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20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74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67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07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55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12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35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15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4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67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93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0607-5201-4A49-A235-842A58FF4CB2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F16F-2ABD-4C76-A9A2-881486378B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97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2020-05-07T05:56:42Z</dcterms:created>
  <dcterms:modified xsi:type="dcterms:W3CDTF">2020-05-07T06:17:52Z</dcterms:modified>
</cp:coreProperties>
</file>