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3"/>
  </p:notesMasterIdLst>
  <p:handoutMasterIdLst>
    <p:handoutMasterId r:id="rId24"/>
  </p:handoutMasterIdLst>
  <p:sldIdLst>
    <p:sldId id="256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3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1CB90796-5D27-49CA-9239-FF5B32AC945B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lang="en-US" sz="14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F84BDCB-1E30-44B8-8DFD-D642C65606E0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8188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1">
            <a:no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lang="en-US" sz="14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05589F3-4045-4E72-9486-8C43F1A89430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lang="en-US" sz="14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547C34C-74CE-4365-8797-DACED82526AE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1">
            <a:no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fld id="{9E012652-D088-4D57-BBC7-D7C756ACEA6A}" type="slidenum">
              <a:t>‹N›</a:t>
            </a:fld>
            <a:endParaRPr lang="en-US" sz="14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987435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243C706-59AD-4C05-BF2D-056F773CB31B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1041A9D2-4F81-46BF-A758-BFA784984343}"/>
              </a:ext>
            </a:extLst>
          </p:cNvPr>
          <p:cNvSpPr/>
          <p:nvPr/>
        </p:nvSpPr>
        <p:spPr>
          <a:xfrm>
            <a:off x="0" y="0"/>
            <a:ext cx="6858000" cy="91440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826FFE01-684D-44B7-B7EE-0AB9A785D5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-11798640" y="-11796840"/>
            <a:ext cx="11796840" cy="1249092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A3D6A142-EC31-4A4B-AE84-8921D9F2735E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440" y="4343040"/>
            <a:ext cx="5483159" cy="4111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431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0">
      <a:lnSpc>
        <a:spcPct val="100000"/>
      </a:lnSpc>
      <a:spcBef>
        <a:spcPts val="448"/>
      </a:spcBef>
      <a:spcAft>
        <a:spcPts val="0"/>
      </a:spcAft>
      <a:tabLst>
        <a:tab pos="0" algn="l"/>
        <a:tab pos="457200" algn="l"/>
        <a:tab pos="914400" algn="l"/>
        <a:tab pos="1371599" algn="l"/>
        <a:tab pos="1828800" algn="l"/>
        <a:tab pos="2286000" algn="l"/>
        <a:tab pos="2743199" algn="l"/>
        <a:tab pos="3200400" algn="l"/>
        <a:tab pos="3657600" algn="l"/>
        <a:tab pos="4114800" algn="l"/>
        <a:tab pos="4572000" algn="l"/>
        <a:tab pos="5029200" algn="l"/>
        <a:tab pos="5486399" algn="l"/>
        <a:tab pos="5943600" algn="l"/>
        <a:tab pos="6400799" algn="l"/>
        <a:tab pos="6858000" algn="l"/>
        <a:tab pos="7315200" algn="l"/>
        <a:tab pos="7772400" algn="l"/>
        <a:tab pos="8229600" algn="l"/>
        <a:tab pos="8686800" algn="l"/>
        <a:tab pos="9144000" algn="l"/>
      </a:tabLst>
      <a:defRPr lang="en-US" sz="1200" b="0" i="0" u="none" strike="noStrike" baseline="0">
        <a:ln>
          <a:noFill/>
        </a:ln>
        <a:solidFill>
          <a:srgbClr val="000000"/>
        </a:solidFill>
        <a:latin typeface="Times New Roman" pitchFamily="18"/>
        <a:ea typeface="DejaVu Sans" pitchFamily="2"/>
        <a:cs typeface="DejaVu Sans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: forma 1">
            <a:extLst>
              <a:ext uri="{FF2B5EF4-FFF2-40B4-BE49-F238E27FC236}">
                <a16:creationId xmlns:a16="http://schemas.microsoft.com/office/drawing/2014/main" id="{7FA2584D-0B0B-405D-81FE-BA1A11F329B3}"/>
              </a:ext>
            </a:extLst>
          </p:cNvPr>
          <p:cNvSpPr/>
          <p:nvPr/>
        </p:nvSpPr>
        <p:spPr>
          <a:xfrm>
            <a:off x="2143080" y="695159"/>
            <a:ext cx="2571839" cy="342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1707DB5-5DBF-46B6-9BD6-BD3271D88D8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3159" cy="4114800"/>
          </a:xfrm>
        </p:spPr>
        <p:txBody>
          <a:bodyPr>
            <a:spAutoFit/>
          </a:bodyPr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8371C3F-8F95-4BEA-931F-9409AB6CC5F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3A45C8C-866B-4FBD-ACD8-6927EC29909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44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F7FAD05-AF2C-4451-BC26-738E2FCFB63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431768A-F03C-491D-A47F-522A422A09C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3159" cy="402192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9A2D437-AF25-4818-A9B9-4CFAB5E050B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519E987-4D38-4CFA-85D8-60CBF5E2CC8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3159" cy="4112280"/>
          </a:xfrm>
        </p:spPr>
        <p:txBody>
          <a:bodyPr>
            <a:spAutoFit/>
          </a:bodyPr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BE7BAF5-3238-4FCF-BB18-6594D2D917A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D7E0219-2756-429E-B4AF-583FF10BA65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3159" cy="402192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B73BE4D-EAFD-4D66-A222-743E0D6D2E4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BF306FD-FCD5-4DF1-B54E-5D7D9131C4C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44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E5CC501-CEE1-4417-83BD-E2588543D06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9E6911E-BEB6-4BFE-9A13-985E5E794B8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3159" cy="402192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272AA88-EF5C-4B80-90E4-9D812AFD3CD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31840EA-B489-4DAE-8762-D8ADFA2FAF2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3159" cy="402192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D4EC4E7-60EF-4236-AFB8-100739C3A7E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42B677A-8779-4713-90E1-1084097C362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3159" cy="402192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A117B94-4722-40C8-92C7-35B56D78B51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CA2E079-0E5E-455A-A739-734EB879B24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3159" cy="402192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E82A9BC-71EA-4604-9C71-3AE35A8832D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E55C6A2-1A14-4778-A559-E19EFBEBA3C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3159" cy="402192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10AC92F-7AAE-410E-85E8-25A5DBF7D0C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1635D01-85FA-4C3E-9E50-615CCD24446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3159" cy="402192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F69548D-E4BD-4B5D-BE73-F61FE046F85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E1F9AEB-4557-4E14-ABCB-D29C518D25B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44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B449BFD-C268-4177-96B8-921407FC4DE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B5A8A95-4563-4DE9-8B07-225A27D83F1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44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EA8CCCF-0B0B-448F-9485-941084601D3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2385689-7ECA-4F94-B260-63CF3FC772C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3159" cy="402192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0C44DFE-C725-4622-BA31-CE664DC2501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79A8FFB-3F2E-44F4-82AB-D646BDAC3F9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44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8B990D9-8588-438B-AD28-398C03E23D2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35A1964-ED4B-4EC7-8656-F34F7896896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3159" cy="402192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34436AD-0E1E-46AB-B690-0F1042BD7F7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64BED32-6852-4705-8BF2-8DF42AA1978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3159" cy="402192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8A3C1D-BF47-4A60-B625-894D05A5B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EAC2B6B-2C63-496E-86CE-22A3D96D7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18276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B3D5A5-900B-4F33-B1C6-0888610FD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1B7951A-7388-4E86-BB6E-4D4AC74EA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627239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592F9F6-05B2-43DC-95DF-4EEAF7C881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7813" y="414338"/>
            <a:ext cx="2055812" cy="541337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5B6477B-8775-46A3-9CBD-281EF171F4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414338"/>
            <a:ext cx="6018213" cy="541337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880706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C4B6BB-E219-4B1D-8E06-AA93396EBE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29A33AA-778E-4676-A5D6-2C5FB6514F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2CDB4D-0AAC-4F7F-AF38-BE902956E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FF39F90-4803-40FE-B5E2-50A96AD1F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B92EED2-16F9-4AD5-A7C5-7B2D73FF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FFC6342-6036-4D87-AFF2-297FA495AB13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82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D5CCD2-1161-473A-B061-54027CCE4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6A060F-5BE7-4FFE-A873-EB26FF8EF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0D24F7-DCBA-401A-8443-FE9EB57A5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7A9E5E-720D-4409-8CD4-96FE98ED4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2EEDBB-F69A-4894-951C-0CF24E141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B2C44DA-8D26-483D-AE9A-C3CCD88ECE32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12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B8D35A-B450-40E9-BD3E-4DC921B0E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EBF5DB8-EFC3-4F43-A011-1F5C6F293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B8EE21-2C0A-4C9D-99C7-1F34C4B55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06A0B0B-A669-4616-9CFB-0DD4B2591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714E44-5321-477E-B367-34D6F5794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4C8A682-A3B0-48CA-ACAA-1DEF6CEA5BB2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6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E5A55A-11E3-4183-8039-1201A4778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5BC032-11C0-48B9-A1C0-8642506CD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325" y="1042988"/>
            <a:ext cx="4037013" cy="39766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A801172-18D9-43EF-804A-D0DD3C2207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03738" y="1042988"/>
            <a:ext cx="4037012" cy="39766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BF8C477-F73D-4745-9C76-E46BFDE83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E0E4362-F174-4484-9D91-764AB108E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8219CF6-E889-4C7C-BFC5-5262DBD0B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E1EDADA-164D-4F53-8CAF-F0B026C20B16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01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2D85E8-5F1E-4A89-9DAC-531176D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0403457-525E-44BD-B386-57773E0A0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048469D-62ED-42AA-B56F-16A036340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E17AEDA-AB15-44BE-AD9F-977FA2753E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A6E972D-3469-471D-BC78-B5CDF29243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8F77017-56DE-44E1-BE77-6BBDF841B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CAF6CE3-E796-461B-9FD6-496BCAAAF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FEE9FB3-E423-40D3-9809-6A09A2018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17E2974-A3AD-4701-9E6D-2E1DE1F546C3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35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AA7C72-341F-4266-94A9-22A486725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D87C710-B4E2-484A-9BE6-281F9B580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BE0BD8B-F8D8-427E-9E67-7751D16D4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29FC6E-987B-425D-BF51-07B5BE789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85920E6-B81E-44E1-932E-B1218766BDE5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04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E6CABD4-7502-4AE8-86B9-589D3A808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1F12C4C-75EB-4B0D-8DF0-51643C411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951BAA6-0828-4D86-B709-F0F62423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BB2DA68-D0B3-4E5F-9064-B2C018E06415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72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FED479-460F-4240-8451-536C7FCD5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F15245-BB89-4927-B1EF-709F51CC8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4ED0BEF-E421-422E-851A-0D04A3942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54FE22F-62D0-40E0-9E63-F79ADA776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48A5B35-DB79-4448-BF3D-C11D13A5F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0892BA8-1C16-4E6A-B214-4C035180E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A070F5D-FF46-44A4-B83E-195B0EBC525D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97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F2642F-65C2-4CE0-8968-3A896488B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A32453-7714-4C82-A26E-603A8A034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379771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483C12-4605-4EAA-BE54-2D289A665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984CB24-19A5-4F6F-BCC4-9954ED3153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F4F763C-2B68-4621-AE6F-687ECBB739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6F9499A-63F0-450C-A9F8-17D29D5DF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55905DF-D260-4CC8-BDE9-83D691736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4681804-8F70-456E-8D80-4B859F211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73C2BD9-BA91-42C1-87D6-868167456351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49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33D5FE-37F8-4483-99CC-881FD10F9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8554AB5-87A2-437D-8678-677395701F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AC10AE-3130-4DD4-8CD6-01062B48A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9067B5F-233F-4308-B680-EA57F94BC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E5C897-AD51-4213-8795-01A651831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16EA2DA-2CD4-4AB8-8CB9-6B5A5FBD876E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40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73FAE93-37A7-44E2-B462-0397AAF34E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484938" y="123825"/>
            <a:ext cx="2055812" cy="489585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0AD8F75-6E21-4BC7-A276-C5678D060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14325" y="123825"/>
            <a:ext cx="6018213" cy="48958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DDAC97-7CC5-45E2-8D83-9F668BC47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14A8B45-8180-4AC2-9322-5FC76DE19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8BCC81-9133-4278-A451-3C4D9EE1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9B6DA5C-F8A9-4137-B5B8-FEB6D120F2C3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71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EC49CE-517D-492A-AE26-A56514A5D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5755E72-8020-435C-8753-9DF9379C62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6B9512-4FC1-4554-9026-C4CD5CB55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84249C-A5E2-471F-93C4-5BF0E0336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3B101B-CD22-452D-B640-86C980BDA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0E253ED-2D0F-40EE-894D-010A4C35268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2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E84E6C-D93A-4C82-A7A6-9E82ADC1C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2FE4AD-DF75-4FE2-B70D-EEBF5FE70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3804A2-6BB3-45ED-9417-9B402131A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83A65C-D2BC-4239-9348-DE96ED7CC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3D906E0-9C75-40DA-A0E2-444015E6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D8CC174-5C7D-4329-92C0-D2EA1A135C9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81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FD61EE-4528-4BA1-B8D5-4FF94F738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8E292A-C332-4F4E-9B48-F951B0437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395FDC-71D4-4AC5-87C7-ECD08593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DE4FA8-008E-4C9C-84D7-4E3AEB50A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9E9D73-5AD3-469A-860D-2068F14B2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EE80E1C-5BFB-40ED-9327-89E65E107A84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3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0E4083-F192-4BD0-9028-BA21B7888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34DA3C-A0D2-4ACF-A800-DA22491A49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39766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B5B9EB5-DA32-4406-AE4E-28043BCF12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39766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0D28FD3-932D-45F9-B5FB-C120C5A92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075D4EB-3D51-46DC-9600-915D1426C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6F96BDF-9779-4F9B-86BD-6087C2F84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D2A1885-9E68-4A6A-8541-46E000A1B003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12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EF9D45-D905-41B8-8F03-3A73C477D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73F1E15-9B13-44B8-B148-79F7823C0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36D9D64-AE73-4058-8545-E4A6E906F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7C5437A-1729-4630-AFCC-6CE3C98FCC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FBA734F-FAC4-4F61-8972-8DC1EE7AD7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8BA3D36-DD5C-4CCC-B192-4FEFE9AA7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757456A-9D2F-4C23-84CB-37E87E28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8785CAE-607F-46CC-894F-A80986B05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DEBCC87-C830-4FF9-9C99-662A75A3ED4E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78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F9D81D-447A-4DD9-A6FC-DBB5C33E6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D60CC67-E013-4C6D-A913-1098BC754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4B47A52-E09F-46C7-9E0A-900960184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A21C909-9C97-4AA1-A3C7-C7504671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279637D-8A17-47DC-88DD-97635B877203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25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F4188A5-3BB6-486B-8914-CA748495D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9EB7FC2-B0EC-4353-BDE0-1CBC9A6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DE50D8-396A-4909-BF40-45CA78FB2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0896A87-C35A-4058-B457-217E5145CD17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37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E143E3-7D1C-4F96-877B-5F450CDB3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C499E6C-904F-49A9-B1B9-6B198B139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688230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99514E-7859-4A00-9365-48137E84F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29E318-BD9F-4224-B687-150665BCB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FAFFB94-1CF5-4F39-8E89-79B4ADFA63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27221B7-D799-4914-8DF9-420D57EB2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05AF2C8-86B1-45DB-8A99-B67F8BD38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E66527B-3460-4A01-AEB7-1DF325D8D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EA2EDC9-36D5-41D8-B8F1-76192148F24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602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856565-F9C7-4E8F-957B-7D641A527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914D663-92B7-4567-BE1B-3A35D5A082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BA67DE4-127F-4527-A52B-1F5595913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8D96AEC-F45F-44B4-8D76-AC20820B0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FFF8BB8-1934-4B04-AEF2-C1FE044A2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A5BE08A-B7DB-4B28-A649-BC97A0B4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657DFD4-3B6A-4210-A53F-D06FC02AFC26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057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4CFC97-2571-4FA4-B72B-D9F57BBE1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3FF45D8-F9B9-4C01-9C9C-2966E0F775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F5DD8A-4A86-43BA-99B0-A7A678A00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32DD82-6EF2-4A13-AFD8-9AD7D9462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A19866B-A595-473A-8A9A-27442FFF1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62405CD-7407-472B-8CCF-54D2A49478C9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868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54B53D7-2596-407F-8965-87CE6A2B58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3086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D4EADD6-9EEC-4292-B22E-EB9C13AA1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86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5F1F3E-AFEF-4EB9-9C4D-1BF6FCA4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66E3D1-C332-4B0E-96AB-D9E466E42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0F3314-2A8D-4D3B-837F-3C7B91BC9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012DFE8-9A89-48BC-8AB6-BEA9CE30E0B8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690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BBD08F-8BB5-41E5-A1C1-26D4A8030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78AF7FC-AA41-4C50-BAC6-DD8E9FC26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C40458-29D4-4652-8A7D-03E44F4CB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9CC831-6A77-4B76-B487-791DBA6D7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7AACD6-1A90-4636-ADD8-24FBAA5D9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9BC01A6-3739-465F-B205-F18F070D7655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161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FA5D0E-9F1F-4309-8582-8068DE601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04E822E-806B-4CA4-95DD-0BDACE19E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256F91-AACA-407B-8E1E-9732D357B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71650C-0F1C-4C6D-A03D-AE4C3EEC9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8F73EB-961B-4630-B27D-EF1491F38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0A96A70-E27D-4456-AFAC-1F873417F4D7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56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265DA3-3CFE-40C3-A182-EB007F390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1186BBD-B51B-4500-B123-D27F1D37D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9BFD0E-75F2-4B80-BD61-5017422B2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B27CC3-E996-4E03-B791-920B50D06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5917EE-9D85-4C7E-9E2E-651E60346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58E2271-5336-4549-96F6-E7CB05115792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596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A549B3-7E12-4C0B-B101-720EC0E7F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C24F0A-1B1F-479E-8749-603A4B760C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0FA874F-F979-4F8A-8A9D-F9C5CD3794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FD55FCB-1E26-418A-A184-B4E6A6DB5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996394E-E702-44EA-985C-6A1F05B23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8F99DA1-7CE3-4A17-B7E5-7065299D7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248B321-4A7D-4893-A82F-5DF63A8F17C6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618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17CBDA-58DF-430A-BC7C-B98856183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5D8603-E5E3-4FB3-94AE-F0D063A55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B0CB8B9-E26B-4C40-AD80-1CEF41E9D1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A0EF734-6951-415C-8757-2C484B9F1A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DDC966D-9062-4381-A0DA-9CD9D0CD48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5A81345-8BC8-498E-848D-1F40D4C00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6D9931E-0570-40C1-8FE2-192C94474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44E93CB-C6ED-48E1-BFFA-21D35A088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EC41E29-18BC-4C30-B82F-A1C99F080BF9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683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01E97E-1AC2-493D-B2DD-1784E13E0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C1EB86D-643A-4079-9756-42FD35632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2A3307C-02AA-4D12-AF16-09F7A3DA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C2F1A99-330B-46FE-A305-8BF3FF1F9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16505AC-C94C-42BF-A4E5-E1553002D5D2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768672-6629-4217-AC9A-1AAF378B6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4570E3-2C07-4F4D-B799-43DBFE864D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51025"/>
            <a:ext cx="4037013" cy="39766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51EA86F-F470-4302-B9F1-4531F184D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851025"/>
            <a:ext cx="4037012" cy="39766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871110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87B5BAD-5D3A-45D2-A030-2126DEA3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091933D-E6A7-482D-916A-D9670511F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82BA49-463D-4464-ABE3-B80C170D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458AE8B-FC16-4B72-BA7B-376628D7FAC4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02245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408BB2-CC9C-49BF-9586-999FB971A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F1775D-4E2F-4181-8DA8-A3142140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FC5B745-78CB-460E-8D00-426F5836E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F0CE75-9E55-41E9-831F-6B24F045B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A2D158-00AC-431F-920E-E9D71EAAB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0D74D4A-5975-4154-A460-05E03DB96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A31BD47-B103-4922-AEC1-039B8596BFC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243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17192F-2191-4BE0-AF32-8A4EC6982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7FD92C7-B554-4320-BA06-5E431BB9D9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ECE4AA7-220D-45AB-BFB8-F4159D6ED7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74974B3-3028-4C4D-A932-FCEC8637B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7EBB2BB-BEFA-45E0-B1E3-67D0658D0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E96BE4F-7826-45C0-857D-2133F19E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3ACA6D5-1EBD-408F-B8A3-F99D36BBDDAB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519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47D504-9A5D-45D6-9906-96A46CC1D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4117415-1C8C-46B9-8DEB-C4DD6FF23D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8FA4A62-5DEB-45ED-8800-A05C1E81C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A22EBEA-FBA7-4FE8-8FD3-5EDB8C701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5B6FDE-D330-4C96-8805-2E6942589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23D2CC7-D16A-4048-B0BB-580C159B0A66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022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47B9922-21E2-4DB9-946B-30ED47449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85787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230C0D9-E96F-4C30-AD28-15D311F223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787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B9BB87-2D87-49F2-B977-81E072A7B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2D30CE-EE90-42B0-81E7-FDDAF8FCA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D8DCE6-8B46-4405-B729-FDC52159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FBD867A-34C0-4874-AED3-C586E20AEDCE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527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2F9D52-B192-4712-AC75-1EBEC56F1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8BA2463-B4A6-43D5-8F76-EF7CA26CA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DE1EE2B-F6E5-4F5E-AB34-87679C39BE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CE2F7B7-7C53-4D3A-9638-725518E5F3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3697EC6-C681-400F-9106-EA2A1BCC8E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419403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776B26-08F1-436B-9074-61E24793A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385421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7660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69FCB7-120E-4AC5-A977-5CED0584A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A4F4C7-9040-4E7F-8B1F-CFC188116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8E98152-43C2-4D77-9091-2A3307F3C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14967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917FE0-7311-49FD-BAB9-E5DB35BE6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00BC30C-11CB-4ACD-B1C9-DB10FCBD78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C066C36-6AD0-4A14-8B77-99AAAF0CB2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67936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B5F03"/>
            </a:gs>
            <a:gs pos="100000">
              <a:srgbClr val="9933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8DDA3355-2E65-4A78-AF20-06B97C14E7B8}"/>
              </a:ext>
            </a:extLst>
          </p:cNvPr>
          <p:cNvGrpSpPr/>
          <p:nvPr/>
        </p:nvGrpSpPr>
        <p:grpSpPr>
          <a:xfrm>
            <a:off x="0" y="0"/>
            <a:ext cx="9142560" cy="6932159"/>
            <a:chOff x="0" y="0"/>
            <a:chExt cx="9142560" cy="6932159"/>
          </a:xfrm>
        </p:grpSpPr>
        <p:sp>
          <p:nvSpPr>
            <p:cNvPr id="3" name="Figura a mano libera: forma 2">
              <a:extLst>
                <a:ext uri="{FF2B5EF4-FFF2-40B4-BE49-F238E27FC236}">
                  <a16:creationId xmlns:a16="http://schemas.microsoft.com/office/drawing/2014/main" id="{B19C61EA-4A39-4E3C-AD32-2BF8E68FA677}"/>
                </a:ext>
              </a:extLst>
            </p:cNvPr>
            <p:cNvSpPr/>
            <p:nvPr/>
          </p:nvSpPr>
          <p:spPr>
            <a:xfrm>
              <a:off x="0" y="3504239"/>
              <a:ext cx="3991679" cy="3126239"/>
            </a:xfrm>
            <a:custGeom>
              <a:avLst/>
              <a:gdLst>
                <a:gd name="f0" fmla="val 360"/>
                <a:gd name="f1" fmla="val 0"/>
                <a:gd name="f2" fmla="val 2515"/>
                <a:gd name="f3" fmla="val 1970"/>
                <a:gd name="f4" fmla="val 624"/>
                <a:gd name="f5" fmla="val 1778"/>
                <a:gd name="f6" fmla="val 744"/>
                <a:gd name="f7" fmla="val 1669"/>
                <a:gd name="f8" fmla="val 834"/>
                <a:gd name="f9" fmla="val 1627"/>
                <a:gd name="f10" fmla="val 852"/>
                <a:gd name="f11" fmla="val 1400"/>
                <a:gd name="f12" fmla="val 1225"/>
                <a:gd name="f13" fmla="val 876"/>
                <a:gd name="f14" fmla="val 1171"/>
                <a:gd name="f15" fmla="val 901"/>
                <a:gd name="f16" fmla="val 1268"/>
                <a:gd name="f17" fmla="val 979"/>
                <a:gd name="f18" fmla="val 1370"/>
                <a:gd name="f19" fmla="val 1116"/>
                <a:gd name="f20" fmla="val 1519"/>
                <a:gd name="f21" fmla="val 1231"/>
                <a:gd name="f22" fmla="val 1621"/>
                <a:gd name="f23" fmla="val 1353"/>
                <a:gd name="f24" fmla="val 1632"/>
                <a:gd name="f25" fmla="val 1471"/>
                <a:gd name="f26" fmla="val 1693"/>
                <a:gd name="f27" fmla="val 1664"/>
                <a:gd name="f28" fmla="val 1659"/>
                <a:gd name="f29" fmla="val 1819"/>
                <a:gd name="f30" fmla="val 1678"/>
                <a:gd name="f31" fmla="val 1975"/>
                <a:gd name="f32" fmla="val 1893"/>
                <a:gd name="f33" fmla="val 1513"/>
                <a:gd name="f34" fmla="val 1920"/>
                <a:gd name="f35" fmla="val 1385"/>
                <a:gd name="f36" fmla="val 1874"/>
                <a:gd name="f37" fmla="val 1285"/>
                <a:gd name="f38" fmla="val 1865"/>
                <a:gd name="f39" fmla="val 1129"/>
                <a:gd name="f40" fmla="val 1783"/>
                <a:gd name="f41" fmla="val 967"/>
                <a:gd name="f42" fmla="val 1527"/>
                <a:gd name="f43" fmla="val 891"/>
                <a:gd name="f44" fmla="val 1289"/>
                <a:gd name="f45" fmla="val 873"/>
                <a:gd name="f46" fmla="val 1393"/>
                <a:gd name="f47" fmla="val 781"/>
                <a:gd name="f48" fmla="val 1549"/>
                <a:gd name="f49" fmla="val 745"/>
                <a:gd name="f50" fmla="val 1620"/>
                <a:gd name="f51" fmla="val 738"/>
                <a:gd name="f52" fmla="val 1753"/>
                <a:gd name="f53" fmla="val 732"/>
                <a:gd name="f54" fmla="val 1933"/>
                <a:gd name="f55" fmla="val 720"/>
                <a:gd name="f56" fmla="val 2107"/>
                <a:gd name="f57" fmla="val 618"/>
                <a:gd name="f58" fmla="val 2227"/>
                <a:gd name="f59" fmla="val 516"/>
                <a:gd name="f60" fmla="val 2377"/>
                <a:gd name="f61" fmla="val 438"/>
                <a:gd name="f62" fmla="val 337"/>
                <a:gd name="f63" fmla="val 2420"/>
                <a:gd name="f64" fmla="val 343"/>
                <a:gd name="f65" fmla="val 2191"/>
                <a:gd name="f66" fmla="val 2077"/>
                <a:gd name="f67" fmla="val 331"/>
                <a:gd name="f68" fmla="val 2053"/>
                <a:gd name="f69" fmla="val 301"/>
                <a:gd name="f70" fmla="val 1951"/>
                <a:gd name="f71" fmla="val 1795"/>
                <a:gd name="f72" fmla="val 259"/>
                <a:gd name="f73" fmla="val 1645"/>
                <a:gd name="f74" fmla="val 289"/>
                <a:gd name="f75" fmla="val 1447"/>
                <a:gd name="f76" fmla="val 372"/>
                <a:gd name="f77" fmla="val 1297"/>
                <a:gd name="f78" fmla="val 408"/>
                <a:gd name="f79" fmla="val 1153"/>
                <a:gd name="f80" fmla="val 414"/>
                <a:gd name="f81" fmla="val 1308"/>
                <a:gd name="f82" fmla="val 1465"/>
                <a:gd name="f83" fmla="val 198"/>
                <a:gd name="f84" fmla="val 1453"/>
                <a:gd name="f85" fmla="val 168"/>
                <a:gd name="f86" fmla="val 102"/>
                <a:gd name="f87" fmla="val 1477"/>
                <a:gd name="f88" fmla="val 36"/>
                <a:gd name="f89" fmla="val 1417"/>
                <a:gd name="f90" fmla="val 24"/>
                <a:gd name="f91" fmla="val 1356"/>
                <a:gd name="f92" fmla="val 42"/>
                <a:gd name="f93" fmla="val 1189"/>
                <a:gd name="f94" fmla="val 1098"/>
                <a:gd name="f95" fmla="val 144"/>
                <a:gd name="f96" fmla="val 1026"/>
                <a:gd name="f97" fmla="val 991"/>
                <a:gd name="f98" fmla="val 889"/>
                <a:gd name="f99" fmla="val 726"/>
                <a:gd name="f100" fmla="val 480"/>
                <a:gd name="f101" fmla="val 649"/>
                <a:gd name="f102" fmla="val 540"/>
                <a:gd name="f103" fmla="val 643"/>
                <a:gd name="f104" fmla="val 637"/>
                <a:gd name="f105" fmla="val 534"/>
                <a:gd name="f106" fmla="val 600"/>
                <a:gd name="f107" fmla="val 564"/>
                <a:gd name="f108" fmla="val 492"/>
                <a:gd name="f109" fmla="val 552"/>
                <a:gd name="f110" fmla="val 486"/>
                <a:gd name="f111" fmla="val 474"/>
                <a:gd name="f112" fmla="val 528"/>
                <a:gd name="f113" fmla="val 462"/>
                <a:gd name="f114" fmla="val 504"/>
                <a:gd name="f115" fmla="val 444"/>
                <a:gd name="f116" fmla="val 426"/>
                <a:gd name="f117" fmla="val 415"/>
                <a:gd name="f118" fmla="val 390"/>
                <a:gd name="f119" fmla="val 385"/>
                <a:gd name="f120" fmla="val 366"/>
                <a:gd name="f121" fmla="val 192"/>
                <a:gd name="f122" fmla="val 234"/>
                <a:gd name="f123" fmla="val 210"/>
                <a:gd name="f124" fmla="val 307"/>
                <a:gd name="f125" fmla="val 570"/>
                <a:gd name="f126" fmla="val 558"/>
                <a:gd name="f127" fmla="val 324"/>
                <a:gd name="f128" fmla="val 787"/>
                <a:gd name="f129" fmla="val 318"/>
                <a:gd name="f130" fmla="val 258"/>
                <a:gd name="f131" fmla="val 811"/>
                <a:gd name="f132" fmla="val 127"/>
                <a:gd name="f133" fmla="val 853"/>
                <a:gd name="f134" fmla="val 1165"/>
                <a:gd name="f135" fmla="val 78"/>
                <a:gd name="f136" fmla="val 1147"/>
                <a:gd name="f137" fmla="val 1015"/>
                <a:gd name="f138" fmla="val 336"/>
                <a:gd name="f139" fmla="val 1117"/>
                <a:gd name="f140" fmla="val 222"/>
                <a:gd name="f141" fmla="val 1262"/>
                <a:gd name="f142" fmla="val 145"/>
                <a:gd name="f143" fmla="val 139"/>
                <a:gd name="f144" fmla="val 1459"/>
                <a:gd name="f145" fmla="val 133"/>
                <a:gd name="f146" fmla="val 1495"/>
                <a:gd name="f147" fmla="val 90"/>
                <a:gd name="f148" fmla="val 1507"/>
                <a:gd name="f149" fmla="val 84"/>
                <a:gd name="f150" fmla="val 1531"/>
                <a:gd name="f151" fmla="val 96"/>
                <a:gd name="f152" fmla="val 1537"/>
                <a:gd name="f153" fmla="val 114"/>
                <a:gd name="f154" fmla="val 1567"/>
                <a:gd name="f155" fmla="val 1597"/>
                <a:gd name="f156" fmla="val 1633"/>
                <a:gd name="f157" fmla="val 150"/>
                <a:gd name="f158" fmla="val 1663"/>
                <a:gd name="f159" fmla="val 156"/>
                <a:gd name="f160" fmla="val 162"/>
                <a:gd name="f161" fmla="val 1717"/>
                <a:gd name="f162" fmla="val 1723"/>
                <a:gd name="f163" fmla="val 216"/>
                <a:gd name="f164" fmla="val 1796"/>
                <a:gd name="f165" fmla="val 1802"/>
                <a:gd name="f166" fmla="val 1814"/>
                <a:gd name="f167" fmla="val 228"/>
                <a:gd name="f168" fmla="val 1850"/>
                <a:gd name="f169" fmla="val 1886"/>
                <a:gd name="f170" fmla="val 240"/>
                <a:gd name="f171" fmla="val 1904"/>
                <a:gd name="f172" fmla="val 1916"/>
                <a:gd name="f173" fmla="val 246"/>
                <a:gd name="f174" fmla="val 1922"/>
                <a:gd name="f175" fmla="val 252"/>
                <a:gd name="f176" fmla="val 193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515" h="1970">
                  <a:moveTo>
                    <a:pt x="f4" y="f5"/>
                  </a:move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8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24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2" y="f62"/>
                  </a:lnTo>
                  <a:lnTo>
                    <a:pt x="f63" y="f64"/>
                  </a:lnTo>
                  <a:lnTo>
                    <a:pt x="f65" y="f64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69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62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2" y="f86"/>
                  </a:lnTo>
                  <a:lnTo>
                    <a:pt x="f87" y="f88"/>
                  </a:lnTo>
                  <a:lnTo>
                    <a:pt x="f84" y="f1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93" y="f86"/>
                  </a:lnTo>
                  <a:lnTo>
                    <a:pt x="f94" y="f95"/>
                  </a:lnTo>
                  <a:lnTo>
                    <a:pt x="f96" y="f95"/>
                  </a:lnTo>
                  <a:lnTo>
                    <a:pt x="f97" y="f85"/>
                  </a:lnTo>
                  <a:lnTo>
                    <a:pt x="f98" y="f67"/>
                  </a:lnTo>
                  <a:lnTo>
                    <a:pt x="f10" y="f7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2"/>
                  </a:lnTo>
                  <a:lnTo>
                    <a:pt x="f104" y="f105"/>
                  </a:lnTo>
                  <a:lnTo>
                    <a:pt x="f106" y="f59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02" y="f111"/>
                  </a:lnTo>
                  <a:lnTo>
                    <a:pt x="f112" y="f113"/>
                  </a:lnTo>
                  <a:lnTo>
                    <a:pt x="f114" y="f115"/>
                  </a:lnTo>
                  <a:lnTo>
                    <a:pt x="f111" y="f116"/>
                  </a:lnTo>
                  <a:lnTo>
                    <a:pt x="f115" y="f78"/>
                  </a:lnTo>
                  <a:lnTo>
                    <a:pt x="f117" y="f118"/>
                  </a:lnTo>
                  <a:lnTo>
                    <a:pt x="f119" y="f76"/>
                  </a:lnTo>
                  <a:lnTo>
                    <a:pt x="f120" y="f120"/>
                  </a:lnTo>
                  <a:lnTo>
                    <a:pt x="f0" y="f0"/>
                  </a:lnTo>
                  <a:lnTo>
                    <a:pt x="f121" y="f122"/>
                  </a:lnTo>
                  <a:lnTo>
                    <a:pt x="f123" y="f124"/>
                  </a:lnTo>
                  <a:lnTo>
                    <a:pt x="f125" y="f107"/>
                  </a:lnTo>
                  <a:lnTo>
                    <a:pt x="f126" y="f57"/>
                  </a:lnTo>
                  <a:lnTo>
                    <a:pt x="f115" y="f53"/>
                  </a:lnTo>
                  <a:lnTo>
                    <a:pt x="f127" y="f128"/>
                  </a:lnTo>
                  <a:lnTo>
                    <a:pt x="f129" y="f128"/>
                  </a:lnTo>
                  <a:lnTo>
                    <a:pt x="f130" y="f131"/>
                  </a:lnTo>
                  <a:lnTo>
                    <a:pt x="f132" y="f133"/>
                  </a:lnTo>
                  <a:lnTo>
                    <a:pt x="f1" y="f15"/>
                  </a:lnTo>
                  <a:lnTo>
                    <a:pt x="f1" y="f134"/>
                  </a:lnTo>
                  <a:lnTo>
                    <a:pt x="f135" y="f136"/>
                  </a:lnTo>
                  <a:lnTo>
                    <a:pt x="f76" y="f137"/>
                  </a:lnTo>
                  <a:lnTo>
                    <a:pt x="f138" y="f139"/>
                  </a:lnTo>
                  <a:lnTo>
                    <a:pt x="f140" y="f141"/>
                  </a:lnTo>
                  <a:lnTo>
                    <a:pt x="f142" y="f84"/>
                  </a:lnTo>
                  <a:lnTo>
                    <a:pt x="f143" y="f144"/>
                  </a:lnTo>
                  <a:lnTo>
                    <a:pt x="f145" y="f82"/>
                  </a:lnTo>
                  <a:lnTo>
                    <a:pt x="f86" y="f146"/>
                  </a:lnTo>
                  <a:lnTo>
                    <a:pt x="f147" y="f148"/>
                  </a:lnTo>
                  <a:lnTo>
                    <a:pt x="f149" y="f20"/>
                  </a:lnTo>
                  <a:lnTo>
                    <a:pt x="f149" y="f150"/>
                  </a:lnTo>
                  <a:lnTo>
                    <a:pt x="f151" y="f152"/>
                  </a:lnTo>
                  <a:lnTo>
                    <a:pt x="f153" y="f48"/>
                  </a:lnTo>
                  <a:lnTo>
                    <a:pt x="f132" y="f154"/>
                  </a:lnTo>
                  <a:lnTo>
                    <a:pt x="f143" y="f155"/>
                  </a:lnTo>
                  <a:lnTo>
                    <a:pt x="f142" y="f156"/>
                  </a:lnTo>
                  <a:lnTo>
                    <a:pt x="f157" y="f158"/>
                  </a:lnTo>
                  <a:lnTo>
                    <a:pt x="f159" y="f26"/>
                  </a:lnTo>
                  <a:lnTo>
                    <a:pt x="f160" y="f161"/>
                  </a:lnTo>
                  <a:lnTo>
                    <a:pt x="f160" y="f162"/>
                  </a:lnTo>
                  <a:lnTo>
                    <a:pt x="f163" y="f164"/>
                  </a:lnTo>
                  <a:lnTo>
                    <a:pt x="f163" y="f165"/>
                  </a:lnTo>
                  <a:lnTo>
                    <a:pt x="f140" y="f166"/>
                  </a:lnTo>
                  <a:lnTo>
                    <a:pt x="f167" y="f168"/>
                  </a:lnTo>
                  <a:lnTo>
                    <a:pt x="f122" y="f169"/>
                  </a:lnTo>
                  <a:lnTo>
                    <a:pt x="f170" y="f171"/>
                  </a:lnTo>
                  <a:lnTo>
                    <a:pt x="f170" y="f172"/>
                  </a:lnTo>
                  <a:lnTo>
                    <a:pt x="f173" y="f174"/>
                  </a:lnTo>
                  <a:lnTo>
                    <a:pt x="f175" y="f176"/>
                  </a:lnTo>
                  <a:lnTo>
                    <a:pt x="f130" y="f3"/>
                  </a:lnTo>
                  <a:lnTo>
                    <a:pt x="f61" y="f3"/>
                  </a:lnTo>
                  <a:lnTo>
                    <a:pt x="f113" y="f174"/>
                  </a:lnTo>
                  <a:lnTo>
                    <a:pt x="f4" y="f5"/>
                  </a:lnTo>
                  <a:lnTo>
                    <a:pt x="f4" y="f5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50000">
                  <a:srgbClr val="993300"/>
                </a:gs>
                <a:gs pos="100000">
                  <a:srgbClr val="BB5F03"/>
                </a:gs>
              </a:gsLst>
              <a:lin ang="135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" name="Figura a mano libera: forma 3">
              <a:extLst>
                <a:ext uri="{FF2B5EF4-FFF2-40B4-BE49-F238E27FC236}">
                  <a16:creationId xmlns:a16="http://schemas.microsoft.com/office/drawing/2014/main" id="{A540581A-6EA7-4FA7-B63C-1F85195BE190}"/>
                </a:ext>
              </a:extLst>
            </p:cNvPr>
            <p:cNvSpPr/>
            <p:nvPr/>
          </p:nvSpPr>
          <p:spPr>
            <a:xfrm>
              <a:off x="0" y="3961440"/>
              <a:ext cx="3351960" cy="2545560"/>
            </a:xfrm>
            <a:custGeom>
              <a:avLst/>
              <a:gdLst>
                <a:gd name="f0" fmla="val 0"/>
                <a:gd name="f1" fmla="val 2123"/>
                <a:gd name="f2" fmla="val 1696"/>
                <a:gd name="f3" fmla="val 580"/>
                <a:gd name="f4" fmla="val 1043"/>
                <a:gd name="f5" fmla="val 544"/>
                <a:gd name="f6" fmla="val 683"/>
                <a:gd name="f7" fmla="val 670"/>
                <a:gd name="f8" fmla="val 395"/>
                <a:gd name="f9" fmla="val 927"/>
                <a:gd name="f10" fmla="val 587"/>
                <a:gd name="f11" fmla="val 1214"/>
                <a:gd name="f12" fmla="val 869"/>
                <a:gd name="f13" fmla="val 1483"/>
                <a:gd name="f14" fmla="val 1109"/>
                <a:gd name="f15" fmla="val 1800"/>
                <a:gd name="f16" fmla="val 1360"/>
                <a:gd name="f17" fmla="val 1883"/>
                <a:gd name="f18" fmla="val 1414"/>
                <a:gd name="f19" fmla="val 1836"/>
                <a:gd name="f20" fmla="val 1354"/>
                <a:gd name="f21" fmla="val 1411"/>
                <a:gd name="f22" fmla="val 1001"/>
                <a:gd name="f23" fmla="val 1088"/>
                <a:gd name="f24" fmla="val 723"/>
                <a:gd name="f25" fmla="val 329"/>
                <a:gd name="f26" fmla="val 999"/>
                <a:gd name="f27" fmla="val 311"/>
                <a:gd name="f28" fmla="val 1286"/>
                <a:gd name="f29" fmla="val 317"/>
                <a:gd name="f30" fmla="val 1614"/>
                <a:gd name="f31" fmla="val 269"/>
                <a:gd name="f32" fmla="val 197"/>
                <a:gd name="f33" fmla="val 2075"/>
                <a:gd name="f34" fmla="val 173"/>
                <a:gd name="f35" fmla="val 1543"/>
                <a:gd name="f36" fmla="val 257"/>
                <a:gd name="f37" fmla="val 1208"/>
                <a:gd name="f38" fmla="val 275"/>
                <a:gd name="f39" fmla="val 759"/>
                <a:gd name="f40" fmla="val 819"/>
                <a:gd name="f41" fmla="val 227"/>
                <a:gd name="f42" fmla="val 1142"/>
                <a:gd name="f43" fmla="val 30"/>
                <a:gd name="f44" fmla="val 1010"/>
                <a:gd name="f45" fmla="val 84"/>
                <a:gd name="f46" fmla="val 855"/>
                <a:gd name="f47" fmla="val 191"/>
                <a:gd name="f48" fmla="val 281"/>
                <a:gd name="f49" fmla="val 634"/>
                <a:gd name="f50" fmla="val 359"/>
                <a:gd name="f51" fmla="val 305"/>
                <a:gd name="f52" fmla="val 725"/>
                <a:gd name="f53" fmla="val 731"/>
                <a:gd name="f54" fmla="val 767"/>
                <a:gd name="f55" fmla="val 299"/>
                <a:gd name="f56" fmla="val 635"/>
                <a:gd name="f57" fmla="val 592"/>
                <a:gd name="f58" fmla="val 431"/>
                <a:gd name="f59" fmla="val 508"/>
                <a:gd name="f60" fmla="val 671"/>
                <a:gd name="f61" fmla="val 526"/>
                <a:gd name="f62" fmla="val 995"/>
                <a:gd name="f63" fmla="val 460"/>
                <a:gd name="f64" fmla="val 1168"/>
                <a:gd name="f65" fmla="val 1480"/>
                <a:gd name="f66" fmla="val 323"/>
                <a:gd name="f67" fmla="val 347"/>
                <a:gd name="f68" fmla="val 155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23" h="1696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6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36"/>
                  </a:lnTo>
                  <a:lnTo>
                    <a:pt x="f40" y="f41"/>
                  </a:lnTo>
                  <a:lnTo>
                    <a:pt x="f42" y="f0"/>
                  </a:lnTo>
                  <a:lnTo>
                    <a:pt x="f23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7" y="f48"/>
                  </a:lnTo>
                  <a:lnTo>
                    <a:pt x="f49" y="f50"/>
                  </a:lnTo>
                  <a:lnTo>
                    <a:pt x="f51" y="f10"/>
                  </a:lnTo>
                  <a:lnTo>
                    <a:pt x="f0" y="f52"/>
                  </a:lnTo>
                  <a:lnTo>
                    <a:pt x="f0" y="f53"/>
                  </a:lnTo>
                  <a:lnTo>
                    <a:pt x="f0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25" y="f65"/>
                  </a:lnTo>
                  <a:lnTo>
                    <a:pt x="f66" y="f2"/>
                  </a:lnTo>
                  <a:lnTo>
                    <a:pt x="f25" y="f2"/>
                  </a:lnTo>
                  <a:lnTo>
                    <a:pt x="f67" y="f68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" name="Figura a mano libera: forma 4">
              <a:extLst>
                <a:ext uri="{FF2B5EF4-FFF2-40B4-BE49-F238E27FC236}">
                  <a16:creationId xmlns:a16="http://schemas.microsoft.com/office/drawing/2014/main" id="{12C7E403-EA44-445D-AD56-536E7603EE21}"/>
                </a:ext>
              </a:extLst>
            </p:cNvPr>
            <p:cNvSpPr/>
            <p:nvPr/>
          </p:nvSpPr>
          <p:spPr>
            <a:xfrm>
              <a:off x="3320279" y="5131080"/>
              <a:ext cx="5821920" cy="1496160"/>
            </a:xfrm>
            <a:custGeom>
              <a:avLst/>
              <a:gdLst>
                <a:gd name="f0" fmla="val 0"/>
                <a:gd name="f1" fmla="val 3668"/>
                <a:gd name="f2" fmla="val 943"/>
                <a:gd name="f3" fmla="val 3482"/>
                <a:gd name="f4" fmla="val 300"/>
                <a:gd name="f5" fmla="val 3338"/>
                <a:gd name="f6" fmla="val 288"/>
                <a:gd name="f7" fmla="val 3320"/>
                <a:gd name="f8" fmla="val 264"/>
                <a:gd name="f9" fmla="val 3194"/>
                <a:gd name="f10" fmla="val 258"/>
                <a:gd name="f11" fmla="val 3019"/>
                <a:gd name="f12" fmla="val 216"/>
                <a:gd name="f13" fmla="val 2816"/>
                <a:gd name="f14" fmla="val 234"/>
                <a:gd name="f15" fmla="val 2533"/>
                <a:gd name="f16" fmla="val 2330"/>
                <a:gd name="f17" fmla="val 306"/>
                <a:gd name="f18" fmla="val 2149"/>
                <a:gd name="f19" fmla="val 312"/>
                <a:gd name="f20" fmla="val 2372"/>
                <a:gd name="f21" fmla="val 2624"/>
                <a:gd name="f22" fmla="val 156"/>
                <a:gd name="f23" fmla="val 132"/>
                <a:gd name="f24" fmla="val 2666"/>
                <a:gd name="f25" fmla="val 78"/>
                <a:gd name="f26" fmla="val 2707"/>
                <a:gd name="f27" fmla="val 24"/>
                <a:gd name="f28" fmla="val 2695"/>
                <a:gd name="f29" fmla="val 2642"/>
                <a:gd name="f30" fmla="val 12"/>
                <a:gd name="f31" fmla="val 2557"/>
                <a:gd name="f32" fmla="val 30"/>
                <a:gd name="f33" fmla="val 2515"/>
                <a:gd name="f34" fmla="val 54"/>
                <a:gd name="f35" fmla="val 2425"/>
                <a:gd name="f36" fmla="val 84"/>
                <a:gd name="f37" fmla="val 2324"/>
                <a:gd name="f38" fmla="val 66"/>
                <a:gd name="f39" fmla="val 2191"/>
                <a:gd name="f40" fmla="val 90"/>
                <a:gd name="f41" fmla="val 2101"/>
                <a:gd name="f42" fmla="val 2047"/>
                <a:gd name="f43" fmla="val 108"/>
                <a:gd name="f44" fmla="val 1855"/>
                <a:gd name="f45" fmla="val 228"/>
                <a:gd name="f46" fmla="val 1771"/>
                <a:gd name="f47" fmla="val 1591"/>
                <a:gd name="f48" fmla="val 337"/>
                <a:gd name="f49" fmla="val 1465"/>
                <a:gd name="f50" fmla="val 379"/>
                <a:gd name="f51" fmla="val 1459"/>
                <a:gd name="f52" fmla="val 1453"/>
                <a:gd name="f53" fmla="val 373"/>
                <a:gd name="f54" fmla="val 1417"/>
                <a:gd name="f55" fmla="val 361"/>
                <a:gd name="f56" fmla="val 1381"/>
                <a:gd name="f57" fmla="val 343"/>
                <a:gd name="f58" fmla="val 1363"/>
                <a:gd name="f59" fmla="val 331"/>
                <a:gd name="f60" fmla="val 1357"/>
                <a:gd name="f61" fmla="val 324"/>
                <a:gd name="f62" fmla="val 1344"/>
                <a:gd name="f63" fmla="val 1320"/>
                <a:gd name="f64" fmla="val 1290"/>
                <a:gd name="f65" fmla="val 1260"/>
                <a:gd name="f66" fmla="val 270"/>
                <a:gd name="f67" fmla="val 1230"/>
                <a:gd name="f68" fmla="val 252"/>
                <a:gd name="f69" fmla="val 1187"/>
                <a:gd name="f70" fmla="val 227"/>
                <a:gd name="f71" fmla="val 1119"/>
                <a:gd name="f72" fmla="val 397"/>
                <a:gd name="f73" fmla="val 438"/>
                <a:gd name="f74" fmla="val 1135"/>
                <a:gd name="f75" fmla="val 522"/>
                <a:gd name="f76" fmla="val 960"/>
                <a:gd name="f77" fmla="val 558"/>
                <a:gd name="f78" fmla="val 684"/>
                <a:gd name="f79" fmla="val 600"/>
                <a:gd name="f80" fmla="val 474"/>
                <a:gd name="f81" fmla="val 630"/>
                <a:gd name="f82" fmla="val 390"/>
                <a:gd name="f83" fmla="val 781"/>
                <a:gd name="f84" fmla="val 829"/>
                <a:gd name="f85" fmla="val 847"/>
                <a:gd name="f86" fmla="val 498"/>
                <a:gd name="f87" fmla="val 925"/>
                <a:gd name="f88" fmla="val 739"/>
                <a:gd name="f89" fmla="val 840"/>
                <a:gd name="f90" fmla="val 817"/>
                <a:gd name="f91" fmla="val 637"/>
                <a:gd name="f92" fmla="val 613"/>
                <a:gd name="f93" fmla="val 1405"/>
                <a:gd name="f94" fmla="val 1411"/>
                <a:gd name="f95" fmla="val 1447"/>
                <a:gd name="f96" fmla="val 2924"/>
                <a:gd name="f97" fmla="val 2888"/>
                <a:gd name="f98" fmla="val 859"/>
                <a:gd name="f99" fmla="val 2713"/>
                <a:gd name="f100" fmla="val 775"/>
                <a:gd name="f101" fmla="val 2582"/>
                <a:gd name="f102" fmla="val 708"/>
                <a:gd name="f103" fmla="val 2336"/>
                <a:gd name="f104" fmla="val 636"/>
                <a:gd name="f105" fmla="val 2299"/>
                <a:gd name="f106" fmla="val 606"/>
                <a:gd name="f107" fmla="val 2509"/>
                <a:gd name="f108" fmla="val 582"/>
                <a:gd name="f109" fmla="val 2606"/>
                <a:gd name="f110" fmla="val 588"/>
                <a:gd name="f111" fmla="val 2773"/>
                <a:gd name="f112" fmla="val 3001"/>
                <a:gd name="f113" fmla="val 3259"/>
                <a:gd name="f114" fmla="val 516"/>
                <a:gd name="f115" fmla="val 3452"/>
                <a:gd name="f116" fmla="val 39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668" h="943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6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10"/>
                  </a:lnTo>
                  <a:lnTo>
                    <a:pt x="f21" y="f22"/>
                  </a:lnTo>
                  <a:lnTo>
                    <a:pt x="f21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0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0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0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19"/>
                  </a:lnTo>
                  <a:lnTo>
                    <a:pt x="f63" y="f4"/>
                  </a:lnTo>
                  <a:lnTo>
                    <a:pt x="f64" y="f6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9" y="f70"/>
                  </a:lnTo>
                  <a:lnTo>
                    <a:pt x="f71" y="f70"/>
                  </a:lnTo>
                  <a:lnTo>
                    <a:pt x="f60" y="f72"/>
                  </a:lnTo>
                  <a:lnTo>
                    <a:pt x="f63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78"/>
                  </a:lnTo>
                  <a:lnTo>
                    <a:pt x="f23" y="f83"/>
                  </a:lnTo>
                  <a:lnTo>
                    <a:pt x="f0" y="f84"/>
                  </a:lnTo>
                  <a:lnTo>
                    <a:pt x="f14" y="f85"/>
                  </a:lnTo>
                  <a:lnTo>
                    <a:pt x="f86" y="f84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87"/>
                  </a:lnTo>
                  <a:lnTo>
                    <a:pt x="f92" y="f2"/>
                  </a:lnTo>
                  <a:lnTo>
                    <a:pt x="f93" y="f2"/>
                  </a:lnTo>
                  <a:lnTo>
                    <a:pt x="f94" y="f87"/>
                  </a:lnTo>
                  <a:lnTo>
                    <a:pt x="f95" y="f2"/>
                  </a:lnTo>
                  <a:lnTo>
                    <a:pt x="f96" y="f2"/>
                  </a:lnTo>
                  <a:lnTo>
                    <a:pt x="f97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0"/>
                  </a:lnTo>
                  <a:lnTo>
                    <a:pt x="f112" y="f108"/>
                  </a:lnTo>
                  <a:lnTo>
                    <a:pt x="f113" y="f114"/>
                  </a:lnTo>
                  <a:lnTo>
                    <a:pt x="f115" y="f73"/>
                  </a:lnTo>
                  <a:lnTo>
                    <a:pt x="f1" y="f116"/>
                  </a:lnTo>
                  <a:lnTo>
                    <a:pt x="f1" y="f19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" name="Figura a mano libera: forma 5">
              <a:extLst>
                <a:ext uri="{FF2B5EF4-FFF2-40B4-BE49-F238E27FC236}">
                  <a16:creationId xmlns:a16="http://schemas.microsoft.com/office/drawing/2014/main" id="{4293E53F-76D2-4DBE-A46D-B4BF9BCAC0AC}"/>
                </a:ext>
              </a:extLst>
            </p:cNvPr>
            <p:cNvSpPr/>
            <p:nvPr/>
          </p:nvSpPr>
          <p:spPr>
            <a:xfrm>
              <a:off x="0" y="831599"/>
              <a:ext cx="1544400" cy="1896119"/>
            </a:xfrm>
            <a:custGeom>
              <a:avLst/>
              <a:gdLst>
                <a:gd name="f0" fmla="val 0"/>
                <a:gd name="f1" fmla="val 969"/>
                <a:gd name="f2" fmla="val 1192"/>
                <a:gd name="f3" fmla="val 323"/>
                <a:gd name="f4" fmla="val 1186"/>
                <a:gd name="f5" fmla="val 490"/>
                <a:gd name="f6" fmla="val 580"/>
                <a:gd name="f7" fmla="val 1150"/>
                <a:gd name="f8" fmla="val 813"/>
                <a:gd name="f9" fmla="val 1085"/>
                <a:gd name="f10" fmla="val 933"/>
                <a:gd name="f11" fmla="val 1055"/>
                <a:gd name="f12" fmla="val 759"/>
                <a:gd name="f13" fmla="val 989"/>
                <a:gd name="f14" fmla="val 556"/>
                <a:gd name="f15" fmla="val 953"/>
                <a:gd name="f16" fmla="val 197"/>
                <a:gd name="f17" fmla="val 971"/>
                <a:gd name="f18" fmla="val 299"/>
                <a:gd name="f19" fmla="val 893"/>
                <a:gd name="f20" fmla="val 496"/>
                <a:gd name="f21" fmla="val 803"/>
                <a:gd name="f22" fmla="val 694"/>
                <a:gd name="f23" fmla="val 671"/>
                <a:gd name="f24" fmla="val 700"/>
                <a:gd name="f25" fmla="val 712"/>
                <a:gd name="f26" fmla="val 665"/>
                <a:gd name="f27" fmla="val 753"/>
                <a:gd name="f28" fmla="val 647"/>
                <a:gd name="f29" fmla="val 777"/>
                <a:gd name="f30" fmla="val 641"/>
                <a:gd name="f31" fmla="val 789"/>
                <a:gd name="f32" fmla="val 629"/>
                <a:gd name="f33" fmla="val 795"/>
                <a:gd name="f34" fmla="val 617"/>
                <a:gd name="f35" fmla="val 611"/>
                <a:gd name="f36" fmla="val 783"/>
                <a:gd name="f37" fmla="val 599"/>
                <a:gd name="f38" fmla="val 575"/>
                <a:gd name="f39" fmla="val 545"/>
                <a:gd name="f40" fmla="val 807"/>
                <a:gd name="f41" fmla="val 515"/>
                <a:gd name="f42" fmla="val 825"/>
                <a:gd name="f43" fmla="val 485"/>
                <a:gd name="f44" fmla="val 837"/>
                <a:gd name="f45" fmla="val 455"/>
                <a:gd name="f46" fmla="val 843"/>
                <a:gd name="f47" fmla="val 437"/>
                <a:gd name="f48" fmla="val 849"/>
                <a:gd name="f49" fmla="val 431"/>
                <a:gd name="f50" fmla="val 347"/>
                <a:gd name="f51" fmla="val 341"/>
                <a:gd name="f52" fmla="val 855"/>
                <a:gd name="f53" fmla="val 335"/>
                <a:gd name="f54" fmla="val 873"/>
                <a:gd name="f55" fmla="val 305"/>
                <a:gd name="f56" fmla="val 885"/>
                <a:gd name="f57" fmla="val 269"/>
                <a:gd name="f58" fmla="val 897"/>
                <a:gd name="f59" fmla="val 239"/>
                <a:gd name="f60" fmla="val 903"/>
                <a:gd name="f61" fmla="val 227"/>
                <a:gd name="f62" fmla="val 909"/>
                <a:gd name="f63" fmla="val 215"/>
                <a:gd name="f64" fmla="val 927"/>
                <a:gd name="f65" fmla="val 173"/>
                <a:gd name="f66" fmla="val 945"/>
                <a:gd name="f67" fmla="val 137"/>
                <a:gd name="f68" fmla="val 951"/>
                <a:gd name="f69" fmla="val 125"/>
                <a:gd name="f70" fmla="val 119"/>
                <a:gd name="f71" fmla="val 47"/>
                <a:gd name="f72" fmla="val 113"/>
                <a:gd name="f73" fmla="val 706"/>
                <a:gd name="f74" fmla="val 161"/>
                <a:gd name="f75" fmla="val 460"/>
                <a:gd name="f76" fmla="val 233"/>
                <a:gd name="f77" fmla="val 281"/>
                <a:gd name="f78" fmla="val 287"/>
                <a:gd name="f79" fmla="val 293"/>
                <a:gd name="f80" fmla="val 12"/>
                <a:gd name="f81" fmla="val 509"/>
                <a:gd name="f82" fmla="val 96"/>
                <a:gd name="f83" fmla="val 118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969" h="1192">
                  <a:moveTo>
                    <a:pt x="f3" y="f4"/>
                  </a:moveTo>
                  <a:lnTo>
                    <a:pt x="f5" y="f2"/>
                  </a:ln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3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1" y="f35"/>
                  </a:lnTo>
                  <a:lnTo>
                    <a:pt x="f36" y="f37"/>
                  </a:lnTo>
                  <a:lnTo>
                    <a:pt x="f36" y="f38"/>
                  </a:lnTo>
                  <a:lnTo>
                    <a:pt x="f33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48" y="f50"/>
                  </a:lnTo>
                  <a:lnTo>
                    <a:pt x="f48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68" y="f70"/>
                  </a:lnTo>
                  <a:lnTo>
                    <a:pt x="f1" y="f0"/>
                  </a:lnTo>
                  <a:lnTo>
                    <a:pt x="f66" y="f71"/>
                  </a:lnTo>
                  <a:lnTo>
                    <a:pt x="f36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65" y="f79"/>
                  </a:lnTo>
                  <a:lnTo>
                    <a:pt x="f80" y="f43"/>
                  </a:lnTo>
                  <a:lnTo>
                    <a:pt x="f0" y="f81"/>
                  </a:lnTo>
                  <a:lnTo>
                    <a:pt x="f0" y="f4"/>
                  </a:lnTo>
                  <a:lnTo>
                    <a:pt x="f82" y="f83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7" name="Figura a mano libera: forma 6">
              <a:extLst>
                <a:ext uri="{FF2B5EF4-FFF2-40B4-BE49-F238E27FC236}">
                  <a16:creationId xmlns:a16="http://schemas.microsoft.com/office/drawing/2014/main" id="{05C7B278-312C-4935-9960-FC6F09EB5267}"/>
                </a:ext>
              </a:extLst>
            </p:cNvPr>
            <p:cNvSpPr/>
            <p:nvPr/>
          </p:nvSpPr>
          <p:spPr>
            <a:xfrm>
              <a:off x="5059800" y="1080"/>
              <a:ext cx="4079160" cy="3596400"/>
            </a:xfrm>
            <a:custGeom>
              <a:avLst/>
              <a:gdLst>
                <a:gd name="f0" fmla="val 0"/>
                <a:gd name="f1" fmla="val 2570"/>
                <a:gd name="f2" fmla="val 2266"/>
                <a:gd name="f3" fmla="val 756"/>
                <a:gd name="f4" fmla="val 463"/>
                <a:gd name="f5" fmla="val 859"/>
                <a:gd name="f6" fmla="val 612"/>
                <a:gd name="f7" fmla="val 937"/>
                <a:gd name="f8" fmla="val 720"/>
                <a:gd name="f9" fmla="val 1087"/>
                <a:gd name="f10" fmla="val 853"/>
                <a:gd name="f11" fmla="val 1105"/>
                <a:gd name="f12" fmla="val 907"/>
                <a:gd name="f13" fmla="val 961"/>
                <a:gd name="f14" fmla="val 913"/>
                <a:gd name="f15" fmla="val 895"/>
                <a:gd name="f16" fmla="val 901"/>
                <a:gd name="f17" fmla="val 786"/>
                <a:gd name="f18" fmla="val 883"/>
                <a:gd name="f19" fmla="val 637"/>
                <a:gd name="f20" fmla="val 450"/>
                <a:gd name="f21" fmla="val 931"/>
                <a:gd name="f22" fmla="val 306"/>
                <a:gd name="f23" fmla="val 1021"/>
                <a:gd name="f24" fmla="val 150"/>
                <a:gd name="f25" fmla="val 1075"/>
                <a:gd name="f26" fmla="val 1153"/>
                <a:gd name="f27" fmla="val 78"/>
                <a:gd name="f28" fmla="val 1165"/>
                <a:gd name="f29" fmla="val 264"/>
                <a:gd name="f30" fmla="val 1220"/>
                <a:gd name="f31" fmla="val 361"/>
                <a:gd name="f32" fmla="val 1256"/>
                <a:gd name="f33" fmla="val 367"/>
                <a:gd name="f34" fmla="val 1298"/>
                <a:gd name="f35" fmla="val 444"/>
                <a:gd name="f36" fmla="val 1316"/>
                <a:gd name="f37" fmla="val 558"/>
                <a:gd name="f38" fmla="val 1400"/>
                <a:gd name="f39" fmla="val 697"/>
                <a:gd name="f40" fmla="val 1346"/>
                <a:gd name="f41" fmla="val 1026"/>
                <a:gd name="f42" fmla="val 1147"/>
                <a:gd name="f43" fmla="val 1358"/>
                <a:gd name="f44" fmla="val 991"/>
                <a:gd name="f45" fmla="val 1412"/>
                <a:gd name="f46" fmla="val 804"/>
                <a:gd name="f47" fmla="val 1538"/>
                <a:gd name="f48" fmla="val 1574"/>
                <a:gd name="f49" fmla="val 762"/>
                <a:gd name="f50" fmla="val 1645"/>
                <a:gd name="f51" fmla="val 726"/>
                <a:gd name="f52" fmla="val 1718"/>
                <a:gd name="f53" fmla="val 732"/>
                <a:gd name="f54" fmla="val 1754"/>
                <a:gd name="f55" fmla="val 768"/>
                <a:gd name="f56" fmla="val 1742"/>
                <a:gd name="f57" fmla="val 829"/>
                <a:gd name="f58" fmla="val 1730"/>
                <a:gd name="f59" fmla="val 865"/>
                <a:gd name="f60" fmla="val 1693"/>
                <a:gd name="f61" fmla="val 925"/>
                <a:gd name="f62" fmla="val 1663"/>
                <a:gd name="f63" fmla="val 1699"/>
                <a:gd name="f64" fmla="val 1675"/>
                <a:gd name="f65" fmla="val 1135"/>
                <a:gd name="f66" fmla="val 1627"/>
                <a:gd name="f67" fmla="val 1687"/>
                <a:gd name="f68" fmla="val 1183"/>
                <a:gd name="f69" fmla="val 1669"/>
                <a:gd name="f70" fmla="val 1333"/>
                <a:gd name="f71" fmla="val 1514"/>
                <a:gd name="f72" fmla="val 1399"/>
                <a:gd name="f73" fmla="val 1436"/>
                <a:gd name="f74" fmla="val 1526"/>
                <a:gd name="f75" fmla="val 1382"/>
                <a:gd name="f76" fmla="val 1615"/>
                <a:gd name="f77" fmla="val 1334"/>
                <a:gd name="f78" fmla="val 1370"/>
                <a:gd name="f79" fmla="val 1681"/>
                <a:gd name="f80" fmla="val 1430"/>
                <a:gd name="f81" fmla="val 1448"/>
                <a:gd name="f82" fmla="val 1466"/>
                <a:gd name="f83" fmla="val 1729"/>
                <a:gd name="f84" fmla="val 1520"/>
                <a:gd name="f85" fmla="val 1747"/>
                <a:gd name="f86" fmla="val 1550"/>
                <a:gd name="f87" fmla="val 1766"/>
                <a:gd name="f88" fmla="val 1772"/>
                <a:gd name="f89" fmla="val 1586"/>
                <a:gd name="f90" fmla="val 1778"/>
                <a:gd name="f91" fmla="val 1592"/>
                <a:gd name="f92" fmla="val 2124"/>
                <a:gd name="f93" fmla="val 2248"/>
                <a:gd name="f94" fmla="val 2215"/>
                <a:gd name="f95" fmla="val 1322"/>
                <a:gd name="f96" fmla="val 1723"/>
                <a:gd name="f97" fmla="val 1262"/>
                <a:gd name="f98" fmla="val 1861"/>
                <a:gd name="f99" fmla="val 1988"/>
                <a:gd name="f100" fmla="val 1129"/>
                <a:gd name="f101" fmla="val 2173"/>
                <a:gd name="f102" fmla="val 1099"/>
                <a:gd name="f103" fmla="val 2318"/>
                <a:gd name="f104" fmla="val 2390"/>
                <a:gd name="f105" fmla="val 1009"/>
                <a:gd name="f106" fmla="val 805"/>
                <a:gd name="f107" fmla="val 2516"/>
                <a:gd name="f108" fmla="val 787"/>
                <a:gd name="f109" fmla="val 2342"/>
                <a:gd name="f110" fmla="val 781"/>
                <a:gd name="f111" fmla="val 2042"/>
                <a:gd name="f112" fmla="val 871"/>
                <a:gd name="f113" fmla="val 2114"/>
                <a:gd name="f114" fmla="val 763"/>
                <a:gd name="f115" fmla="val 2264"/>
                <a:gd name="f116" fmla="val 624"/>
                <a:gd name="f117" fmla="val 2408"/>
                <a:gd name="f118" fmla="val 433"/>
                <a:gd name="f119" fmla="val 2414"/>
                <a:gd name="f120" fmla="val 2426"/>
                <a:gd name="f121" fmla="val 421"/>
                <a:gd name="f122" fmla="val 2456"/>
                <a:gd name="f123" fmla="val 397"/>
                <a:gd name="f124" fmla="val 2474"/>
                <a:gd name="f125" fmla="val 379"/>
                <a:gd name="f126" fmla="val 2486"/>
                <a:gd name="f127" fmla="val 2492"/>
                <a:gd name="f128" fmla="val 355"/>
                <a:gd name="f129" fmla="val 349"/>
                <a:gd name="f130" fmla="val 337"/>
                <a:gd name="f131" fmla="val 307"/>
                <a:gd name="f132" fmla="val 271"/>
                <a:gd name="f133" fmla="val 2480"/>
                <a:gd name="f134" fmla="val 228"/>
                <a:gd name="f135" fmla="val 192"/>
                <a:gd name="f136" fmla="val 2498"/>
                <a:gd name="f137" fmla="val 156"/>
                <a:gd name="f138" fmla="val 2504"/>
                <a:gd name="f139" fmla="val 132"/>
                <a:gd name="f140" fmla="val 126"/>
                <a:gd name="f141" fmla="val 36"/>
                <a:gd name="f142" fmla="val 24"/>
                <a:gd name="f143" fmla="val 2102"/>
                <a:gd name="f144" fmla="val 2006"/>
                <a:gd name="f145" fmla="val 60"/>
                <a:gd name="f146" fmla="val 1909"/>
                <a:gd name="f147" fmla="val 90"/>
                <a:gd name="f148" fmla="val 1808"/>
                <a:gd name="f149" fmla="val 535"/>
                <a:gd name="f150" fmla="val 588"/>
                <a:gd name="f151" fmla="val 1711"/>
                <a:gd name="f152" fmla="val 469"/>
                <a:gd name="f153" fmla="val 343"/>
                <a:gd name="f154" fmla="val 1633"/>
                <a:gd name="f155" fmla="val 144"/>
                <a:gd name="f156" fmla="val 1585"/>
                <a:gd name="f157" fmla="val 12"/>
                <a:gd name="f158" fmla="val 1579"/>
                <a:gd name="f159" fmla="val 738"/>
                <a:gd name="f160" fmla="val 18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570" h="2266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5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0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38"/>
                  </a:lnTo>
                  <a:lnTo>
                    <a:pt x="f15" y="f40"/>
                  </a:lnTo>
                  <a:lnTo>
                    <a:pt x="f41" y="f40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6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44" y="f63"/>
                  </a:lnTo>
                  <a:lnTo>
                    <a:pt x="f9" y="f64"/>
                  </a:lnTo>
                  <a:lnTo>
                    <a:pt x="f65" y="f66"/>
                  </a:lnTo>
                  <a:lnTo>
                    <a:pt x="f42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66" y="f40"/>
                  </a:lnTo>
                  <a:lnTo>
                    <a:pt x="f50" y="f78"/>
                  </a:lnTo>
                  <a:lnTo>
                    <a:pt x="f69" y="f38"/>
                  </a:lnTo>
                  <a:lnTo>
                    <a:pt x="f79" y="f80"/>
                  </a:lnTo>
                  <a:lnTo>
                    <a:pt x="f67" y="f81"/>
                  </a:lnTo>
                  <a:lnTo>
                    <a:pt x="f63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87" y="f48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2"/>
                  </a:lnTo>
                  <a:lnTo>
                    <a:pt x="f60" y="f95"/>
                  </a:lnTo>
                  <a:lnTo>
                    <a:pt x="f96" y="f97"/>
                  </a:lnTo>
                  <a:lnTo>
                    <a:pt x="f98" y="f2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25"/>
                  </a:lnTo>
                  <a:lnTo>
                    <a:pt x="f104" y="f105"/>
                  </a:lnTo>
                  <a:lnTo>
                    <a:pt x="f1" y="f15"/>
                  </a:lnTo>
                  <a:lnTo>
                    <a:pt x="f1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115" y="f116"/>
                  </a:lnTo>
                  <a:lnTo>
                    <a:pt x="f117" y="f118"/>
                  </a:lnTo>
                  <a:lnTo>
                    <a:pt x="f119" y="f118"/>
                  </a:lnTo>
                  <a:lnTo>
                    <a:pt x="f120" y="f121"/>
                  </a:lnTo>
                  <a:lnTo>
                    <a:pt x="f122" y="f123"/>
                  </a:lnTo>
                  <a:lnTo>
                    <a:pt x="f124" y="f125"/>
                  </a:lnTo>
                  <a:lnTo>
                    <a:pt x="f126" y="f33"/>
                  </a:lnTo>
                  <a:lnTo>
                    <a:pt x="f127" y="f128"/>
                  </a:lnTo>
                  <a:lnTo>
                    <a:pt x="f126" y="f129"/>
                  </a:lnTo>
                  <a:lnTo>
                    <a:pt x="f124" y="f130"/>
                  </a:lnTo>
                  <a:lnTo>
                    <a:pt x="f124" y="f131"/>
                  </a:lnTo>
                  <a:lnTo>
                    <a:pt x="f124" y="f132"/>
                  </a:lnTo>
                  <a:lnTo>
                    <a:pt x="f133" y="f134"/>
                  </a:lnTo>
                  <a:lnTo>
                    <a:pt x="f127" y="f135"/>
                  </a:lnTo>
                  <a:lnTo>
                    <a:pt x="f136" y="f137"/>
                  </a:lnTo>
                  <a:lnTo>
                    <a:pt x="f138" y="f139"/>
                  </a:lnTo>
                  <a:lnTo>
                    <a:pt x="f138" y="f140"/>
                  </a:lnTo>
                  <a:lnTo>
                    <a:pt x="f127" y="f141"/>
                  </a:lnTo>
                  <a:lnTo>
                    <a:pt x="f127" y="f141"/>
                  </a:lnTo>
                  <a:lnTo>
                    <a:pt x="f127" y="f142"/>
                  </a:lnTo>
                  <a:lnTo>
                    <a:pt x="f136" y="f0"/>
                  </a:lnTo>
                  <a:lnTo>
                    <a:pt x="f143" y="f0"/>
                  </a:lnTo>
                  <a:lnTo>
                    <a:pt x="f144" y="f145"/>
                  </a:lnTo>
                  <a:lnTo>
                    <a:pt x="f146" y="f147"/>
                  </a:lnTo>
                  <a:lnTo>
                    <a:pt x="f148" y="f130"/>
                  </a:lnTo>
                  <a:lnTo>
                    <a:pt x="f85" y="f149"/>
                  </a:lnTo>
                  <a:lnTo>
                    <a:pt x="f67" y="f150"/>
                  </a:lnTo>
                  <a:lnTo>
                    <a:pt x="f151" y="f152"/>
                  </a:lnTo>
                  <a:lnTo>
                    <a:pt x="f67" y="f153"/>
                  </a:lnTo>
                  <a:lnTo>
                    <a:pt x="f154" y="f155"/>
                  </a:lnTo>
                  <a:lnTo>
                    <a:pt x="f156" y="f157"/>
                  </a:lnTo>
                  <a:lnTo>
                    <a:pt x="f158" y="f0"/>
                  </a:lnTo>
                  <a:lnTo>
                    <a:pt x="f17" y="f0"/>
                  </a:lnTo>
                  <a:lnTo>
                    <a:pt x="f159" y="f160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8" name="Figura a mano libera: forma 7">
              <a:extLst>
                <a:ext uri="{FF2B5EF4-FFF2-40B4-BE49-F238E27FC236}">
                  <a16:creationId xmlns:a16="http://schemas.microsoft.com/office/drawing/2014/main" id="{168BDBE1-E66C-4DBC-AD94-32EA538E95EE}"/>
                </a:ext>
              </a:extLst>
            </p:cNvPr>
            <p:cNvSpPr/>
            <p:nvPr/>
          </p:nvSpPr>
          <p:spPr>
            <a:xfrm>
              <a:off x="5594759" y="1080"/>
              <a:ext cx="3468239" cy="2393280"/>
            </a:xfrm>
            <a:custGeom>
              <a:avLst/>
              <a:gdLst>
                <a:gd name="f0" fmla="val 0"/>
                <a:gd name="f1" fmla="val 2176"/>
                <a:gd name="f2" fmla="val 1505"/>
                <a:gd name="f3" fmla="val 1034"/>
                <a:gd name="f4" fmla="val 767"/>
                <a:gd name="f5" fmla="val 1190"/>
                <a:gd name="f6" fmla="val 1235"/>
                <a:gd name="f7" fmla="val 956"/>
                <a:gd name="f8" fmla="val 1193"/>
                <a:gd name="f9" fmla="val 723"/>
                <a:gd name="f10" fmla="val 1127"/>
                <a:gd name="f11" fmla="val 442"/>
                <a:gd name="f12" fmla="val 1109"/>
                <a:gd name="f13" fmla="val 1079"/>
                <a:gd name="f14" fmla="val 30"/>
                <a:gd name="f15" fmla="val 1115"/>
                <a:gd name="f16" fmla="val 496"/>
                <a:gd name="f17" fmla="val 1133"/>
                <a:gd name="f18" fmla="val 777"/>
                <a:gd name="f19" fmla="val 1187"/>
                <a:gd name="f20" fmla="val 1130"/>
                <a:gd name="f21" fmla="val 1301"/>
                <a:gd name="f22" fmla="val 1070"/>
                <a:gd name="f23" fmla="val 1319"/>
                <a:gd name="f24" fmla="val 711"/>
                <a:gd name="f25" fmla="val 765"/>
                <a:gd name="f26" fmla="val 1481"/>
                <a:gd name="f27" fmla="val 861"/>
                <a:gd name="f28" fmla="val 1439"/>
                <a:gd name="f29" fmla="val 1022"/>
                <a:gd name="f30" fmla="val 1355"/>
                <a:gd name="f31" fmla="val 1214"/>
                <a:gd name="f32" fmla="val 1295"/>
                <a:gd name="f33" fmla="val 1267"/>
                <a:gd name="f34" fmla="val 1223"/>
                <a:gd name="f35" fmla="val 1632"/>
                <a:gd name="f36" fmla="val 1043"/>
                <a:gd name="f37" fmla="val 1931"/>
                <a:gd name="f38" fmla="val 953"/>
                <a:gd name="f39" fmla="val 821"/>
                <a:gd name="f40" fmla="val 1961"/>
                <a:gd name="f41" fmla="val 911"/>
                <a:gd name="f42" fmla="val 1656"/>
                <a:gd name="f43" fmla="val 989"/>
                <a:gd name="f44" fmla="val 1339"/>
                <a:gd name="f45" fmla="val 1151"/>
                <a:gd name="f46" fmla="val 1501"/>
                <a:gd name="f47" fmla="val 905"/>
                <a:gd name="f48" fmla="val 1620"/>
                <a:gd name="f49" fmla="val 545"/>
                <a:gd name="f50" fmla="val 1740"/>
                <a:gd name="f51" fmla="val 372"/>
                <a:gd name="f52" fmla="val 1979"/>
                <a:gd name="f53" fmla="val 60"/>
                <a:gd name="f54" fmla="val 2003"/>
                <a:gd name="f55" fmla="val 1973"/>
                <a:gd name="f56" fmla="val 1596"/>
                <a:gd name="f57" fmla="val 480"/>
                <a:gd name="f58" fmla="val 1477"/>
                <a:gd name="f59" fmla="val 887"/>
                <a:gd name="f60" fmla="val 1255"/>
                <a:gd name="f61" fmla="val 1175"/>
                <a:gd name="f62" fmla="val 1010"/>
                <a:gd name="f63" fmla="val 540"/>
                <a:gd name="f64" fmla="val 885"/>
                <a:gd name="f65" fmla="val 222"/>
                <a:gd name="f66" fmla="val 789"/>
                <a:gd name="f67" fmla="val 753"/>
                <a:gd name="f68" fmla="val 903"/>
                <a:gd name="f69" fmla="val 35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76" h="1505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0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1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0"/>
                  </a:lnTo>
                  <a:lnTo>
                    <a:pt x="f55" y="f0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20" y="f47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0"/>
                  </a:lnTo>
                  <a:lnTo>
                    <a:pt x="f67" y="f0"/>
                  </a:lnTo>
                  <a:lnTo>
                    <a:pt x="f68" y="f69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4A6DD648-F594-47F3-90D0-34CA8353227A}"/>
                </a:ext>
              </a:extLst>
            </p:cNvPr>
            <p:cNvSpPr/>
            <p:nvPr/>
          </p:nvSpPr>
          <p:spPr>
            <a:xfrm>
              <a:off x="0" y="1029959"/>
              <a:ext cx="1294920" cy="1279080"/>
            </a:xfrm>
            <a:custGeom>
              <a:avLst/>
              <a:gdLst>
                <a:gd name="f0" fmla="val 0"/>
                <a:gd name="f1" fmla="val 813"/>
                <a:gd name="f2" fmla="val 804"/>
                <a:gd name="f3" fmla="val 161"/>
                <a:gd name="f4" fmla="val 564"/>
                <a:gd name="f5" fmla="val 329"/>
                <a:gd name="f6" fmla="val 438"/>
                <a:gd name="f7" fmla="val 646"/>
                <a:gd name="f8" fmla="val 216"/>
                <a:gd name="f9" fmla="val 676"/>
                <a:gd name="f10" fmla="val 150"/>
                <a:gd name="f11" fmla="val 144"/>
                <a:gd name="f12" fmla="val 504"/>
                <a:gd name="f13" fmla="val 73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813" h="804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1" y="f0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0" y="f13"/>
                  </a:lnTo>
                  <a:lnTo>
                    <a:pt x="f0" y="f2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CFBCDDAE-4B85-4B5A-8ECA-1873F6F31A12}"/>
                </a:ext>
              </a:extLst>
            </p:cNvPr>
            <p:cNvSpPr/>
            <p:nvPr/>
          </p:nvSpPr>
          <p:spPr>
            <a:xfrm>
              <a:off x="0" y="2451960"/>
              <a:ext cx="1209239" cy="169560"/>
            </a:xfrm>
            <a:custGeom>
              <a:avLst/>
              <a:gdLst>
                <a:gd name="f0" fmla="val 0"/>
                <a:gd name="f1" fmla="val 759"/>
                <a:gd name="f2" fmla="val 107"/>
                <a:gd name="f3" fmla="val 460"/>
                <a:gd name="f4" fmla="val 66"/>
                <a:gd name="f5" fmla="val 496"/>
                <a:gd name="f6" fmla="val 36"/>
                <a:gd name="f7" fmla="val 138"/>
                <a:gd name="f8" fmla="val 48"/>
                <a:gd name="f9" fmla="val 78"/>
                <a:gd name="f10" fmla="val 96"/>
                <a:gd name="f11" fmla="val 8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759" h="107">
                  <a:moveTo>
                    <a:pt x="f3" y="f4"/>
                  </a:moveTo>
                  <a:lnTo>
                    <a:pt x="f1" y="f0"/>
                  </a:lnTo>
                  <a:lnTo>
                    <a:pt x="f5" y="f6"/>
                  </a:lnTo>
                  <a:lnTo>
                    <a:pt x="f7" y="f8"/>
                  </a:lnTo>
                  <a:lnTo>
                    <a:pt x="f0" y="f9"/>
                  </a:lnTo>
                  <a:lnTo>
                    <a:pt x="f0" y="f2"/>
                  </a:lnTo>
                  <a:lnTo>
                    <a:pt x="f10" y="f11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ED43BDA1-2198-4112-A81F-3BD43F29D22F}"/>
                </a:ext>
              </a:extLst>
            </p:cNvPr>
            <p:cNvSpPr/>
            <p:nvPr/>
          </p:nvSpPr>
          <p:spPr>
            <a:xfrm>
              <a:off x="3672720" y="5445360"/>
              <a:ext cx="5050440" cy="1182240"/>
            </a:xfrm>
            <a:custGeom>
              <a:avLst/>
              <a:gdLst>
                <a:gd name="f0" fmla="val 0"/>
                <a:gd name="f1" fmla="val 3169"/>
                <a:gd name="f2" fmla="val 743"/>
                <a:gd name="f3" fmla="val 1387"/>
                <a:gd name="f4" fmla="val 239"/>
                <a:gd name="f5" fmla="val 1734"/>
                <a:gd name="f6" fmla="val 233"/>
                <a:gd name="f7" fmla="val 2087"/>
                <a:gd name="f8" fmla="val 251"/>
                <a:gd name="f9" fmla="val 2505"/>
                <a:gd name="f10" fmla="val 204"/>
                <a:gd name="f11" fmla="val 3115"/>
                <a:gd name="f12" fmla="val 186"/>
                <a:gd name="f13" fmla="val 2422"/>
                <a:gd name="f14" fmla="val 221"/>
                <a:gd name="f15" fmla="val 2003"/>
                <a:gd name="f16" fmla="val 1459"/>
                <a:gd name="f17" fmla="val 1543"/>
                <a:gd name="f18" fmla="val 168"/>
                <a:gd name="f19" fmla="val 2039"/>
                <a:gd name="f20" fmla="val 1961"/>
                <a:gd name="f21" fmla="val 24"/>
                <a:gd name="f22" fmla="val 1836"/>
                <a:gd name="f23" fmla="val 66"/>
                <a:gd name="f24" fmla="val 1602"/>
                <a:gd name="f25" fmla="val 138"/>
                <a:gd name="f26" fmla="val 1339"/>
                <a:gd name="f27" fmla="val 198"/>
                <a:gd name="f28" fmla="val 1268"/>
                <a:gd name="f29" fmla="val 765"/>
                <a:gd name="f30" fmla="val 413"/>
                <a:gd name="f31" fmla="val 335"/>
                <a:gd name="f32" fmla="val 503"/>
                <a:gd name="f33" fmla="val 617"/>
                <a:gd name="f34" fmla="val 299"/>
                <a:gd name="f35" fmla="val 539"/>
                <a:gd name="f36" fmla="val 735"/>
                <a:gd name="f37" fmla="val 449"/>
                <a:gd name="f38" fmla="val 1178"/>
                <a:gd name="f39" fmla="val 311"/>
                <a:gd name="f40" fmla="val 981"/>
                <a:gd name="f41" fmla="val 491"/>
                <a:gd name="f42" fmla="val 867"/>
                <a:gd name="f43" fmla="val 861"/>
                <a:gd name="f44" fmla="val 933"/>
                <a:gd name="f45" fmla="val 1022"/>
                <a:gd name="f46" fmla="val 497"/>
                <a:gd name="f47" fmla="val 1297"/>
                <a:gd name="f48" fmla="val 281"/>
                <a:gd name="f49" fmla="val 1531"/>
                <a:gd name="f50" fmla="val 1770"/>
                <a:gd name="f51" fmla="val 677"/>
                <a:gd name="f52" fmla="val 1854"/>
                <a:gd name="f53" fmla="val 1919"/>
                <a:gd name="f54" fmla="val 1692"/>
                <a:gd name="f55" fmla="val 52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169" h="743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6"/>
                  </a:lnTo>
                  <a:lnTo>
                    <a:pt x="f1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4"/>
                  </a:lnTo>
                  <a:lnTo>
                    <a:pt x="f16" y="f12"/>
                  </a:lnTo>
                  <a:lnTo>
                    <a:pt x="f17" y="f18"/>
                  </a:lnTo>
                  <a:lnTo>
                    <a:pt x="f19" y="f0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0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2"/>
                  </a:lnTo>
                  <a:lnTo>
                    <a:pt x="f43" y="f2"/>
                  </a:lnTo>
                  <a:lnTo>
                    <a:pt x="f44" y="f2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37"/>
                  </a:lnTo>
                  <a:lnTo>
                    <a:pt x="f50" y="f51"/>
                  </a:lnTo>
                  <a:lnTo>
                    <a:pt x="f52" y="f2"/>
                  </a:lnTo>
                  <a:lnTo>
                    <a:pt x="f53" y="f2"/>
                  </a:lnTo>
                  <a:lnTo>
                    <a:pt x="f54" y="f55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993300"/>
                </a:gs>
                <a:gs pos="100000">
                  <a:srgbClr val="B76A03"/>
                </a:gs>
              </a:gsLst>
              <a:lin ang="135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0F46F03D-DDF0-432F-A3AA-51F16A5A5D20}"/>
                </a:ext>
              </a:extLst>
            </p:cNvPr>
            <p:cNvSpPr/>
            <p:nvPr/>
          </p:nvSpPr>
          <p:spPr>
            <a:xfrm>
              <a:off x="304560" y="201240"/>
              <a:ext cx="1080" cy="10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9A1E8D"/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57F6A9B3-9B8F-4ED7-8367-D45CF4022794}"/>
                </a:ext>
              </a:extLst>
            </p:cNvPr>
            <p:cNvSpPr/>
            <p:nvPr/>
          </p:nvSpPr>
          <p:spPr>
            <a:xfrm>
              <a:off x="323640" y="207720"/>
              <a:ext cx="1080" cy="10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9A1E8D"/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4" name="Figura a mano libera: forma 13">
              <a:extLst>
                <a:ext uri="{FF2B5EF4-FFF2-40B4-BE49-F238E27FC236}">
                  <a16:creationId xmlns:a16="http://schemas.microsoft.com/office/drawing/2014/main" id="{97F98DA1-CAEB-4DE9-918F-6343A63784F8}"/>
                </a:ext>
              </a:extLst>
            </p:cNvPr>
            <p:cNvSpPr/>
            <p:nvPr/>
          </p:nvSpPr>
          <p:spPr>
            <a:xfrm>
              <a:off x="0" y="6398999"/>
              <a:ext cx="9142560" cy="456839"/>
            </a:xfrm>
            <a:custGeom>
              <a:avLst/>
              <a:gdLst>
                <a:gd name="f0" fmla="val 0"/>
                <a:gd name="f1" fmla="val 5740"/>
                <a:gd name="f2" fmla="val 28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740" h="288">
                  <a:moveTo>
                    <a:pt x="f1" y="f2"/>
                  </a:moveTo>
                  <a:lnTo>
                    <a:pt x="f0" y="f2"/>
                  </a:lnTo>
                  <a:lnTo>
                    <a:pt x="f0" y="f0"/>
                  </a:lnTo>
                  <a:lnTo>
                    <a:pt x="f1" y="f0"/>
                  </a:lnTo>
                  <a:lnTo>
                    <a:pt x="f1" y="f2"/>
                  </a:lnTo>
                  <a:lnTo>
                    <a:pt x="f1" y="f2"/>
                  </a:lnTo>
                  <a:close/>
                </a:path>
              </a:pathLst>
            </a:custGeom>
            <a:gradFill>
              <a:gsLst>
                <a:gs pos="0">
                  <a:srgbClr val="993300"/>
                </a:gs>
                <a:gs pos="100000">
                  <a:srgbClr val="4617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5" name="Figura a mano libera: forma 14">
              <a:extLst>
                <a:ext uri="{FF2B5EF4-FFF2-40B4-BE49-F238E27FC236}">
                  <a16:creationId xmlns:a16="http://schemas.microsoft.com/office/drawing/2014/main" id="{AB7E5189-1B02-4473-9D06-9ABB74D41629}"/>
                </a:ext>
              </a:extLst>
            </p:cNvPr>
            <p:cNvSpPr/>
            <p:nvPr/>
          </p:nvSpPr>
          <p:spPr>
            <a:xfrm>
              <a:off x="0" y="6398999"/>
              <a:ext cx="9142560" cy="533160"/>
            </a:xfrm>
            <a:custGeom>
              <a:avLst/>
              <a:gdLst>
                <a:gd name="f0" fmla="val 0"/>
                <a:gd name="f1" fmla="val 5740"/>
                <a:gd name="f2" fmla="val 28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740" h="288">
                  <a:moveTo>
                    <a:pt x="f1" y="f2"/>
                  </a:moveTo>
                  <a:lnTo>
                    <a:pt x="f0" y="f2"/>
                  </a:lnTo>
                  <a:lnTo>
                    <a:pt x="f0" y="f0"/>
                  </a:lnTo>
                  <a:lnTo>
                    <a:pt x="f1" y="f0"/>
                  </a:lnTo>
                  <a:lnTo>
                    <a:pt x="f1" y="f2"/>
                  </a:lnTo>
                  <a:lnTo>
                    <a:pt x="f1" y="f2"/>
                  </a:lnTo>
                  <a:close/>
                </a:path>
              </a:pathLst>
            </a:custGeom>
            <a:gradFill>
              <a:gsLst>
                <a:gs pos="0">
                  <a:srgbClr val="993300"/>
                </a:gs>
                <a:gs pos="100000">
                  <a:srgbClr val="4617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6" name="Figura a mano libera: forma 15">
              <a:extLst>
                <a:ext uri="{FF2B5EF4-FFF2-40B4-BE49-F238E27FC236}">
                  <a16:creationId xmlns:a16="http://schemas.microsoft.com/office/drawing/2014/main" id="{7CB42481-79A9-4AA5-A189-FDDF89EAFEF3}"/>
                </a:ext>
              </a:extLst>
            </p:cNvPr>
            <p:cNvSpPr/>
            <p:nvPr/>
          </p:nvSpPr>
          <p:spPr>
            <a:xfrm>
              <a:off x="0" y="0"/>
              <a:ext cx="9142560" cy="456839"/>
            </a:xfrm>
            <a:custGeom>
              <a:avLst/>
              <a:gdLst>
                <a:gd name="f0" fmla="val 0"/>
                <a:gd name="f1" fmla="val 5740"/>
                <a:gd name="f2" fmla="val 28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740" h="288">
                  <a:moveTo>
                    <a:pt x="f1" y="f2"/>
                  </a:moveTo>
                  <a:lnTo>
                    <a:pt x="f0" y="f2"/>
                  </a:lnTo>
                  <a:lnTo>
                    <a:pt x="f0" y="f0"/>
                  </a:lnTo>
                  <a:lnTo>
                    <a:pt x="f1" y="f0"/>
                  </a:lnTo>
                  <a:lnTo>
                    <a:pt x="f1" y="f2"/>
                  </a:lnTo>
                  <a:lnTo>
                    <a:pt x="f1" y="f2"/>
                  </a:lnTo>
                  <a:close/>
                </a:path>
              </a:pathLst>
            </a:custGeom>
            <a:gradFill>
              <a:gsLst>
                <a:gs pos="0">
                  <a:srgbClr val="683501"/>
                </a:gs>
                <a:gs pos="100000">
                  <a:srgbClr val="BB5F03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7" name="Figura a mano libera: forma 16">
              <a:extLst>
                <a:ext uri="{FF2B5EF4-FFF2-40B4-BE49-F238E27FC236}">
                  <a16:creationId xmlns:a16="http://schemas.microsoft.com/office/drawing/2014/main" id="{0B775591-AA40-4513-92F4-78DD0F8ECBC7}"/>
                </a:ext>
              </a:extLst>
            </p:cNvPr>
            <p:cNvSpPr/>
            <p:nvPr/>
          </p:nvSpPr>
          <p:spPr>
            <a:xfrm>
              <a:off x="807840" y="363239"/>
              <a:ext cx="5059800" cy="3211920"/>
            </a:xfrm>
            <a:custGeom>
              <a:avLst/>
              <a:gdLst>
                <a:gd name="f0" fmla="val 180"/>
                <a:gd name="f1" fmla="val 0"/>
                <a:gd name="f2" fmla="val 3188"/>
                <a:gd name="f3" fmla="val 2024"/>
                <a:gd name="f4" fmla="val 865"/>
                <a:gd name="f5" fmla="val 1429"/>
                <a:gd name="f6" fmla="val 871"/>
                <a:gd name="f7" fmla="val 1423"/>
                <a:gd name="f8" fmla="val 889"/>
                <a:gd name="f9" fmla="val 1411"/>
                <a:gd name="f10" fmla="val 907"/>
                <a:gd name="f11" fmla="val 1393"/>
                <a:gd name="f12" fmla="val 937"/>
                <a:gd name="f13" fmla="val 1369"/>
                <a:gd name="f14" fmla="val 991"/>
                <a:gd name="f15" fmla="val 1320"/>
                <a:gd name="f16" fmla="val 1015"/>
                <a:gd name="f17" fmla="val 1309"/>
                <a:gd name="f18" fmla="val 1033"/>
                <a:gd name="f19" fmla="val 1297"/>
                <a:gd name="f20" fmla="val 1057"/>
                <a:gd name="f21" fmla="val 1279"/>
                <a:gd name="f22" fmla="val 1086"/>
                <a:gd name="f23" fmla="val 1249"/>
                <a:gd name="f24" fmla="val 1111"/>
                <a:gd name="f25" fmla="val 1225"/>
                <a:gd name="f26" fmla="val 1123"/>
                <a:gd name="f27" fmla="val 1219"/>
                <a:gd name="f28" fmla="val 1213"/>
                <a:gd name="f29" fmla="val 1153"/>
                <a:gd name="f30" fmla="val 979"/>
                <a:gd name="f31" fmla="val 1051"/>
                <a:gd name="f32" fmla="val 877"/>
                <a:gd name="f33" fmla="val 1021"/>
                <a:gd name="f34" fmla="val 685"/>
                <a:gd name="f35" fmla="val 931"/>
                <a:gd name="f36" fmla="val 655"/>
                <a:gd name="f37" fmla="val 721"/>
                <a:gd name="f38" fmla="val 876"/>
                <a:gd name="f39" fmla="val 846"/>
                <a:gd name="f40" fmla="val 612"/>
                <a:gd name="f41" fmla="val 774"/>
                <a:gd name="f42" fmla="val 643"/>
                <a:gd name="f43" fmla="val 708"/>
                <a:gd name="f44" fmla="val 600"/>
                <a:gd name="f45" fmla="val 660"/>
                <a:gd name="f46" fmla="val 552"/>
                <a:gd name="f47" fmla="val 642"/>
                <a:gd name="f48" fmla="val 528"/>
                <a:gd name="f49" fmla="val 594"/>
                <a:gd name="f50" fmla="val 510"/>
                <a:gd name="f51" fmla="val 570"/>
                <a:gd name="f52" fmla="val 637"/>
                <a:gd name="f53" fmla="val 564"/>
                <a:gd name="f54" fmla="val 576"/>
                <a:gd name="f55" fmla="val 763"/>
                <a:gd name="f56" fmla="val 696"/>
                <a:gd name="f57" fmla="val 1091"/>
                <a:gd name="f58" fmla="val 850"/>
                <a:gd name="f59" fmla="val 1073"/>
                <a:gd name="f60" fmla="val 1009"/>
                <a:gd name="f61" fmla="val 566"/>
                <a:gd name="f62" fmla="val 945"/>
                <a:gd name="f63" fmla="val 393"/>
                <a:gd name="f64" fmla="val 1054"/>
                <a:gd name="f65" fmla="val 265"/>
                <a:gd name="f66" fmla="val 1137"/>
                <a:gd name="f67" fmla="val 45"/>
                <a:gd name="f68" fmla="val 1338"/>
                <a:gd name="f69" fmla="val 137"/>
                <a:gd name="f70" fmla="val 1466"/>
                <a:gd name="f71" fmla="val 292"/>
                <a:gd name="f72" fmla="val 1502"/>
                <a:gd name="f73" fmla="val 411"/>
                <a:gd name="f74" fmla="val 1475"/>
                <a:gd name="f75" fmla="val 548"/>
                <a:gd name="f76" fmla="val 1347"/>
                <a:gd name="f77" fmla="val 768"/>
                <a:gd name="f78" fmla="val 1567"/>
                <a:gd name="f79" fmla="val 630"/>
                <a:gd name="f80" fmla="val 1687"/>
                <a:gd name="f81" fmla="val 462"/>
                <a:gd name="f82" fmla="val 1795"/>
                <a:gd name="f83" fmla="val 365"/>
                <a:gd name="f84" fmla="val 1940"/>
                <a:gd name="f85" fmla="val 239"/>
                <a:gd name="f86" fmla="val 2245"/>
                <a:gd name="f87" fmla="val 150"/>
                <a:gd name="f88" fmla="val 2498"/>
                <a:gd name="f89" fmla="val 138"/>
                <a:gd name="f90" fmla="val 2618"/>
                <a:gd name="f91" fmla="val 2815"/>
                <a:gd name="f92" fmla="val 3050"/>
                <a:gd name="f93" fmla="val 3176"/>
                <a:gd name="f94" fmla="val 168"/>
                <a:gd name="f95" fmla="val 3140"/>
                <a:gd name="f96" fmla="val 210"/>
                <a:gd name="f97" fmla="val 3116"/>
                <a:gd name="f98" fmla="val 192"/>
                <a:gd name="f99" fmla="val 2990"/>
                <a:gd name="f100" fmla="val 2906"/>
                <a:gd name="f101" fmla="val 263"/>
                <a:gd name="f102" fmla="val 2834"/>
                <a:gd name="f103" fmla="val 377"/>
                <a:gd name="f104" fmla="val 2768"/>
                <a:gd name="f105" fmla="val 534"/>
                <a:gd name="f106" fmla="val 2702"/>
                <a:gd name="f107" fmla="val 648"/>
                <a:gd name="f108" fmla="val 2738"/>
                <a:gd name="f109" fmla="val 726"/>
                <a:gd name="f110" fmla="val 2582"/>
                <a:gd name="f111" fmla="val 828"/>
                <a:gd name="f112" fmla="val 2444"/>
                <a:gd name="f113" fmla="val 913"/>
                <a:gd name="f114" fmla="val 2234"/>
                <a:gd name="f115" fmla="val 2096"/>
                <a:gd name="f116" fmla="val 1063"/>
                <a:gd name="f117" fmla="val 1963"/>
                <a:gd name="f118" fmla="val 1075"/>
                <a:gd name="f119" fmla="val 2035"/>
                <a:gd name="f120" fmla="val 1117"/>
                <a:gd name="f121" fmla="val 2257"/>
                <a:gd name="f122" fmla="val 2545"/>
                <a:gd name="f123" fmla="val 1135"/>
                <a:gd name="f124" fmla="val 2600"/>
                <a:gd name="f125" fmla="val 1207"/>
                <a:gd name="f126" fmla="val 2726"/>
                <a:gd name="f127" fmla="val 1303"/>
                <a:gd name="f128" fmla="val 2894"/>
                <a:gd name="f129" fmla="val 1441"/>
                <a:gd name="f130" fmla="val 2984"/>
                <a:gd name="f131" fmla="val 1471"/>
                <a:gd name="f132" fmla="val 3122"/>
                <a:gd name="f133" fmla="val 1555"/>
                <a:gd name="f134" fmla="val 1543"/>
                <a:gd name="f135" fmla="val 3032"/>
                <a:gd name="f136" fmla="val 1585"/>
                <a:gd name="f137" fmla="val 3026"/>
                <a:gd name="f138" fmla="val 3008"/>
                <a:gd name="f139" fmla="val 1591"/>
                <a:gd name="f140" fmla="val 2960"/>
                <a:gd name="f141" fmla="val 1597"/>
                <a:gd name="f142" fmla="val 1603"/>
                <a:gd name="f143" fmla="val 2882"/>
                <a:gd name="f144" fmla="val 1609"/>
                <a:gd name="f145" fmla="val 2864"/>
                <a:gd name="f146" fmla="val 2846"/>
                <a:gd name="f147" fmla="val 2828"/>
                <a:gd name="f148" fmla="val 2774"/>
                <a:gd name="f149" fmla="val 1615"/>
                <a:gd name="f150" fmla="val 2750"/>
                <a:gd name="f151" fmla="val 1621"/>
                <a:gd name="f152" fmla="val 2714"/>
                <a:gd name="f153" fmla="val 2708"/>
                <a:gd name="f154" fmla="val 2606"/>
                <a:gd name="f155" fmla="val 1657"/>
                <a:gd name="f156" fmla="val 2594"/>
                <a:gd name="f157" fmla="val 2569"/>
                <a:gd name="f158" fmla="val 2533"/>
                <a:gd name="f159" fmla="val 1663"/>
                <a:gd name="f160" fmla="val 2486"/>
                <a:gd name="f161" fmla="val 1669"/>
                <a:gd name="f162" fmla="val 1675"/>
                <a:gd name="f163" fmla="val 2408"/>
                <a:gd name="f164" fmla="val 1681"/>
                <a:gd name="f165" fmla="val 2378"/>
                <a:gd name="f166" fmla="val 2366"/>
                <a:gd name="f167" fmla="val 1699"/>
                <a:gd name="f168" fmla="val 2360"/>
                <a:gd name="f169" fmla="val 1705"/>
                <a:gd name="f170" fmla="val 2342"/>
                <a:gd name="f171" fmla="val 2305"/>
                <a:gd name="f172" fmla="val 2275"/>
                <a:gd name="f173" fmla="val 2263"/>
                <a:gd name="f174" fmla="val 2017"/>
                <a:gd name="f175" fmla="val 1844"/>
                <a:gd name="f176" fmla="val 1489"/>
                <a:gd name="f177" fmla="val 1711"/>
                <a:gd name="f178" fmla="val 1453"/>
                <a:gd name="f179" fmla="val 1856"/>
                <a:gd name="f180" fmla="val 1693"/>
                <a:gd name="f181" fmla="val 1880"/>
                <a:gd name="f182" fmla="val 1994"/>
                <a:gd name="f183" fmla="val 1771"/>
                <a:gd name="f184" fmla="val 1922"/>
                <a:gd name="f185" fmla="val 1616"/>
                <a:gd name="f186" fmla="val 1531"/>
                <a:gd name="f187" fmla="val 1753"/>
                <a:gd name="f188" fmla="val 1483"/>
                <a:gd name="f189" fmla="val 1633"/>
                <a:gd name="f190" fmla="val 1477"/>
                <a:gd name="f191" fmla="val 1358"/>
                <a:gd name="f192" fmla="val 1381"/>
                <a:gd name="f193" fmla="val 1291"/>
                <a:gd name="f194" fmla="val 1147"/>
                <a:gd name="f195" fmla="val 127"/>
                <a:gd name="f196" fmla="val 200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188" h="2024">
                  <a:moveTo>
                    <a:pt x="f4" y="f5"/>
                  </a:move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6" y="f28"/>
                  </a:lnTo>
                  <a:lnTo>
                    <a:pt x="f20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10"/>
                  </a:lnTo>
                  <a:lnTo>
                    <a:pt x="f37" y="f38"/>
                  </a:lnTo>
                  <a:lnTo>
                    <a:pt x="f36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46" y="f46"/>
                  </a:lnTo>
                  <a:lnTo>
                    <a:pt x="f52" y="f53"/>
                  </a:lnTo>
                  <a:lnTo>
                    <a:pt x="f37" y="f54"/>
                  </a:lnTo>
                  <a:lnTo>
                    <a:pt x="f55" y="f51"/>
                  </a:lnTo>
                  <a:lnTo>
                    <a:pt x="f35" y="f56"/>
                  </a:lnTo>
                  <a:lnTo>
                    <a:pt x="f57" y="f58"/>
                  </a:lnTo>
                  <a:lnTo>
                    <a:pt x="f59" y="f34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23" y="f1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0"/>
                  </a:lnTo>
                  <a:lnTo>
                    <a:pt x="f91" y="f89"/>
                  </a:lnTo>
                  <a:lnTo>
                    <a:pt x="f92" y="f87"/>
                  </a:lnTo>
                  <a:lnTo>
                    <a:pt x="f93" y="f94"/>
                  </a:lnTo>
                  <a:lnTo>
                    <a:pt x="f95" y="f96"/>
                  </a:lnTo>
                  <a:lnTo>
                    <a:pt x="f97" y="f98"/>
                  </a:lnTo>
                  <a:lnTo>
                    <a:pt x="f99" y="f96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113"/>
                  </a:lnTo>
                  <a:lnTo>
                    <a:pt x="f114" y="f60"/>
                  </a:lnTo>
                  <a:lnTo>
                    <a:pt x="f115" y="f116"/>
                  </a:lnTo>
                  <a:lnTo>
                    <a:pt x="f117" y="f118"/>
                  </a:lnTo>
                  <a:lnTo>
                    <a:pt x="f119" y="f120"/>
                  </a:lnTo>
                  <a:lnTo>
                    <a:pt x="f121" y="f24"/>
                  </a:lnTo>
                  <a:lnTo>
                    <a:pt x="f122" y="f123"/>
                  </a:lnTo>
                  <a:lnTo>
                    <a:pt x="f124" y="f125"/>
                  </a:lnTo>
                  <a:lnTo>
                    <a:pt x="f126" y="f127"/>
                  </a:lnTo>
                  <a:lnTo>
                    <a:pt x="f128" y="f129"/>
                  </a:lnTo>
                  <a:lnTo>
                    <a:pt x="f130" y="f131"/>
                  </a:lnTo>
                  <a:lnTo>
                    <a:pt x="f132" y="f133"/>
                  </a:lnTo>
                  <a:lnTo>
                    <a:pt x="f2" y="f134"/>
                  </a:lnTo>
                  <a:lnTo>
                    <a:pt x="f135" y="f136"/>
                  </a:lnTo>
                  <a:lnTo>
                    <a:pt x="f137" y="f136"/>
                  </a:lnTo>
                  <a:lnTo>
                    <a:pt x="f138" y="f139"/>
                  </a:lnTo>
                  <a:lnTo>
                    <a:pt x="f130" y="f139"/>
                  </a:lnTo>
                  <a:lnTo>
                    <a:pt x="f140" y="f141"/>
                  </a:lnTo>
                  <a:lnTo>
                    <a:pt x="f100" y="f142"/>
                  </a:lnTo>
                  <a:lnTo>
                    <a:pt x="f143" y="f144"/>
                  </a:lnTo>
                  <a:lnTo>
                    <a:pt x="f145" y="f144"/>
                  </a:lnTo>
                  <a:lnTo>
                    <a:pt x="f146" y="f144"/>
                  </a:lnTo>
                  <a:lnTo>
                    <a:pt x="f147" y="f144"/>
                  </a:lnTo>
                  <a:lnTo>
                    <a:pt x="f148" y="f149"/>
                  </a:lnTo>
                  <a:lnTo>
                    <a:pt x="f150" y="f149"/>
                  </a:lnTo>
                  <a:lnTo>
                    <a:pt x="f126" y="f151"/>
                  </a:lnTo>
                  <a:lnTo>
                    <a:pt x="f152" y="f151"/>
                  </a:lnTo>
                  <a:lnTo>
                    <a:pt x="f153" y="f151"/>
                  </a:lnTo>
                  <a:lnTo>
                    <a:pt x="f154" y="f155"/>
                  </a:lnTo>
                  <a:lnTo>
                    <a:pt x="f156" y="f155"/>
                  </a:lnTo>
                  <a:lnTo>
                    <a:pt x="f157" y="f155"/>
                  </a:lnTo>
                  <a:lnTo>
                    <a:pt x="f158" y="f159"/>
                  </a:lnTo>
                  <a:lnTo>
                    <a:pt x="f160" y="f161"/>
                  </a:lnTo>
                  <a:lnTo>
                    <a:pt x="f112" y="f162"/>
                  </a:lnTo>
                  <a:lnTo>
                    <a:pt x="f163" y="f164"/>
                  </a:lnTo>
                  <a:lnTo>
                    <a:pt x="f165" y="f80"/>
                  </a:lnTo>
                  <a:lnTo>
                    <a:pt x="f166" y="f167"/>
                  </a:lnTo>
                  <a:lnTo>
                    <a:pt x="f168" y="f169"/>
                  </a:lnTo>
                  <a:lnTo>
                    <a:pt x="f170" y="f169"/>
                  </a:lnTo>
                  <a:lnTo>
                    <a:pt x="f171" y="f80"/>
                  </a:lnTo>
                  <a:lnTo>
                    <a:pt x="f172" y="f161"/>
                  </a:lnTo>
                  <a:lnTo>
                    <a:pt x="f173" y="f159"/>
                  </a:lnTo>
                  <a:lnTo>
                    <a:pt x="f121" y="f155"/>
                  </a:lnTo>
                  <a:lnTo>
                    <a:pt x="f174" y="f136"/>
                  </a:lnTo>
                  <a:lnTo>
                    <a:pt x="f175" y="f176"/>
                  </a:lnTo>
                  <a:lnTo>
                    <a:pt x="f177" y="f178"/>
                  </a:lnTo>
                  <a:lnTo>
                    <a:pt x="f179" y="f180"/>
                  </a:lnTo>
                  <a:lnTo>
                    <a:pt x="f181" y="f175"/>
                  </a:lnTo>
                  <a:lnTo>
                    <a:pt x="f179" y="f182"/>
                  </a:lnTo>
                  <a:lnTo>
                    <a:pt x="f183" y="f184"/>
                  </a:lnTo>
                  <a:lnTo>
                    <a:pt x="f185" y="f82"/>
                  </a:lnTo>
                  <a:lnTo>
                    <a:pt x="f186" y="f187"/>
                  </a:lnTo>
                  <a:lnTo>
                    <a:pt x="f188" y="f189"/>
                  </a:lnTo>
                  <a:lnTo>
                    <a:pt x="f9" y="f190"/>
                  </a:lnTo>
                  <a:lnTo>
                    <a:pt x="f191" y="f192"/>
                  </a:lnTo>
                  <a:lnTo>
                    <a:pt x="f27" y="f193"/>
                  </a:lnTo>
                  <a:lnTo>
                    <a:pt x="f194" y="f21"/>
                  </a:lnTo>
                  <a:lnTo>
                    <a:pt x="f195" y="f196"/>
                  </a:lnTo>
                  <a:lnTo>
                    <a:pt x="f1" y="f3"/>
                  </a:lnTo>
                  <a:lnTo>
                    <a:pt x="f4" y="f5"/>
                  </a:lnTo>
                  <a:lnTo>
                    <a:pt x="f4" y="f5"/>
                  </a:lnTo>
                  <a:close/>
                </a:path>
              </a:pathLst>
            </a:custGeom>
            <a:gradFill>
              <a:gsLst>
                <a:gs pos="0">
                  <a:srgbClr val="993300"/>
                </a:gs>
                <a:gs pos="100000">
                  <a:srgbClr val="BB5F03"/>
                </a:gs>
              </a:gsLst>
              <a:lin ang="135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8" name="Figura a mano libera: forma 17">
              <a:extLst>
                <a:ext uri="{FF2B5EF4-FFF2-40B4-BE49-F238E27FC236}">
                  <a16:creationId xmlns:a16="http://schemas.microsoft.com/office/drawing/2014/main" id="{AA62AFD4-D1FB-4EEC-B443-BD499752610D}"/>
                </a:ext>
              </a:extLst>
            </p:cNvPr>
            <p:cNvSpPr/>
            <p:nvPr/>
          </p:nvSpPr>
          <p:spPr>
            <a:xfrm>
              <a:off x="2133360" y="464760"/>
              <a:ext cx="3402720" cy="2835720"/>
            </a:xfrm>
            <a:custGeom>
              <a:avLst/>
              <a:gdLst>
                <a:gd name="f0" fmla="val 0"/>
                <a:gd name="f1" fmla="val 2144"/>
                <a:gd name="f2" fmla="val 1787"/>
                <a:gd name="f3" fmla="val 318"/>
                <a:gd name="f4" fmla="val 1078"/>
                <a:gd name="f5" fmla="val 217"/>
                <a:gd name="f6" fmla="val 928"/>
                <a:gd name="f7" fmla="val 102"/>
                <a:gd name="f8" fmla="val 808"/>
                <a:gd name="f9" fmla="val 36"/>
                <a:gd name="f10" fmla="val 742"/>
                <a:gd name="f11" fmla="val 700"/>
                <a:gd name="f12" fmla="val 270"/>
                <a:gd name="f13" fmla="val 958"/>
                <a:gd name="f14" fmla="val 294"/>
                <a:gd name="f15" fmla="val 1006"/>
                <a:gd name="f16" fmla="val 367"/>
                <a:gd name="f17" fmla="val 670"/>
                <a:gd name="f18" fmla="val 379"/>
                <a:gd name="f19" fmla="val 411"/>
                <a:gd name="f20" fmla="val 347"/>
                <a:gd name="f21" fmla="val 118"/>
                <a:gd name="f22" fmla="val 393"/>
                <a:gd name="f23" fmla="val 397"/>
                <a:gd name="f24" fmla="val 357"/>
                <a:gd name="f25" fmla="val 421"/>
                <a:gd name="f26" fmla="val 609"/>
                <a:gd name="f27" fmla="val 385"/>
                <a:gd name="f28" fmla="val 826"/>
                <a:gd name="f29" fmla="val 1036"/>
                <a:gd name="f30" fmla="val 877"/>
                <a:gd name="f31" fmla="val 784"/>
                <a:gd name="f32" fmla="val 1309"/>
                <a:gd name="f33" fmla="val 555"/>
                <a:gd name="f34" fmla="val 1802"/>
                <a:gd name="f35" fmla="val 249"/>
                <a:gd name="f36" fmla="val 2096"/>
                <a:gd name="f37" fmla="val 69"/>
                <a:gd name="f38" fmla="val 1814"/>
                <a:gd name="f39" fmla="val 279"/>
                <a:gd name="f40" fmla="val 1453"/>
                <a:gd name="f41" fmla="val 501"/>
                <a:gd name="f42" fmla="val 1123"/>
                <a:gd name="f43" fmla="val 739"/>
                <a:gd name="f44" fmla="val 898"/>
                <a:gd name="f45" fmla="val 463"/>
                <a:gd name="f46" fmla="val 1084"/>
                <a:gd name="f47" fmla="val 817"/>
                <a:gd name="f48" fmla="val 1193"/>
                <a:gd name="f49" fmla="val 1285"/>
                <a:gd name="f50" fmla="val 1187"/>
                <a:gd name="f51" fmla="val 1916"/>
                <a:gd name="f52" fmla="val 1396"/>
                <a:gd name="f53" fmla="val 1420"/>
                <a:gd name="f54" fmla="val 1408"/>
                <a:gd name="f55" fmla="val 1435"/>
                <a:gd name="f56" fmla="val 1288"/>
                <a:gd name="f57" fmla="val 1219"/>
                <a:gd name="f58" fmla="val 1229"/>
                <a:gd name="f59" fmla="val 799"/>
                <a:gd name="f60" fmla="val 1223"/>
                <a:gd name="f61" fmla="val 505"/>
                <a:gd name="f62" fmla="val 1145"/>
                <a:gd name="f63" fmla="val 733"/>
                <a:gd name="f64" fmla="val 1378"/>
                <a:gd name="f65" fmla="val 1619"/>
                <a:gd name="f66" fmla="val 1009"/>
                <a:gd name="f67" fmla="val 1607"/>
                <a:gd name="f68" fmla="val 673"/>
                <a:gd name="f69" fmla="val 1372"/>
                <a:gd name="f70" fmla="val 415"/>
                <a:gd name="f71" fmla="val 110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44" h="1787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0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7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11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1" y="f53"/>
                  </a:lnTo>
                  <a:lnTo>
                    <a:pt x="f38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30" y="f65"/>
                  </a:lnTo>
                  <a:lnTo>
                    <a:pt x="f66" y="f2"/>
                  </a:lnTo>
                  <a:lnTo>
                    <a:pt x="f47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9" name="Figura a mano libera: forma 18">
              <a:extLst>
                <a:ext uri="{FF2B5EF4-FFF2-40B4-BE49-F238E27FC236}">
                  <a16:creationId xmlns:a16="http://schemas.microsoft.com/office/drawing/2014/main" id="{7A2DCAE6-E9CF-4FA5-B06D-68F993609D9C}"/>
                </a:ext>
              </a:extLst>
            </p:cNvPr>
            <p:cNvSpPr/>
            <p:nvPr/>
          </p:nvSpPr>
          <p:spPr>
            <a:xfrm>
              <a:off x="4653360" y="2742480"/>
              <a:ext cx="4488840" cy="3754800"/>
            </a:xfrm>
            <a:custGeom>
              <a:avLst/>
              <a:gdLst>
                <a:gd name="f0" fmla="val 360"/>
                <a:gd name="f1" fmla="val 0"/>
                <a:gd name="f2" fmla="val 2828"/>
                <a:gd name="f3" fmla="val 2366"/>
                <a:gd name="f4" fmla="val 2006"/>
                <a:gd name="f5" fmla="val 835"/>
                <a:gd name="f6" fmla="val 1873"/>
                <a:gd name="f7" fmla="val 715"/>
                <a:gd name="f8" fmla="val 1814"/>
                <a:gd name="f9" fmla="val 606"/>
                <a:gd name="f10" fmla="val 1747"/>
                <a:gd name="f11" fmla="val 438"/>
                <a:gd name="f12" fmla="val 1699"/>
                <a:gd name="f13" fmla="val 312"/>
                <a:gd name="f14" fmla="val 1615"/>
                <a:gd name="f15" fmla="val 252"/>
                <a:gd name="f16" fmla="val 1453"/>
                <a:gd name="f17" fmla="val 84"/>
                <a:gd name="f18" fmla="val 1375"/>
                <a:gd name="f19" fmla="val 1345"/>
                <a:gd name="f20" fmla="val 132"/>
                <a:gd name="f21" fmla="val 1369"/>
                <a:gd name="f22" fmla="val 294"/>
                <a:gd name="f23" fmla="val 1513"/>
                <a:gd name="f24" fmla="val 558"/>
                <a:gd name="f25" fmla="val 1381"/>
                <a:gd name="f26" fmla="val 492"/>
                <a:gd name="f27" fmla="val 1201"/>
                <a:gd name="f28" fmla="val 961"/>
                <a:gd name="f29" fmla="val 227"/>
                <a:gd name="f30" fmla="val 955"/>
                <a:gd name="f31" fmla="val 221"/>
                <a:gd name="f32" fmla="val 949"/>
                <a:gd name="f33" fmla="val 215"/>
                <a:gd name="f34" fmla="val 913"/>
                <a:gd name="f35" fmla="val 185"/>
                <a:gd name="f36" fmla="val 877"/>
                <a:gd name="f37" fmla="val 161"/>
                <a:gd name="f38" fmla="val 859"/>
                <a:gd name="f39" fmla="val 156"/>
                <a:gd name="f40" fmla="val 853"/>
                <a:gd name="f41" fmla="val 841"/>
                <a:gd name="f42" fmla="val 167"/>
                <a:gd name="f43" fmla="val 810"/>
                <a:gd name="f44" fmla="val 173"/>
                <a:gd name="f45" fmla="val 768"/>
                <a:gd name="f46" fmla="val 720"/>
                <a:gd name="f47" fmla="val 678"/>
                <a:gd name="f48" fmla="val 637"/>
                <a:gd name="f49" fmla="val 150"/>
                <a:gd name="f50" fmla="val 613"/>
                <a:gd name="f51" fmla="val 144"/>
                <a:gd name="f52" fmla="val 601"/>
                <a:gd name="f53" fmla="val 498"/>
                <a:gd name="f54" fmla="val 480"/>
                <a:gd name="f55" fmla="val 456"/>
                <a:gd name="f56" fmla="val 432"/>
                <a:gd name="f57" fmla="val 379"/>
                <a:gd name="f58" fmla="val 361"/>
                <a:gd name="f59" fmla="val 138"/>
                <a:gd name="f60" fmla="val 342"/>
                <a:gd name="f61" fmla="val 324"/>
                <a:gd name="f62" fmla="val 300"/>
                <a:gd name="f63" fmla="val 246"/>
                <a:gd name="f64" fmla="val 126"/>
                <a:gd name="f65" fmla="val 216"/>
                <a:gd name="f66" fmla="val 120"/>
                <a:gd name="f67" fmla="val 192"/>
                <a:gd name="f68" fmla="val 174"/>
                <a:gd name="f69" fmla="val 114"/>
                <a:gd name="f70" fmla="val 168"/>
                <a:gd name="f71" fmla="val 6"/>
                <a:gd name="f72" fmla="val 240"/>
                <a:gd name="f73" fmla="val 306"/>
                <a:gd name="f74" fmla="val 462"/>
                <a:gd name="f75" fmla="val 607"/>
                <a:gd name="f76" fmla="val 588"/>
                <a:gd name="f77" fmla="val 655"/>
                <a:gd name="f78" fmla="val 672"/>
                <a:gd name="f79" fmla="val 769"/>
                <a:gd name="f80" fmla="val 1177"/>
                <a:gd name="f81" fmla="val 817"/>
                <a:gd name="f82" fmla="val 1249"/>
                <a:gd name="f83" fmla="val 871"/>
                <a:gd name="f84" fmla="val 1117"/>
                <a:gd name="f85" fmla="val 972"/>
                <a:gd name="f86" fmla="val 756"/>
                <a:gd name="f87" fmla="val 919"/>
                <a:gd name="f88" fmla="val 619"/>
                <a:gd name="f89" fmla="val 1111"/>
                <a:gd name="f90" fmla="val 420"/>
                <a:gd name="f91" fmla="val 1214"/>
                <a:gd name="f92" fmla="val 348"/>
                <a:gd name="f93" fmla="val 276"/>
                <a:gd name="f94" fmla="val 1441"/>
                <a:gd name="f95" fmla="val 1471"/>
                <a:gd name="f96" fmla="val 66"/>
                <a:gd name="f97" fmla="val 1465"/>
                <a:gd name="f98" fmla="val 42"/>
                <a:gd name="f99" fmla="val 1519"/>
                <a:gd name="f100" fmla="val 367"/>
                <a:gd name="f101" fmla="val 1585"/>
                <a:gd name="f102" fmla="val 570"/>
                <a:gd name="f103" fmla="val 1591"/>
                <a:gd name="f104" fmla="val 690"/>
                <a:gd name="f105" fmla="val 1664"/>
                <a:gd name="f106" fmla="val 1712"/>
                <a:gd name="f107" fmla="val 1260"/>
                <a:gd name="f108" fmla="val 1694"/>
                <a:gd name="f109" fmla="val 1411"/>
                <a:gd name="f110" fmla="val 1603"/>
                <a:gd name="f111" fmla="val 1537"/>
                <a:gd name="f112" fmla="val 1645"/>
                <a:gd name="f113" fmla="val 1399"/>
                <a:gd name="f114" fmla="val 1387"/>
                <a:gd name="f115" fmla="val 1735"/>
                <a:gd name="f116" fmla="val 1729"/>
                <a:gd name="f117" fmla="val 1567"/>
                <a:gd name="f118" fmla="val 1723"/>
                <a:gd name="f119" fmla="val 1670"/>
                <a:gd name="f120" fmla="val 1802"/>
                <a:gd name="f121" fmla="val 1831"/>
                <a:gd name="f122" fmla="val 1964"/>
                <a:gd name="f123" fmla="val 1957"/>
                <a:gd name="f124" fmla="val 2090"/>
                <a:gd name="f125" fmla="val 2042"/>
                <a:gd name="f126" fmla="val 2229"/>
                <a:gd name="f127" fmla="val 2155"/>
                <a:gd name="f128" fmla="val 2161"/>
                <a:gd name="f129" fmla="val 2295"/>
                <a:gd name="f130" fmla="val 2191"/>
                <a:gd name="f131" fmla="val 2133"/>
                <a:gd name="f132" fmla="val 2215"/>
                <a:gd name="f133" fmla="val 2048"/>
                <a:gd name="f134" fmla="val 2258"/>
                <a:gd name="f135" fmla="val 2270"/>
                <a:gd name="f136" fmla="val 1970"/>
                <a:gd name="f137" fmla="val 2342"/>
                <a:gd name="f138" fmla="val 1868"/>
                <a:gd name="f139" fmla="val 2324"/>
                <a:gd name="f140" fmla="val 1748"/>
                <a:gd name="f141" fmla="val 2233"/>
                <a:gd name="f142" fmla="val 1573"/>
                <a:gd name="f143" fmla="val 2209"/>
                <a:gd name="f144" fmla="val 2294"/>
                <a:gd name="f145" fmla="val 1483"/>
                <a:gd name="f146" fmla="val 2461"/>
                <a:gd name="f147" fmla="val 1651"/>
                <a:gd name="f148" fmla="val 2504"/>
                <a:gd name="f149" fmla="val 2588"/>
                <a:gd name="f150" fmla="val 1688"/>
                <a:gd name="f151" fmla="val 2678"/>
                <a:gd name="f152" fmla="val 1718"/>
                <a:gd name="f153" fmla="val 2720"/>
                <a:gd name="f154" fmla="val 2695"/>
                <a:gd name="f155" fmla="val 1682"/>
                <a:gd name="f156" fmla="val 1627"/>
                <a:gd name="f157" fmla="val 2630"/>
                <a:gd name="f158" fmla="val 1597"/>
                <a:gd name="f159" fmla="val 1543"/>
                <a:gd name="f160" fmla="val 2618"/>
                <a:gd name="f161" fmla="val 2576"/>
                <a:gd name="f162" fmla="val 2510"/>
                <a:gd name="f163" fmla="val 1357"/>
                <a:gd name="f164" fmla="val 1351"/>
                <a:gd name="f165" fmla="val 2552"/>
                <a:gd name="f166" fmla="val 1315"/>
                <a:gd name="f167" fmla="val 2354"/>
                <a:gd name="f168" fmla="val 1184"/>
                <a:gd name="f169" fmla="val 2252"/>
                <a:gd name="f170" fmla="val 1123"/>
                <a:gd name="f171" fmla="val 2173"/>
                <a:gd name="f172" fmla="val 1009"/>
                <a:gd name="f173" fmla="val 2102"/>
                <a:gd name="f174" fmla="val 931"/>
                <a:gd name="f175" fmla="val 2108"/>
                <a:gd name="f176" fmla="val 2114"/>
                <a:gd name="f177" fmla="val 925"/>
                <a:gd name="f178" fmla="val 2137"/>
                <a:gd name="f179" fmla="val 907"/>
                <a:gd name="f180" fmla="val 2167"/>
                <a:gd name="f181" fmla="val 883"/>
                <a:gd name="f182" fmla="val 2197"/>
                <a:gd name="f183" fmla="val 2240"/>
                <a:gd name="f184" fmla="val 2300"/>
                <a:gd name="f185" fmla="val 829"/>
                <a:gd name="f186" fmla="val 2348"/>
                <a:gd name="f187" fmla="val 799"/>
                <a:gd name="f188" fmla="val 793"/>
                <a:gd name="f189" fmla="val 2372"/>
                <a:gd name="f190" fmla="val 787"/>
                <a:gd name="f191" fmla="val 528"/>
                <a:gd name="f192" fmla="val 2078"/>
                <a:gd name="f193" fmla="val 865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828" h="2366">
                  <a:moveTo>
                    <a:pt x="f4" y="f5"/>
                  </a:move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0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37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2"/>
                  </a:lnTo>
                  <a:lnTo>
                    <a:pt x="f46" y="f37"/>
                  </a:lnTo>
                  <a:lnTo>
                    <a:pt x="f47" y="f39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1"/>
                  </a:lnTo>
                  <a:lnTo>
                    <a:pt x="f53" y="f37"/>
                  </a:lnTo>
                  <a:lnTo>
                    <a:pt x="f26" y="f37"/>
                  </a:lnTo>
                  <a:lnTo>
                    <a:pt x="f54" y="f39"/>
                  </a:lnTo>
                  <a:lnTo>
                    <a:pt x="f55" y="f39"/>
                  </a:lnTo>
                  <a:lnTo>
                    <a:pt x="f56" y="f49"/>
                  </a:lnTo>
                  <a:lnTo>
                    <a:pt x="f57" y="f51"/>
                  </a:lnTo>
                  <a:lnTo>
                    <a:pt x="f58" y="f59"/>
                  </a:lnTo>
                  <a:lnTo>
                    <a:pt x="f60" y="f59"/>
                  </a:lnTo>
                  <a:lnTo>
                    <a:pt x="f61" y="f59"/>
                  </a:lnTo>
                  <a:lnTo>
                    <a:pt x="f62" y="f20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66"/>
                  </a:lnTo>
                  <a:lnTo>
                    <a:pt x="f68" y="f69"/>
                  </a:lnTo>
                  <a:lnTo>
                    <a:pt x="f70" y="f69"/>
                  </a:lnTo>
                  <a:lnTo>
                    <a:pt x="f71" y="f66"/>
                  </a:lnTo>
                  <a:lnTo>
                    <a:pt x="f65" y="f72"/>
                  </a:lnTo>
                  <a:lnTo>
                    <a:pt x="f73" y="f22"/>
                  </a:lnTo>
                  <a:lnTo>
                    <a:pt x="f54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32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40"/>
                  </a:lnTo>
                  <a:lnTo>
                    <a:pt x="f85" y="f83"/>
                  </a:lnTo>
                  <a:lnTo>
                    <a:pt x="f86" y="f87"/>
                  </a:lnTo>
                  <a:lnTo>
                    <a:pt x="f88" y="f28"/>
                  </a:lnTo>
                  <a:lnTo>
                    <a:pt x="f26" y="f89"/>
                  </a:lnTo>
                  <a:lnTo>
                    <a:pt x="f90" y="f91"/>
                  </a:lnTo>
                  <a:lnTo>
                    <a:pt x="f92" y="f19"/>
                  </a:lnTo>
                  <a:lnTo>
                    <a:pt x="f93" y="f94"/>
                  </a:lnTo>
                  <a:lnTo>
                    <a:pt x="f67" y="f95"/>
                  </a:lnTo>
                  <a:lnTo>
                    <a:pt x="f96" y="f97"/>
                  </a:lnTo>
                  <a:lnTo>
                    <a:pt x="f98" y="f94"/>
                  </a:lnTo>
                  <a:lnTo>
                    <a:pt x="f1" y="f95"/>
                  </a:lnTo>
                  <a:lnTo>
                    <a:pt x="f64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32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99" y="f111"/>
                  </a:lnTo>
                  <a:lnTo>
                    <a:pt x="f112" y="f113"/>
                  </a:lnTo>
                  <a:lnTo>
                    <a:pt x="f12" y="f114"/>
                  </a:lnTo>
                  <a:lnTo>
                    <a:pt x="f115" y="f23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118" y="f120"/>
                  </a:lnTo>
                  <a:lnTo>
                    <a:pt x="f121" y="f122"/>
                  </a:lnTo>
                  <a:lnTo>
                    <a:pt x="f123" y="f124"/>
                  </a:lnTo>
                  <a:lnTo>
                    <a:pt x="f125" y="f126"/>
                  </a:lnTo>
                  <a:lnTo>
                    <a:pt x="f127" y="f3"/>
                  </a:lnTo>
                  <a:lnTo>
                    <a:pt x="f128" y="f129"/>
                  </a:lnTo>
                  <a:lnTo>
                    <a:pt x="f130" y="f131"/>
                  </a:lnTo>
                  <a:lnTo>
                    <a:pt x="f132" y="f133"/>
                  </a:lnTo>
                  <a:lnTo>
                    <a:pt x="f134" y="f125"/>
                  </a:lnTo>
                  <a:lnTo>
                    <a:pt x="f135" y="f136"/>
                  </a:lnTo>
                  <a:lnTo>
                    <a:pt x="f137" y="f138"/>
                  </a:lnTo>
                  <a:lnTo>
                    <a:pt x="f139" y="f140"/>
                  </a:lnTo>
                  <a:lnTo>
                    <a:pt x="f141" y="f142"/>
                  </a:lnTo>
                  <a:lnTo>
                    <a:pt x="f143" y="f16"/>
                  </a:lnTo>
                  <a:lnTo>
                    <a:pt x="f143" y="f19"/>
                  </a:lnTo>
                  <a:lnTo>
                    <a:pt x="f144" y="f145"/>
                  </a:lnTo>
                  <a:lnTo>
                    <a:pt x="f146" y="f147"/>
                  </a:lnTo>
                  <a:lnTo>
                    <a:pt x="f148" y="f147"/>
                  </a:lnTo>
                  <a:lnTo>
                    <a:pt x="f149" y="f150"/>
                  </a:lnTo>
                  <a:lnTo>
                    <a:pt x="f151" y="f152"/>
                  </a:lnTo>
                  <a:lnTo>
                    <a:pt x="f153" y="f106"/>
                  </a:lnTo>
                  <a:lnTo>
                    <a:pt x="f154" y="f155"/>
                  </a:lnTo>
                  <a:lnTo>
                    <a:pt x="f151" y="f156"/>
                  </a:lnTo>
                  <a:lnTo>
                    <a:pt x="f157" y="f158"/>
                  </a:lnTo>
                  <a:lnTo>
                    <a:pt x="f149" y="f159"/>
                  </a:lnTo>
                  <a:lnTo>
                    <a:pt x="f160" y="f145"/>
                  </a:lnTo>
                  <a:lnTo>
                    <a:pt x="f161" y="f113"/>
                  </a:lnTo>
                  <a:lnTo>
                    <a:pt x="f162" y="f163"/>
                  </a:lnTo>
                  <a:lnTo>
                    <a:pt x="f161" y="f164"/>
                  </a:lnTo>
                  <a:lnTo>
                    <a:pt x="f165" y="f166"/>
                  </a:lnTo>
                  <a:lnTo>
                    <a:pt x="f167" y="f168"/>
                  </a:lnTo>
                  <a:lnTo>
                    <a:pt x="f169" y="f170"/>
                  </a:lnTo>
                  <a:lnTo>
                    <a:pt x="f171" y="f172"/>
                  </a:lnTo>
                  <a:lnTo>
                    <a:pt x="f173" y="f174"/>
                  </a:lnTo>
                  <a:lnTo>
                    <a:pt x="f175" y="f174"/>
                  </a:lnTo>
                  <a:lnTo>
                    <a:pt x="f176" y="f177"/>
                  </a:lnTo>
                  <a:lnTo>
                    <a:pt x="f178" y="f179"/>
                  </a:lnTo>
                  <a:lnTo>
                    <a:pt x="f180" y="f181"/>
                  </a:lnTo>
                  <a:lnTo>
                    <a:pt x="f182" y="f36"/>
                  </a:lnTo>
                  <a:lnTo>
                    <a:pt x="f132" y="f83"/>
                  </a:lnTo>
                  <a:lnTo>
                    <a:pt x="f183" y="f38"/>
                  </a:lnTo>
                  <a:lnTo>
                    <a:pt x="f184" y="f185"/>
                  </a:lnTo>
                  <a:lnTo>
                    <a:pt x="f139" y="f81"/>
                  </a:lnTo>
                  <a:lnTo>
                    <a:pt x="f186" y="f187"/>
                  </a:lnTo>
                  <a:lnTo>
                    <a:pt x="f3" y="f188"/>
                  </a:lnTo>
                  <a:lnTo>
                    <a:pt x="f189" y="f190"/>
                  </a:lnTo>
                  <a:lnTo>
                    <a:pt x="f2" y="f76"/>
                  </a:lnTo>
                  <a:lnTo>
                    <a:pt x="f2" y="f191"/>
                  </a:lnTo>
                  <a:lnTo>
                    <a:pt x="f192" y="f193"/>
                  </a:lnTo>
                  <a:lnTo>
                    <a:pt x="f4" y="f5"/>
                  </a:lnTo>
                  <a:lnTo>
                    <a:pt x="f4" y="f5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50000">
                  <a:srgbClr val="993300"/>
                </a:gs>
                <a:gs pos="100000">
                  <a:srgbClr val="BB5F03"/>
                </a:gs>
              </a:gsLst>
              <a:lin ang="135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0" name="Figura a mano libera: forma 19">
              <a:extLst>
                <a:ext uri="{FF2B5EF4-FFF2-40B4-BE49-F238E27FC236}">
                  <a16:creationId xmlns:a16="http://schemas.microsoft.com/office/drawing/2014/main" id="{6B15E72D-378E-43C2-8F04-DDDF13719148}"/>
                </a:ext>
              </a:extLst>
            </p:cNvPr>
            <p:cNvSpPr/>
            <p:nvPr/>
          </p:nvSpPr>
          <p:spPr>
            <a:xfrm>
              <a:off x="5015520" y="2951640"/>
              <a:ext cx="3431520" cy="3069000"/>
            </a:xfrm>
            <a:custGeom>
              <a:avLst/>
              <a:gdLst>
                <a:gd name="f0" fmla="val 0"/>
                <a:gd name="f1" fmla="val 2153"/>
                <a:gd name="f2" fmla="val 1930"/>
                <a:gd name="f3" fmla="val 1842"/>
                <a:gd name="f4" fmla="val 851"/>
                <a:gd name="f5" fmla="val 1937"/>
                <a:gd name="f6" fmla="val 1019"/>
                <a:gd name="f7" fmla="val 2051"/>
                <a:gd name="f8" fmla="val 1168"/>
                <a:gd name="f9" fmla="val 2117"/>
                <a:gd name="f10" fmla="val 1246"/>
                <a:gd name="f11" fmla="val 1294"/>
                <a:gd name="f12" fmla="val 1889"/>
                <a:gd name="f13" fmla="val 977"/>
                <a:gd name="f14" fmla="val 1860"/>
                <a:gd name="f15" fmla="val 929"/>
                <a:gd name="f16" fmla="val 1782"/>
                <a:gd name="f17" fmla="val 1240"/>
                <a:gd name="f18" fmla="val 1770"/>
                <a:gd name="f19" fmla="val 1486"/>
                <a:gd name="f20" fmla="val 1818"/>
                <a:gd name="f21" fmla="val 1906"/>
                <a:gd name="f22" fmla="val 1788"/>
                <a:gd name="f23" fmla="val 1746"/>
                <a:gd name="f24" fmla="val 1534"/>
                <a:gd name="f25" fmla="val 1728"/>
                <a:gd name="f26" fmla="val 1288"/>
                <a:gd name="f27" fmla="val 1764"/>
                <a:gd name="f28" fmla="val 1085"/>
                <a:gd name="f29" fmla="val 875"/>
                <a:gd name="f30" fmla="val 1268"/>
                <a:gd name="f31" fmla="val 1007"/>
                <a:gd name="f32" fmla="val 825"/>
                <a:gd name="f33" fmla="val 1132"/>
                <a:gd name="f34" fmla="val 323"/>
                <a:gd name="f35" fmla="val 1312"/>
                <a:gd name="f36" fmla="val 18"/>
                <a:gd name="f37" fmla="val 1420"/>
                <a:gd name="f38" fmla="val 311"/>
                <a:gd name="f39" fmla="val 1282"/>
                <a:gd name="f40" fmla="val 682"/>
                <a:gd name="f41" fmla="val 1144"/>
                <a:gd name="f42" fmla="val 1022"/>
                <a:gd name="f43" fmla="val 1037"/>
                <a:gd name="f44" fmla="val 1411"/>
                <a:gd name="f45" fmla="val 1692"/>
                <a:gd name="f46" fmla="val 815"/>
                <a:gd name="f47" fmla="val 1333"/>
                <a:gd name="f48" fmla="val 623"/>
                <a:gd name="f49" fmla="val 861"/>
                <a:gd name="f50" fmla="val 515"/>
                <a:gd name="f51" fmla="val 227"/>
                <a:gd name="f52" fmla="val 161"/>
                <a:gd name="f53" fmla="val 83"/>
                <a:gd name="f54" fmla="val 329"/>
                <a:gd name="f55" fmla="val 179"/>
                <a:gd name="f56" fmla="val 712"/>
                <a:gd name="f57" fmla="val 383"/>
                <a:gd name="f58" fmla="val 933"/>
                <a:gd name="f59" fmla="val 491"/>
                <a:gd name="f60" fmla="val 1351"/>
                <a:gd name="f61" fmla="val 593"/>
                <a:gd name="f62" fmla="val 1650"/>
                <a:gd name="f63" fmla="val 743"/>
                <a:gd name="f64" fmla="val 1423"/>
                <a:gd name="f65" fmla="val 461"/>
                <a:gd name="f66" fmla="val 1286"/>
                <a:gd name="f67" fmla="val 191"/>
                <a:gd name="f68" fmla="val 1154"/>
                <a:gd name="f69" fmla="val 1339"/>
                <a:gd name="f70" fmla="val 215"/>
                <a:gd name="f71" fmla="val 1489"/>
                <a:gd name="f72" fmla="val 485"/>
                <a:gd name="f73" fmla="val 803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53" h="1930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1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15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0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0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23" y="f73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</p:grpSp>
      <p:sp>
        <p:nvSpPr>
          <p:cNvPr id="21" name="Segnaposto titolo 20">
            <a:extLst>
              <a:ext uri="{FF2B5EF4-FFF2-40B4-BE49-F238E27FC236}">
                <a16:creationId xmlns:a16="http://schemas.microsoft.com/office/drawing/2014/main" id="{DBFF5A36-E0E9-464F-A643-B75A877AE2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839" y="414360"/>
            <a:ext cx="8226360" cy="11401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endParaRPr lang="en-US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D1912D43-DD19-496A-B2F0-72FC67F22B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6839" y="1851119"/>
            <a:ext cx="8226360" cy="3977279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indent="0" algn="ctr" rtl="0" hangingPunct="1">
        <a:lnSpc>
          <a:spcPct val="100000"/>
        </a:lnSpc>
        <a:spcBef>
          <a:spcPts val="0"/>
        </a:spcBef>
        <a:spcAft>
          <a:spcPts val="0"/>
        </a:spcAft>
        <a:tabLst>
          <a:tab pos="0" algn="l"/>
          <a:tab pos="457200" algn="l"/>
          <a:tab pos="914400" algn="l"/>
          <a:tab pos="1371599" algn="l"/>
          <a:tab pos="1828800" algn="l"/>
          <a:tab pos="2286000" algn="l"/>
          <a:tab pos="2743199" algn="l"/>
          <a:tab pos="3200400" algn="l"/>
          <a:tab pos="3657600" algn="l"/>
          <a:tab pos="4114800" algn="l"/>
          <a:tab pos="4572000" algn="l"/>
          <a:tab pos="5029200" algn="l"/>
          <a:tab pos="5486399" algn="l"/>
          <a:tab pos="5943600" algn="l"/>
          <a:tab pos="6400799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lang="en-US" sz="4400" b="1" i="0" u="none" strike="noStrike" baseline="0">
          <a:ln>
            <a:noFill/>
          </a:ln>
          <a:solidFill>
            <a:srgbClr val="FEEC94"/>
          </a:solidFill>
          <a:effectLst>
            <a:outerShdw dist="17961" dir="2700000">
              <a:scrgbClr r="0" g="0" b="0"/>
            </a:outerShdw>
          </a:effectLst>
          <a:latin typeface="Times New Roman" pitchFamily="18"/>
          <a:ea typeface="DejaVu Sans" pitchFamily="2"/>
          <a:cs typeface="DejaVu Sans" pitchFamily="2"/>
        </a:defRPr>
      </a:lvl1pPr>
    </p:titleStyle>
    <p:bodyStyle>
      <a:lvl1pPr marL="342720" marR="0" indent="-342720" algn="l" rtl="0" hangingPunct="1">
        <a:lnSpc>
          <a:spcPct val="100000"/>
        </a:lnSpc>
        <a:spcBef>
          <a:spcPts val="799"/>
        </a:spcBef>
        <a:spcAft>
          <a:spcPts val="0"/>
        </a:spcAft>
        <a:tabLst>
          <a:tab pos="342720" algn="l"/>
          <a:tab pos="456840" algn="l"/>
          <a:tab pos="914040" algn="l"/>
          <a:tab pos="1371239" algn="l"/>
          <a:tab pos="1828439" algn="l"/>
          <a:tab pos="2285639" algn="l"/>
          <a:tab pos="2742839" algn="l"/>
          <a:tab pos="3200040" algn="l"/>
          <a:tab pos="3657239" algn="l"/>
          <a:tab pos="4114440" algn="l"/>
          <a:tab pos="4571639" algn="l"/>
          <a:tab pos="5028840" algn="l"/>
          <a:tab pos="5486040" algn="l"/>
          <a:tab pos="5943240" algn="l"/>
          <a:tab pos="6400440" algn="l"/>
          <a:tab pos="6857640" algn="l"/>
          <a:tab pos="7314840" algn="l"/>
          <a:tab pos="7772040" algn="l"/>
          <a:tab pos="8229240" algn="l"/>
          <a:tab pos="8686440" algn="l"/>
          <a:tab pos="9143640" algn="l"/>
        </a:tabLst>
        <a:defRPr lang="en-US" sz="3200" b="0" i="0" u="none" strike="noStrike" baseline="0">
          <a:ln>
            <a:noFill/>
          </a:ln>
          <a:solidFill>
            <a:srgbClr val="FFFFFF"/>
          </a:solidFill>
          <a:effectLst>
            <a:outerShdw dist="17961" dir="2700000">
              <a:scrgbClr r="0" g="0" b="0"/>
            </a:outerShdw>
          </a:effectLst>
          <a:latin typeface="Times New Roman" pitchFamily="18"/>
          <a:ea typeface="DejaVu Sans" pitchFamily="2"/>
          <a:cs typeface="DejaVu Sans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B5F03"/>
            </a:gs>
            <a:gs pos="100000">
              <a:srgbClr val="9933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1A945D31-C4E8-44CA-B911-4A44C0956E29}"/>
              </a:ext>
            </a:extLst>
          </p:cNvPr>
          <p:cNvGrpSpPr/>
          <p:nvPr/>
        </p:nvGrpSpPr>
        <p:grpSpPr>
          <a:xfrm>
            <a:off x="0" y="0"/>
            <a:ext cx="9142560" cy="6932159"/>
            <a:chOff x="0" y="0"/>
            <a:chExt cx="9142560" cy="6932159"/>
          </a:xfrm>
        </p:grpSpPr>
        <p:sp>
          <p:nvSpPr>
            <p:cNvPr id="3" name="Figura a mano libera: forma 2">
              <a:extLst>
                <a:ext uri="{FF2B5EF4-FFF2-40B4-BE49-F238E27FC236}">
                  <a16:creationId xmlns:a16="http://schemas.microsoft.com/office/drawing/2014/main" id="{CC4428E5-FACF-45D0-80BB-471845F185E9}"/>
                </a:ext>
              </a:extLst>
            </p:cNvPr>
            <p:cNvSpPr/>
            <p:nvPr/>
          </p:nvSpPr>
          <p:spPr>
            <a:xfrm>
              <a:off x="0" y="3504239"/>
              <a:ext cx="3991679" cy="3126239"/>
            </a:xfrm>
            <a:custGeom>
              <a:avLst/>
              <a:gdLst>
                <a:gd name="f0" fmla="val 360"/>
                <a:gd name="f1" fmla="val 0"/>
                <a:gd name="f2" fmla="val 2515"/>
                <a:gd name="f3" fmla="val 1970"/>
                <a:gd name="f4" fmla="val 624"/>
                <a:gd name="f5" fmla="val 1778"/>
                <a:gd name="f6" fmla="val 744"/>
                <a:gd name="f7" fmla="val 1669"/>
                <a:gd name="f8" fmla="val 834"/>
                <a:gd name="f9" fmla="val 1627"/>
                <a:gd name="f10" fmla="val 852"/>
                <a:gd name="f11" fmla="val 1400"/>
                <a:gd name="f12" fmla="val 1225"/>
                <a:gd name="f13" fmla="val 876"/>
                <a:gd name="f14" fmla="val 1171"/>
                <a:gd name="f15" fmla="val 901"/>
                <a:gd name="f16" fmla="val 1268"/>
                <a:gd name="f17" fmla="val 979"/>
                <a:gd name="f18" fmla="val 1370"/>
                <a:gd name="f19" fmla="val 1116"/>
                <a:gd name="f20" fmla="val 1519"/>
                <a:gd name="f21" fmla="val 1231"/>
                <a:gd name="f22" fmla="val 1621"/>
                <a:gd name="f23" fmla="val 1353"/>
                <a:gd name="f24" fmla="val 1632"/>
                <a:gd name="f25" fmla="val 1471"/>
                <a:gd name="f26" fmla="val 1693"/>
                <a:gd name="f27" fmla="val 1664"/>
                <a:gd name="f28" fmla="val 1659"/>
                <a:gd name="f29" fmla="val 1819"/>
                <a:gd name="f30" fmla="val 1678"/>
                <a:gd name="f31" fmla="val 1975"/>
                <a:gd name="f32" fmla="val 1893"/>
                <a:gd name="f33" fmla="val 1513"/>
                <a:gd name="f34" fmla="val 1920"/>
                <a:gd name="f35" fmla="val 1385"/>
                <a:gd name="f36" fmla="val 1874"/>
                <a:gd name="f37" fmla="val 1285"/>
                <a:gd name="f38" fmla="val 1865"/>
                <a:gd name="f39" fmla="val 1129"/>
                <a:gd name="f40" fmla="val 1783"/>
                <a:gd name="f41" fmla="val 967"/>
                <a:gd name="f42" fmla="val 1527"/>
                <a:gd name="f43" fmla="val 891"/>
                <a:gd name="f44" fmla="val 1289"/>
                <a:gd name="f45" fmla="val 873"/>
                <a:gd name="f46" fmla="val 1393"/>
                <a:gd name="f47" fmla="val 781"/>
                <a:gd name="f48" fmla="val 1549"/>
                <a:gd name="f49" fmla="val 745"/>
                <a:gd name="f50" fmla="val 1620"/>
                <a:gd name="f51" fmla="val 738"/>
                <a:gd name="f52" fmla="val 1753"/>
                <a:gd name="f53" fmla="val 732"/>
                <a:gd name="f54" fmla="val 1933"/>
                <a:gd name="f55" fmla="val 720"/>
                <a:gd name="f56" fmla="val 2107"/>
                <a:gd name="f57" fmla="val 618"/>
                <a:gd name="f58" fmla="val 2227"/>
                <a:gd name="f59" fmla="val 516"/>
                <a:gd name="f60" fmla="val 2377"/>
                <a:gd name="f61" fmla="val 438"/>
                <a:gd name="f62" fmla="val 337"/>
                <a:gd name="f63" fmla="val 2420"/>
                <a:gd name="f64" fmla="val 343"/>
                <a:gd name="f65" fmla="val 2191"/>
                <a:gd name="f66" fmla="val 2077"/>
                <a:gd name="f67" fmla="val 331"/>
                <a:gd name="f68" fmla="val 2053"/>
                <a:gd name="f69" fmla="val 301"/>
                <a:gd name="f70" fmla="val 1951"/>
                <a:gd name="f71" fmla="val 1795"/>
                <a:gd name="f72" fmla="val 259"/>
                <a:gd name="f73" fmla="val 1645"/>
                <a:gd name="f74" fmla="val 289"/>
                <a:gd name="f75" fmla="val 1447"/>
                <a:gd name="f76" fmla="val 372"/>
                <a:gd name="f77" fmla="val 1297"/>
                <a:gd name="f78" fmla="val 408"/>
                <a:gd name="f79" fmla="val 1153"/>
                <a:gd name="f80" fmla="val 414"/>
                <a:gd name="f81" fmla="val 1308"/>
                <a:gd name="f82" fmla="val 1465"/>
                <a:gd name="f83" fmla="val 198"/>
                <a:gd name="f84" fmla="val 1453"/>
                <a:gd name="f85" fmla="val 168"/>
                <a:gd name="f86" fmla="val 102"/>
                <a:gd name="f87" fmla="val 1477"/>
                <a:gd name="f88" fmla="val 36"/>
                <a:gd name="f89" fmla="val 1417"/>
                <a:gd name="f90" fmla="val 24"/>
                <a:gd name="f91" fmla="val 1356"/>
                <a:gd name="f92" fmla="val 42"/>
                <a:gd name="f93" fmla="val 1189"/>
                <a:gd name="f94" fmla="val 1098"/>
                <a:gd name="f95" fmla="val 144"/>
                <a:gd name="f96" fmla="val 1026"/>
                <a:gd name="f97" fmla="val 991"/>
                <a:gd name="f98" fmla="val 889"/>
                <a:gd name="f99" fmla="val 726"/>
                <a:gd name="f100" fmla="val 480"/>
                <a:gd name="f101" fmla="val 649"/>
                <a:gd name="f102" fmla="val 540"/>
                <a:gd name="f103" fmla="val 643"/>
                <a:gd name="f104" fmla="val 637"/>
                <a:gd name="f105" fmla="val 534"/>
                <a:gd name="f106" fmla="val 600"/>
                <a:gd name="f107" fmla="val 564"/>
                <a:gd name="f108" fmla="val 492"/>
                <a:gd name="f109" fmla="val 552"/>
                <a:gd name="f110" fmla="val 486"/>
                <a:gd name="f111" fmla="val 474"/>
                <a:gd name="f112" fmla="val 528"/>
                <a:gd name="f113" fmla="val 462"/>
                <a:gd name="f114" fmla="val 504"/>
                <a:gd name="f115" fmla="val 444"/>
                <a:gd name="f116" fmla="val 426"/>
                <a:gd name="f117" fmla="val 415"/>
                <a:gd name="f118" fmla="val 390"/>
                <a:gd name="f119" fmla="val 385"/>
                <a:gd name="f120" fmla="val 366"/>
                <a:gd name="f121" fmla="val 192"/>
                <a:gd name="f122" fmla="val 234"/>
                <a:gd name="f123" fmla="val 210"/>
                <a:gd name="f124" fmla="val 307"/>
                <a:gd name="f125" fmla="val 570"/>
                <a:gd name="f126" fmla="val 558"/>
                <a:gd name="f127" fmla="val 324"/>
                <a:gd name="f128" fmla="val 787"/>
                <a:gd name="f129" fmla="val 318"/>
                <a:gd name="f130" fmla="val 258"/>
                <a:gd name="f131" fmla="val 811"/>
                <a:gd name="f132" fmla="val 127"/>
                <a:gd name="f133" fmla="val 853"/>
                <a:gd name="f134" fmla="val 1165"/>
                <a:gd name="f135" fmla="val 78"/>
                <a:gd name="f136" fmla="val 1147"/>
                <a:gd name="f137" fmla="val 1015"/>
                <a:gd name="f138" fmla="val 336"/>
                <a:gd name="f139" fmla="val 1117"/>
                <a:gd name="f140" fmla="val 222"/>
                <a:gd name="f141" fmla="val 1262"/>
                <a:gd name="f142" fmla="val 145"/>
                <a:gd name="f143" fmla="val 139"/>
                <a:gd name="f144" fmla="val 1459"/>
                <a:gd name="f145" fmla="val 133"/>
                <a:gd name="f146" fmla="val 1495"/>
                <a:gd name="f147" fmla="val 90"/>
                <a:gd name="f148" fmla="val 1507"/>
                <a:gd name="f149" fmla="val 84"/>
                <a:gd name="f150" fmla="val 1531"/>
                <a:gd name="f151" fmla="val 96"/>
                <a:gd name="f152" fmla="val 1537"/>
                <a:gd name="f153" fmla="val 114"/>
                <a:gd name="f154" fmla="val 1567"/>
                <a:gd name="f155" fmla="val 1597"/>
                <a:gd name="f156" fmla="val 1633"/>
                <a:gd name="f157" fmla="val 150"/>
                <a:gd name="f158" fmla="val 1663"/>
                <a:gd name="f159" fmla="val 156"/>
                <a:gd name="f160" fmla="val 162"/>
                <a:gd name="f161" fmla="val 1717"/>
                <a:gd name="f162" fmla="val 1723"/>
                <a:gd name="f163" fmla="val 216"/>
                <a:gd name="f164" fmla="val 1796"/>
                <a:gd name="f165" fmla="val 1802"/>
                <a:gd name="f166" fmla="val 1814"/>
                <a:gd name="f167" fmla="val 228"/>
                <a:gd name="f168" fmla="val 1850"/>
                <a:gd name="f169" fmla="val 1886"/>
                <a:gd name="f170" fmla="val 240"/>
                <a:gd name="f171" fmla="val 1904"/>
                <a:gd name="f172" fmla="val 1916"/>
                <a:gd name="f173" fmla="val 246"/>
                <a:gd name="f174" fmla="val 1922"/>
                <a:gd name="f175" fmla="val 252"/>
                <a:gd name="f176" fmla="val 193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515" h="1970">
                  <a:moveTo>
                    <a:pt x="f4" y="f5"/>
                  </a:move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8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24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2" y="f62"/>
                  </a:lnTo>
                  <a:lnTo>
                    <a:pt x="f63" y="f64"/>
                  </a:lnTo>
                  <a:lnTo>
                    <a:pt x="f65" y="f64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69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62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2" y="f86"/>
                  </a:lnTo>
                  <a:lnTo>
                    <a:pt x="f87" y="f88"/>
                  </a:lnTo>
                  <a:lnTo>
                    <a:pt x="f84" y="f1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93" y="f86"/>
                  </a:lnTo>
                  <a:lnTo>
                    <a:pt x="f94" y="f95"/>
                  </a:lnTo>
                  <a:lnTo>
                    <a:pt x="f96" y="f95"/>
                  </a:lnTo>
                  <a:lnTo>
                    <a:pt x="f97" y="f85"/>
                  </a:lnTo>
                  <a:lnTo>
                    <a:pt x="f98" y="f67"/>
                  </a:lnTo>
                  <a:lnTo>
                    <a:pt x="f10" y="f7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2"/>
                  </a:lnTo>
                  <a:lnTo>
                    <a:pt x="f104" y="f105"/>
                  </a:lnTo>
                  <a:lnTo>
                    <a:pt x="f106" y="f59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02" y="f111"/>
                  </a:lnTo>
                  <a:lnTo>
                    <a:pt x="f112" y="f113"/>
                  </a:lnTo>
                  <a:lnTo>
                    <a:pt x="f114" y="f115"/>
                  </a:lnTo>
                  <a:lnTo>
                    <a:pt x="f111" y="f116"/>
                  </a:lnTo>
                  <a:lnTo>
                    <a:pt x="f115" y="f78"/>
                  </a:lnTo>
                  <a:lnTo>
                    <a:pt x="f117" y="f118"/>
                  </a:lnTo>
                  <a:lnTo>
                    <a:pt x="f119" y="f76"/>
                  </a:lnTo>
                  <a:lnTo>
                    <a:pt x="f120" y="f120"/>
                  </a:lnTo>
                  <a:lnTo>
                    <a:pt x="f0" y="f0"/>
                  </a:lnTo>
                  <a:lnTo>
                    <a:pt x="f121" y="f122"/>
                  </a:lnTo>
                  <a:lnTo>
                    <a:pt x="f123" y="f124"/>
                  </a:lnTo>
                  <a:lnTo>
                    <a:pt x="f125" y="f107"/>
                  </a:lnTo>
                  <a:lnTo>
                    <a:pt x="f126" y="f57"/>
                  </a:lnTo>
                  <a:lnTo>
                    <a:pt x="f115" y="f53"/>
                  </a:lnTo>
                  <a:lnTo>
                    <a:pt x="f127" y="f128"/>
                  </a:lnTo>
                  <a:lnTo>
                    <a:pt x="f129" y="f128"/>
                  </a:lnTo>
                  <a:lnTo>
                    <a:pt x="f130" y="f131"/>
                  </a:lnTo>
                  <a:lnTo>
                    <a:pt x="f132" y="f133"/>
                  </a:lnTo>
                  <a:lnTo>
                    <a:pt x="f1" y="f15"/>
                  </a:lnTo>
                  <a:lnTo>
                    <a:pt x="f1" y="f134"/>
                  </a:lnTo>
                  <a:lnTo>
                    <a:pt x="f135" y="f136"/>
                  </a:lnTo>
                  <a:lnTo>
                    <a:pt x="f76" y="f137"/>
                  </a:lnTo>
                  <a:lnTo>
                    <a:pt x="f138" y="f139"/>
                  </a:lnTo>
                  <a:lnTo>
                    <a:pt x="f140" y="f141"/>
                  </a:lnTo>
                  <a:lnTo>
                    <a:pt x="f142" y="f84"/>
                  </a:lnTo>
                  <a:lnTo>
                    <a:pt x="f143" y="f144"/>
                  </a:lnTo>
                  <a:lnTo>
                    <a:pt x="f145" y="f82"/>
                  </a:lnTo>
                  <a:lnTo>
                    <a:pt x="f86" y="f146"/>
                  </a:lnTo>
                  <a:lnTo>
                    <a:pt x="f147" y="f148"/>
                  </a:lnTo>
                  <a:lnTo>
                    <a:pt x="f149" y="f20"/>
                  </a:lnTo>
                  <a:lnTo>
                    <a:pt x="f149" y="f150"/>
                  </a:lnTo>
                  <a:lnTo>
                    <a:pt x="f151" y="f152"/>
                  </a:lnTo>
                  <a:lnTo>
                    <a:pt x="f153" y="f48"/>
                  </a:lnTo>
                  <a:lnTo>
                    <a:pt x="f132" y="f154"/>
                  </a:lnTo>
                  <a:lnTo>
                    <a:pt x="f143" y="f155"/>
                  </a:lnTo>
                  <a:lnTo>
                    <a:pt x="f142" y="f156"/>
                  </a:lnTo>
                  <a:lnTo>
                    <a:pt x="f157" y="f158"/>
                  </a:lnTo>
                  <a:lnTo>
                    <a:pt x="f159" y="f26"/>
                  </a:lnTo>
                  <a:lnTo>
                    <a:pt x="f160" y="f161"/>
                  </a:lnTo>
                  <a:lnTo>
                    <a:pt x="f160" y="f162"/>
                  </a:lnTo>
                  <a:lnTo>
                    <a:pt x="f163" y="f164"/>
                  </a:lnTo>
                  <a:lnTo>
                    <a:pt x="f163" y="f165"/>
                  </a:lnTo>
                  <a:lnTo>
                    <a:pt x="f140" y="f166"/>
                  </a:lnTo>
                  <a:lnTo>
                    <a:pt x="f167" y="f168"/>
                  </a:lnTo>
                  <a:lnTo>
                    <a:pt x="f122" y="f169"/>
                  </a:lnTo>
                  <a:lnTo>
                    <a:pt x="f170" y="f171"/>
                  </a:lnTo>
                  <a:lnTo>
                    <a:pt x="f170" y="f172"/>
                  </a:lnTo>
                  <a:lnTo>
                    <a:pt x="f173" y="f174"/>
                  </a:lnTo>
                  <a:lnTo>
                    <a:pt x="f175" y="f176"/>
                  </a:lnTo>
                  <a:lnTo>
                    <a:pt x="f130" y="f3"/>
                  </a:lnTo>
                  <a:lnTo>
                    <a:pt x="f61" y="f3"/>
                  </a:lnTo>
                  <a:lnTo>
                    <a:pt x="f113" y="f174"/>
                  </a:lnTo>
                  <a:lnTo>
                    <a:pt x="f4" y="f5"/>
                  </a:lnTo>
                  <a:lnTo>
                    <a:pt x="f4" y="f5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50000">
                  <a:srgbClr val="993300"/>
                </a:gs>
                <a:gs pos="100000">
                  <a:srgbClr val="BB5F03"/>
                </a:gs>
              </a:gsLst>
              <a:lin ang="135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" name="Figura a mano libera: forma 3">
              <a:extLst>
                <a:ext uri="{FF2B5EF4-FFF2-40B4-BE49-F238E27FC236}">
                  <a16:creationId xmlns:a16="http://schemas.microsoft.com/office/drawing/2014/main" id="{CD4E2C51-02EE-4095-9150-D9F85C11BCBF}"/>
                </a:ext>
              </a:extLst>
            </p:cNvPr>
            <p:cNvSpPr/>
            <p:nvPr/>
          </p:nvSpPr>
          <p:spPr>
            <a:xfrm>
              <a:off x="0" y="3961440"/>
              <a:ext cx="3351960" cy="2545560"/>
            </a:xfrm>
            <a:custGeom>
              <a:avLst/>
              <a:gdLst>
                <a:gd name="f0" fmla="val 0"/>
                <a:gd name="f1" fmla="val 2123"/>
                <a:gd name="f2" fmla="val 1696"/>
                <a:gd name="f3" fmla="val 580"/>
                <a:gd name="f4" fmla="val 1043"/>
                <a:gd name="f5" fmla="val 544"/>
                <a:gd name="f6" fmla="val 683"/>
                <a:gd name="f7" fmla="val 670"/>
                <a:gd name="f8" fmla="val 395"/>
                <a:gd name="f9" fmla="val 927"/>
                <a:gd name="f10" fmla="val 587"/>
                <a:gd name="f11" fmla="val 1214"/>
                <a:gd name="f12" fmla="val 869"/>
                <a:gd name="f13" fmla="val 1483"/>
                <a:gd name="f14" fmla="val 1109"/>
                <a:gd name="f15" fmla="val 1800"/>
                <a:gd name="f16" fmla="val 1360"/>
                <a:gd name="f17" fmla="val 1883"/>
                <a:gd name="f18" fmla="val 1414"/>
                <a:gd name="f19" fmla="val 1836"/>
                <a:gd name="f20" fmla="val 1354"/>
                <a:gd name="f21" fmla="val 1411"/>
                <a:gd name="f22" fmla="val 1001"/>
                <a:gd name="f23" fmla="val 1088"/>
                <a:gd name="f24" fmla="val 723"/>
                <a:gd name="f25" fmla="val 329"/>
                <a:gd name="f26" fmla="val 999"/>
                <a:gd name="f27" fmla="val 311"/>
                <a:gd name="f28" fmla="val 1286"/>
                <a:gd name="f29" fmla="val 317"/>
                <a:gd name="f30" fmla="val 1614"/>
                <a:gd name="f31" fmla="val 269"/>
                <a:gd name="f32" fmla="val 197"/>
                <a:gd name="f33" fmla="val 2075"/>
                <a:gd name="f34" fmla="val 173"/>
                <a:gd name="f35" fmla="val 1543"/>
                <a:gd name="f36" fmla="val 257"/>
                <a:gd name="f37" fmla="val 1208"/>
                <a:gd name="f38" fmla="val 275"/>
                <a:gd name="f39" fmla="val 759"/>
                <a:gd name="f40" fmla="val 819"/>
                <a:gd name="f41" fmla="val 227"/>
                <a:gd name="f42" fmla="val 1142"/>
                <a:gd name="f43" fmla="val 30"/>
                <a:gd name="f44" fmla="val 1010"/>
                <a:gd name="f45" fmla="val 84"/>
                <a:gd name="f46" fmla="val 855"/>
                <a:gd name="f47" fmla="val 191"/>
                <a:gd name="f48" fmla="val 281"/>
                <a:gd name="f49" fmla="val 634"/>
                <a:gd name="f50" fmla="val 359"/>
                <a:gd name="f51" fmla="val 305"/>
                <a:gd name="f52" fmla="val 725"/>
                <a:gd name="f53" fmla="val 731"/>
                <a:gd name="f54" fmla="val 767"/>
                <a:gd name="f55" fmla="val 299"/>
                <a:gd name="f56" fmla="val 635"/>
                <a:gd name="f57" fmla="val 592"/>
                <a:gd name="f58" fmla="val 431"/>
                <a:gd name="f59" fmla="val 508"/>
                <a:gd name="f60" fmla="val 671"/>
                <a:gd name="f61" fmla="val 526"/>
                <a:gd name="f62" fmla="val 995"/>
                <a:gd name="f63" fmla="val 460"/>
                <a:gd name="f64" fmla="val 1168"/>
                <a:gd name="f65" fmla="val 1480"/>
                <a:gd name="f66" fmla="val 323"/>
                <a:gd name="f67" fmla="val 347"/>
                <a:gd name="f68" fmla="val 155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23" h="1696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6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36"/>
                  </a:lnTo>
                  <a:lnTo>
                    <a:pt x="f40" y="f41"/>
                  </a:lnTo>
                  <a:lnTo>
                    <a:pt x="f42" y="f0"/>
                  </a:lnTo>
                  <a:lnTo>
                    <a:pt x="f23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7" y="f48"/>
                  </a:lnTo>
                  <a:lnTo>
                    <a:pt x="f49" y="f50"/>
                  </a:lnTo>
                  <a:lnTo>
                    <a:pt x="f51" y="f10"/>
                  </a:lnTo>
                  <a:lnTo>
                    <a:pt x="f0" y="f52"/>
                  </a:lnTo>
                  <a:lnTo>
                    <a:pt x="f0" y="f53"/>
                  </a:lnTo>
                  <a:lnTo>
                    <a:pt x="f0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25" y="f65"/>
                  </a:lnTo>
                  <a:lnTo>
                    <a:pt x="f66" y="f2"/>
                  </a:lnTo>
                  <a:lnTo>
                    <a:pt x="f25" y="f2"/>
                  </a:lnTo>
                  <a:lnTo>
                    <a:pt x="f67" y="f68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" name="Figura a mano libera: forma 4">
              <a:extLst>
                <a:ext uri="{FF2B5EF4-FFF2-40B4-BE49-F238E27FC236}">
                  <a16:creationId xmlns:a16="http://schemas.microsoft.com/office/drawing/2014/main" id="{142F45EA-8D69-45DD-8691-2EF69EBA6758}"/>
                </a:ext>
              </a:extLst>
            </p:cNvPr>
            <p:cNvSpPr/>
            <p:nvPr/>
          </p:nvSpPr>
          <p:spPr>
            <a:xfrm>
              <a:off x="3320279" y="5131080"/>
              <a:ext cx="5821920" cy="1496160"/>
            </a:xfrm>
            <a:custGeom>
              <a:avLst/>
              <a:gdLst>
                <a:gd name="f0" fmla="val 0"/>
                <a:gd name="f1" fmla="val 3668"/>
                <a:gd name="f2" fmla="val 943"/>
                <a:gd name="f3" fmla="val 3482"/>
                <a:gd name="f4" fmla="val 300"/>
                <a:gd name="f5" fmla="val 3338"/>
                <a:gd name="f6" fmla="val 288"/>
                <a:gd name="f7" fmla="val 3320"/>
                <a:gd name="f8" fmla="val 264"/>
                <a:gd name="f9" fmla="val 3194"/>
                <a:gd name="f10" fmla="val 258"/>
                <a:gd name="f11" fmla="val 3019"/>
                <a:gd name="f12" fmla="val 216"/>
                <a:gd name="f13" fmla="val 2816"/>
                <a:gd name="f14" fmla="val 234"/>
                <a:gd name="f15" fmla="val 2533"/>
                <a:gd name="f16" fmla="val 2330"/>
                <a:gd name="f17" fmla="val 306"/>
                <a:gd name="f18" fmla="val 2149"/>
                <a:gd name="f19" fmla="val 312"/>
                <a:gd name="f20" fmla="val 2372"/>
                <a:gd name="f21" fmla="val 2624"/>
                <a:gd name="f22" fmla="val 156"/>
                <a:gd name="f23" fmla="val 132"/>
                <a:gd name="f24" fmla="val 2666"/>
                <a:gd name="f25" fmla="val 78"/>
                <a:gd name="f26" fmla="val 2707"/>
                <a:gd name="f27" fmla="val 24"/>
                <a:gd name="f28" fmla="val 2695"/>
                <a:gd name="f29" fmla="val 2642"/>
                <a:gd name="f30" fmla="val 12"/>
                <a:gd name="f31" fmla="val 2557"/>
                <a:gd name="f32" fmla="val 30"/>
                <a:gd name="f33" fmla="val 2515"/>
                <a:gd name="f34" fmla="val 54"/>
                <a:gd name="f35" fmla="val 2425"/>
                <a:gd name="f36" fmla="val 84"/>
                <a:gd name="f37" fmla="val 2324"/>
                <a:gd name="f38" fmla="val 66"/>
                <a:gd name="f39" fmla="val 2191"/>
                <a:gd name="f40" fmla="val 90"/>
                <a:gd name="f41" fmla="val 2101"/>
                <a:gd name="f42" fmla="val 2047"/>
                <a:gd name="f43" fmla="val 108"/>
                <a:gd name="f44" fmla="val 1855"/>
                <a:gd name="f45" fmla="val 228"/>
                <a:gd name="f46" fmla="val 1771"/>
                <a:gd name="f47" fmla="val 1591"/>
                <a:gd name="f48" fmla="val 337"/>
                <a:gd name="f49" fmla="val 1465"/>
                <a:gd name="f50" fmla="val 379"/>
                <a:gd name="f51" fmla="val 1459"/>
                <a:gd name="f52" fmla="val 1453"/>
                <a:gd name="f53" fmla="val 373"/>
                <a:gd name="f54" fmla="val 1417"/>
                <a:gd name="f55" fmla="val 361"/>
                <a:gd name="f56" fmla="val 1381"/>
                <a:gd name="f57" fmla="val 343"/>
                <a:gd name="f58" fmla="val 1363"/>
                <a:gd name="f59" fmla="val 331"/>
                <a:gd name="f60" fmla="val 1357"/>
                <a:gd name="f61" fmla="val 324"/>
                <a:gd name="f62" fmla="val 1344"/>
                <a:gd name="f63" fmla="val 1320"/>
                <a:gd name="f64" fmla="val 1290"/>
                <a:gd name="f65" fmla="val 1260"/>
                <a:gd name="f66" fmla="val 270"/>
                <a:gd name="f67" fmla="val 1230"/>
                <a:gd name="f68" fmla="val 252"/>
                <a:gd name="f69" fmla="val 1187"/>
                <a:gd name="f70" fmla="val 227"/>
                <a:gd name="f71" fmla="val 1119"/>
                <a:gd name="f72" fmla="val 397"/>
                <a:gd name="f73" fmla="val 438"/>
                <a:gd name="f74" fmla="val 1135"/>
                <a:gd name="f75" fmla="val 522"/>
                <a:gd name="f76" fmla="val 960"/>
                <a:gd name="f77" fmla="val 558"/>
                <a:gd name="f78" fmla="val 684"/>
                <a:gd name="f79" fmla="val 600"/>
                <a:gd name="f80" fmla="val 474"/>
                <a:gd name="f81" fmla="val 630"/>
                <a:gd name="f82" fmla="val 390"/>
                <a:gd name="f83" fmla="val 781"/>
                <a:gd name="f84" fmla="val 829"/>
                <a:gd name="f85" fmla="val 847"/>
                <a:gd name="f86" fmla="val 498"/>
                <a:gd name="f87" fmla="val 925"/>
                <a:gd name="f88" fmla="val 739"/>
                <a:gd name="f89" fmla="val 840"/>
                <a:gd name="f90" fmla="val 817"/>
                <a:gd name="f91" fmla="val 637"/>
                <a:gd name="f92" fmla="val 613"/>
                <a:gd name="f93" fmla="val 1405"/>
                <a:gd name="f94" fmla="val 1411"/>
                <a:gd name="f95" fmla="val 1447"/>
                <a:gd name="f96" fmla="val 2924"/>
                <a:gd name="f97" fmla="val 2888"/>
                <a:gd name="f98" fmla="val 859"/>
                <a:gd name="f99" fmla="val 2713"/>
                <a:gd name="f100" fmla="val 775"/>
                <a:gd name="f101" fmla="val 2582"/>
                <a:gd name="f102" fmla="val 708"/>
                <a:gd name="f103" fmla="val 2336"/>
                <a:gd name="f104" fmla="val 636"/>
                <a:gd name="f105" fmla="val 2299"/>
                <a:gd name="f106" fmla="val 606"/>
                <a:gd name="f107" fmla="val 2509"/>
                <a:gd name="f108" fmla="val 582"/>
                <a:gd name="f109" fmla="val 2606"/>
                <a:gd name="f110" fmla="val 588"/>
                <a:gd name="f111" fmla="val 2773"/>
                <a:gd name="f112" fmla="val 3001"/>
                <a:gd name="f113" fmla="val 3259"/>
                <a:gd name="f114" fmla="val 516"/>
                <a:gd name="f115" fmla="val 3452"/>
                <a:gd name="f116" fmla="val 39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668" h="943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6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10"/>
                  </a:lnTo>
                  <a:lnTo>
                    <a:pt x="f21" y="f22"/>
                  </a:lnTo>
                  <a:lnTo>
                    <a:pt x="f21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0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0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0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19"/>
                  </a:lnTo>
                  <a:lnTo>
                    <a:pt x="f63" y="f4"/>
                  </a:lnTo>
                  <a:lnTo>
                    <a:pt x="f64" y="f6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9" y="f70"/>
                  </a:lnTo>
                  <a:lnTo>
                    <a:pt x="f71" y="f70"/>
                  </a:lnTo>
                  <a:lnTo>
                    <a:pt x="f60" y="f72"/>
                  </a:lnTo>
                  <a:lnTo>
                    <a:pt x="f63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78"/>
                  </a:lnTo>
                  <a:lnTo>
                    <a:pt x="f23" y="f83"/>
                  </a:lnTo>
                  <a:lnTo>
                    <a:pt x="f0" y="f84"/>
                  </a:lnTo>
                  <a:lnTo>
                    <a:pt x="f14" y="f85"/>
                  </a:lnTo>
                  <a:lnTo>
                    <a:pt x="f86" y="f84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87"/>
                  </a:lnTo>
                  <a:lnTo>
                    <a:pt x="f92" y="f2"/>
                  </a:lnTo>
                  <a:lnTo>
                    <a:pt x="f93" y="f2"/>
                  </a:lnTo>
                  <a:lnTo>
                    <a:pt x="f94" y="f87"/>
                  </a:lnTo>
                  <a:lnTo>
                    <a:pt x="f95" y="f2"/>
                  </a:lnTo>
                  <a:lnTo>
                    <a:pt x="f96" y="f2"/>
                  </a:lnTo>
                  <a:lnTo>
                    <a:pt x="f97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0"/>
                  </a:lnTo>
                  <a:lnTo>
                    <a:pt x="f112" y="f108"/>
                  </a:lnTo>
                  <a:lnTo>
                    <a:pt x="f113" y="f114"/>
                  </a:lnTo>
                  <a:lnTo>
                    <a:pt x="f115" y="f73"/>
                  </a:lnTo>
                  <a:lnTo>
                    <a:pt x="f1" y="f116"/>
                  </a:lnTo>
                  <a:lnTo>
                    <a:pt x="f1" y="f19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" name="Figura a mano libera: forma 5">
              <a:extLst>
                <a:ext uri="{FF2B5EF4-FFF2-40B4-BE49-F238E27FC236}">
                  <a16:creationId xmlns:a16="http://schemas.microsoft.com/office/drawing/2014/main" id="{A4D9C70E-F65F-497C-AAB2-9DC900F3E0EF}"/>
                </a:ext>
              </a:extLst>
            </p:cNvPr>
            <p:cNvSpPr/>
            <p:nvPr/>
          </p:nvSpPr>
          <p:spPr>
            <a:xfrm>
              <a:off x="0" y="831599"/>
              <a:ext cx="1544400" cy="1896119"/>
            </a:xfrm>
            <a:custGeom>
              <a:avLst/>
              <a:gdLst>
                <a:gd name="f0" fmla="val 0"/>
                <a:gd name="f1" fmla="val 969"/>
                <a:gd name="f2" fmla="val 1192"/>
                <a:gd name="f3" fmla="val 323"/>
                <a:gd name="f4" fmla="val 1186"/>
                <a:gd name="f5" fmla="val 490"/>
                <a:gd name="f6" fmla="val 580"/>
                <a:gd name="f7" fmla="val 1150"/>
                <a:gd name="f8" fmla="val 813"/>
                <a:gd name="f9" fmla="val 1085"/>
                <a:gd name="f10" fmla="val 933"/>
                <a:gd name="f11" fmla="val 1055"/>
                <a:gd name="f12" fmla="val 759"/>
                <a:gd name="f13" fmla="val 989"/>
                <a:gd name="f14" fmla="val 556"/>
                <a:gd name="f15" fmla="val 953"/>
                <a:gd name="f16" fmla="val 197"/>
                <a:gd name="f17" fmla="val 971"/>
                <a:gd name="f18" fmla="val 299"/>
                <a:gd name="f19" fmla="val 893"/>
                <a:gd name="f20" fmla="val 496"/>
                <a:gd name="f21" fmla="val 803"/>
                <a:gd name="f22" fmla="val 694"/>
                <a:gd name="f23" fmla="val 671"/>
                <a:gd name="f24" fmla="val 700"/>
                <a:gd name="f25" fmla="val 712"/>
                <a:gd name="f26" fmla="val 665"/>
                <a:gd name="f27" fmla="val 753"/>
                <a:gd name="f28" fmla="val 647"/>
                <a:gd name="f29" fmla="val 777"/>
                <a:gd name="f30" fmla="val 641"/>
                <a:gd name="f31" fmla="val 789"/>
                <a:gd name="f32" fmla="val 629"/>
                <a:gd name="f33" fmla="val 795"/>
                <a:gd name="f34" fmla="val 617"/>
                <a:gd name="f35" fmla="val 611"/>
                <a:gd name="f36" fmla="val 783"/>
                <a:gd name="f37" fmla="val 599"/>
                <a:gd name="f38" fmla="val 575"/>
                <a:gd name="f39" fmla="val 545"/>
                <a:gd name="f40" fmla="val 807"/>
                <a:gd name="f41" fmla="val 515"/>
                <a:gd name="f42" fmla="val 825"/>
                <a:gd name="f43" fmla="val 485"/>
                <a:gd name="f44" fmla="val 837"/>
                <a:gd name="f45" fmla="val 455"/>
                <a:gd name="f46" fmla="val 843"/>
                <a:gd name="f47" fmla="val 437"/>
                <a:gd name="f48" fmla="val 849"/>
                <a:gd name="f49" fmla="val 431"/>
                <a:gd name="f50" fmla="val 347"/>
                <a:gd name="f51" fmla="val 341"/>
                <a:gd name="f52" fmla="val 855"/>
                <a:gd name="f53" fmla="val 335"/>
                <a:gd name="f54" fmla="val 873"/>
                <a:gd name="f55" fmla="val 305"/>
                <a:gd name="f56" fmla="val 885"/>
                <a:gd name="f57" fmla="val 269"/>
                <a:gd name="f58" fmla="val 897"/>
                <a:gd name="f59" fmla="val 239"/>
                <a:gd name="f60" fmla="val 903"/>
                <a:gd name="f61" fmla="val 227"/>
                <a:gd name="f62" fmla="val 909"/>
                <a:gd name="f63" fmla="val 215"/>
                <a:gd name="f64" fmla="val 927"/>
                <a:gd name="f65" fmla="val 173"/>
                <a:gd name="f66" fmla="val 945"/>
                <a:gd name="f67" fmla="val 137"/>
                <a:gd name="f68" fmla="val 951"/>
                <a:gd name="f69" fmla="val 125"/>
                <a:gd name="f70" fmla="val 119"/>
                <a:gd name="f71" fmla="val 47"/>
                <a:gd name="f72" fmla="val 113"/>
                <a:gd name="f73" fmla="val 706"/>
                <a:gd name="f74" fmla="val 161"/>
                <a:gd name="f75" fmla="val 460"/>
                <a:gd name="f76" fmla="val 233"/>
                <a:gd name="f77" fmla="val 281"/>
                <a:gd name="f78" fmla="val 287"/>
                <a:gd name="f79" fmla="val 293"/>
                <a:gd name="f80" fmla="val 12"/>
                <a:gd name="f81" fmla="val 509"/>
                <a:gd name="f82" fmla="val 96"/>
                <a:gd name="f83" fmla="val 118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969" h="1192">
                  <a:moveTo>
                    <a:pt x="f3" y="f4"/>
                  </a:moveTo>
                  <a:lnTo>
                    <a:pt x="f5" y="f2"/>
                  </a:ln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3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1" y="f35"/>
                  </a:lnTo>
                  <a:lnTo>
                    <a:pt x="f36" y="f37"/>
                  </a:lnTo>
                  <a:lnTo>
                    <a:pt x="f36" y="f38"/>
                  </a:lnTo>
                  <a:lnTo>
                    <a:pt x="f33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48" y="f50"/>
                  </a:lnTo>
                  <a:lnTo>
                    <a:pt x="f48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68" y="f70"/>
                  </a:lnTo>
                  <a:lnTo>
                    <a:pt x="f1" y="f0"/>
                  </a:lnTo>
                  <a:lnTo>
                    <a:pt x="f66" y="f71"/>
                  </a:lnTo>
                  <a:lnTo>
                    <a:pt x="f36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65" y="f79"/>
                  </a:lnTo>
                  <a:lnTo>
                    <a:pt x="f80" y="f43"/>
                  </a:lnTo>
                  <a:lnTo>
                    <a:pt x="f0" y="f81"/>
                  </a:lnTo>
                  <a:lnTo>
                    <a:pt x="f0" y="f4"/>
                  </a:lnTo>
                  <a:lnTo>
                    <a:pt x="f82" y="f83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7" name="Figura a mano libera: forma 6">
              <a:extLst>
                <a:ext uri="{FF2B5EF4-FFF2-40B4-BE49-F238E27FC236}">
                  <a16:creationId xmlns:a16="http://schemas.microsoft.com/office/drawing/2014/main" id="{EC8E44BC-55EE-4292-B160-2E0415CADD7F}"/>
                </a:ext>
              </a:extLst>
            </p:cNvPr>
            <p:cNvSpPr/>
            <p:nvPr/>
          </p:nvSpPr>
          <p:spPr>
            <a:xfrm>
              <a:off x="5059800" y="1080"/>
              <a:ext cx="4079160" cy="3596400"/>
            </a:xfrm>
            <a:custGeom>
              <a:avLst/>
              <a:gdLst>
                <a:gd name="f0" fmla="val 0"/>
                <a:gd name="f1" fmla="val 2570"/>
                <a:gd name="f2" fmla="val 2266"/>
                <a:gd name="f3" fmla="val 756"/>
                <a:gd name="f4" fmla="val 463"/>
                <a:gd name="f5" fmla="val 859"/>
                <a:gd name="f6" fmla="val 612"/>
                <a:gd name="f7" fmla="val 937"/>
                <a:gd name="f8" fmla="val 720"/>
                <a:gd name="f9" fmla="val 1087"/>
                <a:gd name="f10" fmla="val 853"/>
                <a:gd name="f11" fmla="val 1105"/>
                <a:gd name="f12" fmla="val 907"/>
                <a:gd name="f13" fmla="val 961"/>
                <a:gd name="f14" fmla="val 913"/>
                <a:gd name="f15" fmla="val 895"/>
                <a:gd name="f16" fmla="val 901"/>
                <a:gd name="f17" fmla="val 786"/>
                <a:gd name="f18" fmla="val 883"/>
                <a:gd name="f19" fmla="val 637"/>
                <a:gd name="f20" fmla="val 450"/>
                <a:gd name="f21" fmla="val 931"/>
                <a:gd name="f22" fmla="val 306"/>
                <a:gd name="f23" fmla="val 1021"/>
                <a:gd name="f24" fmla="val 150"/>
                <a:gd name="f25" fmla="val 1075"/>
                <a:gd name="f26" fmla="val 1153"/>
                <a:gd name="f27" fmla="val 78"/>
                <a:gd name="f28" fmla="val 1165"/>
                <a:gd name="f29" fmla="val 264"/>
                <a:gd name="f30" fmla="val 1220"/>
                <a:gd name="f31" fmla="val 361"/>
                <a:gd name="f32" fmla="val 1256"/>
                <a:gd name="f33" fmla="val 367"/>
                <a:gd name="f34" fmla="val 1298"/>
                <a:gd name="f35" fmla="val 444"/>
                <a:gd name="f36" fmla="val 1316"/>
                <a:gd name="f37" fmla="val 558"/>
                <a:gd name="f38" fmla="val 1400"/>
                <a:gd name="f39" fmla="val 697"/>
                <a:gd name="f40" fmla="val 1346"/>
                <a:gd name="f41" fmla="val 1026"/>
                <a:gd name="f42" fmla="val 1147"/>
                <a:gd name="f43" fmla="val 1358"/>
                <a:gd name="f44" fmla="val 991"/>
                <a:gd name="f45" fmla="val 1412"/>
                <a:gd name="f46" fmla="val 804"/>
                <a:gd name="f47" fmla="val 1538"/>
                <a:gd name="f48" fmla="val 1574"/>
                <a:gd name="f49" fmla="val 762"/>
                <a:gd name="f50" fmla="val 1645"/>
                <a:gd name="f51" fmla="val 726"/>
                <a:gd name="f52" fmla="val 1718"/>
                <a:gd name="f53" fmla="val 732"/>
                <a:gd name="f54" fmla="val 1754"/>
                <a:gd name="f55" fmla="val 768"/>
                <a:gd name="f56" fmla="val 1742"/>
                <a:gd name="f57" fmla="val 829"/>
                <a:gd name="f58" fmla="val 1730"/>
                <a:gd name="f59" fmla="val 865"/>
                <a:gd name="f60" fmla="val 1693"/>
                <a:gd name="f61" fmla="val 925"/>
                <a:gd name="f62" fmla="val 1663"/>
                <a:gd name="f63" fmla="val 1699"/>
                <a:gd name="f64" fmla="val 1675"/>
                <a:gd name="f65" fmla="val 1135"/>
                <a:gd name="f66" fmla="val 1627"/>
                <a:gd name="f67" fmla="val 1687"/>
                <a:gd name="f68" fmla="val 1183"/>
                <a:gd name="f69" fmla="val 1669"/>
                <a:gd name="f70" fmla="val 1333"/>
                <a:gd name="f71" fmla="val 1514"/>
                <a:gd name="f72" fmla="val 1399"/>
                <a:gd name="f73" fmla="val 1436"/>
                <a:gd name="f74" fmla="val 1526"/>
                <a:gd name="f75" fmla="val 1382"/>
                <a:gd name="f76" fmla="val 1615"/>
                <a:gd name="f77" fmla="val 1334"/>
                <a:gd name="f78" fmla="val 1370"/>
                <a:gd name="f79" fmla="val 1681"/>
                <a:gd name="f80" fmla="val 1430"/>
                <a:gd name="f81" fmla="val 1448"/>
                <a:gd name="f82" fmla="val 1466"/>
                <a:gd name="f83" fmla="val 1729"/>
                <a:gd name="f84" fmla="val 1520"/>
                <a:gd name="f85" fmla="val 1747"/>
                <a:gd name="f86" fmla="val 1550"/>
                <a:gd name="f87" fmla="val 1766"/>
                <a:gd name="f88" fmla="val 1772"/>
                <a:gd name="f89" fmla="val 1586"/>
                <a:gd name="f90" fmla="val 1778"/>
                <a:gd name="f91" fmla="val 1592"/>
                <a:gd name="f92" fmla="val 2124"/>
                <a:gd name="f93" fmla="val 2248"/>
                <a:gd name="f94" fmla="val 2215"/>
                <a:gd name="f95" fmla="val 1322"/>
                <a:gd name="f96" fmla="val 1723"/>
                <a:gd name="f97" fmla="val 1262"/>
                <a:gd name="f98" fmla="val 1861"/>
                <a:gd name="f99" fmla="val 1988"/>
                <a:gd name="f100" fmla="val 1129"/>
                <a:gd name="f101" fmla="val 2173"/>
                <a:gd name="f102" fmla="val 1099"/>
                <a:gd name="f103" fmla="val 2318"/>
                <a:gd name="f104" fmla="val 2390"/>
                <a:gd name="f105" fmla="val 1009"/>
                <a:gd name="f106" fmla="val 805"/>
                <a:gd name="f107" fmla="val 2516"/>
                <a:gd name="f108" fmla="val 787"/>
                <a:gd name="f109" fmla="val 2342"/>
                <a:gd name="f110" fmla="val 781"/>
                <a:gd name="f111" fmla="val 2042"/>
                <a:gd name="f112" fmla="val 871"/>
                <a:gd name="f113" fmla="val 2114"/>
                <a:gd name="f114" fmla="val 763"/>
                <a:gd name="f115" fmla="val 2264"/>
                <a:gd name="f116" fmla="val 624"/>
                <a:gd name="f117" fmla="val 2408"/>
                <a:gd name="f118" fmla="val 433"/>
                <a:gd name="f119" fmla="val 2414"/>
                <a:gd name="f120" fmla="val 2426"/>
                <a:gd name="f121" fmla="val 421"/>
                <a:gd name="f122" fmla="val 2456"/>
                <a:gd name="f123" fmla="val 397"/>
                <a:gd name="f124" fmla="val 2474"/>
                <a:gd name="f125" fmla="val 379"/>
                <a:gd name="f126" fmla="val 2486"/>
                <a:gd name="f127" fmla="val 2492"/>
                <a:gd name="f128" fmla="val 355"/>
                <a:gd name="f129" fmla="val 349"/>
                <a:gd name="f130" fmla="val 337"/>
                <a:gd name="f131" fmla="val 307"/>
                <a:gd name="f132" fmla="val 271"/>
                <a:gd name="f133" fmla="val 2480"/>
                <a:gd name="f134" fmla="val 228"/>
                <a:gd name="f135" fmla="val 192"/>
                <a:gd name="f136" fmla="val 2498"/>
                <a:gd name="f137" fmla="val 156"/>
                <a:gd name="f138" fmla="val 2504"/>
                <a:gd name="f139" fmla="val 132"/>
                <a:gd name="f140" fmla="val 126"/>
                <a:gd name="f141" fmla="val 36"/>
                <a:gd name="f142" fmla="val 24"/>
                <a:gd name="f143" fmla="val 2102"/>
                <a:gd name="f144" fmla="val 2006"/>
                <a:gd name="f145" fmla="val 60"/>
                <a:gd name="f146" fmla="val 1909"/>
                <a:gd name="f147" fmla="val 90"/>
                <a:gd name="f148" fmla="val 1808"/>
                <a:gd name="f149" fmla="val 535"/>
                <a:gd name="f150" fmla="val 588"/>
                <a:gd name="f151" fmla="val 1711"/>
                <a:gd name="f152" fmla="val 469"/>
                <a:gd name="f153" fmla="val 343"/>
                <a:gd name="f154" fmla="val 1633"/>
                <a:gd name="f155" fmla="val 144"/>
                <a:gd name="f156" fmla="val 1585"/>
                <a:gd name="f157" fmla="val 12"/>
                <a:gd name="f158" fmla="val 1579"/>
                <a:gd name="f159" fmla="val 738"/>
                <a:gd name="f160" fmla="val 18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570" h="2266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5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0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38"/>
                  </a:lnTo>
                  <a:lnTo>
                    <a:pt x="f15" y="f40"/>
                  </a:lnTo>
                  <a:lnTo>
                    <a:pt x="f41" y="f40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6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44" y="f63"/>
                  </a:lnTo>
                  <a:lnTo>
                    <a:pt x="f9" y="f64"/>
                  </a:lnTo>
                  <a:lnTo>
                    <a:pt x="f65" y="f66"/>
                  </a:lnTo>
                  <a:lnTo>
                    <a:pt x="f42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66" y="f40"/>
                  </a:lnTo>
                  <a:lnTo>
                    <a:pt x="f50" y="f78"/>
                  </a:lnTo>
                  <a:lnTo>
                    <a:pt x="f69" y="f38"/>
                  </a:lnTo>
                  <a:lnTo>
                    <a:pt x="f79" y="f80"/>
                  </a:lnTo>
                  <a:lnTo>
                    <a:pt x="f67" y="f81"/>
                  </a:lnTo>
                  <a:lnTo>
                    <a:pt x="f63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87" y="f48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2"/>
                  </a:lnTo>
                  <a:lnTo>
                    <a:pt x="f60" y="f95"/>
                  </a:lnTo>
                  <a:lnTo>
                    <a:pt x="f96" y="f97"/>
                  </a:lnTo>
                  <a:lnTo>
                    <a:pt x="f98" y="f2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25"/>
                  </a:lnTo>
                  <a:lnTo>
                    <a:pt x="f104" y="f105"/>
                  </a:lnTo>
                  <a:lnTo>
                    <a:pt x="f1" y="f15"/>
                  </a:lnTo>
                  <a:lnTo>
                    <a:pt x="f1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115" y="f116"/>
                  </a:lnTo>
                  <a:lnTo>
                    <a:pt x="f117" y="f118"/>
                  </a:lnTo>
                  <a:lnTo>
                    <a:pt x="f119" y="f118"/>
                  </a:lnTo>
                  <a:lnTo>
                    <a:pt x="f120" y="f121"/>
                  </a:lnTo>
                  <a:lnTo>
                    <a:pt x="f122" y="f123"/>
                  </a:lnTo>
                  <a:lnTo>
                    <a:pt x="f124" y="f125"/>
                  </a:lnTo>
                  <a:lnTo>
                    <a:pt x="f126" y="f33"/>
                  </a:lnTo>
                  <a:lnTo>
                    <a:pt x="f127" y="f128"/>
                  </a:lnTo>
                  <a:lnTo>
                    <a:pt x="f126" y="f129"/>
                  </a:lnTo>
                  <a:lnTo>
                    <a:pt x="f124" y="f130"/>
                  </a:lnTo>
                  <a:lnTo>
                    <a:pt x="f124" y="f131"/>
                  </a:lnTo>
                  <a:lnTo>
                    <a:pt x="f124" y="f132"/>
                  </a:lnTo>
                  <a:lnTo>
                    <a:pt x="f133" y="f134"/>
                  </a:lnTo>
                  <a:lnTo>
                    <a:pt x="f127" y="f135"/>
                  </a:lnTo>
                  <a:lnTo>
                    <a:pt x="f136" y="f137"/>
                  </a:lnTo>
                  <a:lnTo>
                    <a:pt x="f138" y="f139"/>
                  </a:lnTo>
                  <a:lnTo>
                    <a:pt x="f138" y="f140"/>
                  </a:lnTo>
                  <a:lnTo>
                    <a:pt x="f127" y="f141"/>
                  </a:lnTo>
                  <a:lnTo>
                    <a:pt x="f127" y="f141"/>
                  </a:lnTo>
                  <a:lnTo>
                    <a:pt x="f127" y="f142"/>
                  </a:lnTo>
                  <a:lnTo>
                    <a:pt x="f136" y="f0"/>
                  </a:lnTo>
                  <a:lnTo>
                    <a:pt x="f143" y="f0"/>
                  </a:lnTo>
                  <a:lnTo>
                    <a:pt x="f144" y="f145"/>
                  </a:lnTo>
                  <a:lnTo>
                    <a:pt x="f146" y="f147"/>
                  </a:lnTo>
                  <a:lnTo>
                    <a:pt x="f148" y="f130"/>
                  </a:lnTo>
                  <a:lnTo>
                    <a:pt x="f85" y="f149"/>
                  </a:lnTo>
                  <a:lnTo>
                    <a:pt x="f67" y="f150"/>
                  </a:lnTo>
                  <a:lnTo>
                    <a:pt x="f151" y="f152"/>
                  </a:lnTo>
                  <a:lnTo>
                    <a:pt x="f67" y="f153"/>
                  </a:lnTo>
                  <a:lnTo>
                    <a:pt x="f154" y="f155"/>
                  </a:lnTo>
                  <a:lnTo>
                    <a:pt x="f156" y="f157"/>
                  </a:lnTo>
                  <a:lnTo>
                    <a:pt x="f158" y="f0"/>
                  </a:lnTo>
                  <a:lnTo>
                    <a:pt x="f17" y="f0"/>
                  </a:lnTo>
                  <a:lnTo>
                    <a:pt x="f159" y="f160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8" name="Figura a mano libera: forma 7">
              <a:extLst>
                <a:ext uri="{FF2B5EF4-FFF2-40B4-BE49-F238E27FC236}">
                  <a16:creationId xmlns:a16="http://schemas.microsoft.com/office/drawing/2014/main" id="{B0333E1F-D9A9-44F6-9749-19CEF976723A}"/>
                </a:ext>
              </a:extLst>
            </p:cNvPr>
            <p:cNvSpPr/>
            <p:nvPr/>
          </p:nvSpPr>
          <p:spPr>
            <a:xfrm>
              <a:off x="5594759" y="1080"/>
              <a:ext cx="3468239" cy="2393280"/>
            </a:xfrm>
            <a:custGeom>
              <a:avLst/>
              <a:gdLst>
                <a:gd name="f0" fmla="val 0"/>
                <a:gd name="f1" fmla="val 2176"/>
                <a:gd name="f2" fmla="val 1505"/>
                <a:gd name="f3" fmla="val 1034"/>
                <a:gd name="f4" fmla="val 767"/>
                <a:gd name="f5" fmla="val 1190"/>
                <a:gd name="f6" fmla="val 1235"/>
                <a:gd name="f7" fmla="val 956"/>
                <a:gd name="f8" fmla="val 1193"/>
                <a:gd name="f9" fmla="val 723"/>
                <a:gd name="f10" fmla="val 1127"/>
                <a:gd name="f11" fmla="val 442"/>
                <a:gd name="f12" fmla="val 1109"/>
                <a:gd name="f13" fmla="val 1079"/>
                <a:gd name="f14" fmla="val 30"/>
                <a:gd name="f15" fmla="val 1115"/>
                <a:gd name="f16" fmla="val 496"/>
                <a:gd name="f17" fmla="val 1133"/>
                <a:gd name="f18" fmla="val 777"/>
                <a:gd name="f19" fmla="val 1187"/>
                <a:gd name="f20" fmla="val 1130"/>
                <a:gd name="f21" fmla="val 1301"/>
                <a:gd name="f22" fmla="val 1070"/>
                <a:gd name="f23" fmla="val 1319"/>
                <a:gd name="f24" fmla="val 711"/>
                <a:gd name="f25" fmla="val 765"/>
                <a:gd name="f26" fmla="val 1481"/>
                <a:gd name="f27" fmla="val 861"/>
                <a:gd name="f28" fmla="val 1439"/>
                <a:gd name="f29" fmla="val 1022"/>
                <a:gd name="f30" fmla="val 1355"/>
                <a:gd name="f31" fmla="val 1214"/>
                <a:gd name="f32" fmla="val 1295"/>
                <a:gd name="f33" fmla="val 1267"/>
                <a:gd name="f34" fmla="val 1223"/>
                <a:gd name="f35" fmla="val 1632"/>
                <a:gd name="f36" fmla="val 1043"/>
                <a:gd name="f37" fmla="val 1931"/>
                <a:gd name="f38" fmla="val 953"/>
                <a:gd name="f39" fmla="val 821"/>
                <a:gd name="f40" fmla="val 1961"/>
                <a:gd name="f41" fmla="val 911"/>
                <a:gd name="f42" fmla="val 1656"/>
                <a:gd name="f43" fmla="val 989"/>
                <a:gd name="f44" fmla="val 1339"/>
                <a:gd name="f45" fmla="val 1151"/>
                <a:gd name="f46" fmla="val 1501"/>
                <a:gd name="f47" fmla="val 905"/>
                <a:gd name="f48" fmla="val 1620"/>
                <a:gd name="f49" fmla="val 545"/>
                <a:gd name="f50" fmla="val 1740"/>
                <a:gd name="f51" fmla="val 372"/>
                <a:gd name="f52" fmla="val 1979"/>
                <a:gd name="f53" fmla="val 60"/>
                <a:gd name="f54" fmla="val 2003"/>
                <a:gd name="f55" fmla="val 1973"/>
                <a:gd name="f56" fmla="val 1596"/>
                <a:gd name="f57" fmla="val 480"/>
                <a:gd name="f58" fmla="val 1477"/>
                <a:gd name="f59" fmla="val 887"/>
                <a:gd name="f60" fmla="val 1255"/>
                <a:gd name="f61" fmla="val 1175"/>
                <a:gd name="f62" fmla="val 1010"/>
                <a:gd name="f63" fmla="val 540"/>
                <a:gd name="f64" fmla="val 885"/>
                <a:gd name="f65" fmla="val 222"/>
                <a:gd name="f66" fmla="val 789"/>
                <a:gd name="f67" fmla="val 753"/>
                <a:gd name="f68" fmla="val 903"/>
                <a:gd name="f69" fmla="val 35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76" h="1505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0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1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0"/>
                  </a:lnTo>
                  <a:lnTo>
                    <a:pt x="f55" y="f0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20" y="f47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0"/>
                  </a:lnTo>
                  <a:lnTo>
                    <a:pt x="f67" y="f0"/>
                  </a:lnTo>
                  <a:lnTo>
                    <a:pt x="f68" y="f69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D99A9C70-B8FF-4E73-A416-C4062F830BDE}"/>
                </a:ext>
              </a:extLst>
            </p:cNvPr>
            <p:cNvSpPr/>
            <p:nvPr/>
          </p:nvSpPr>
          <p:spPr>
            <a:xfrm>
              <a:off x="0" y="1029959"/>
              <a:ext cx="1294920" cy="1279080"/>
            </a:xfrm>
            <a:custGeom>
              <a:avLst/>
              <a:gdLst>
                <a:gd name="f0" fmla="val 0"/>
                <a:gd name="f1" fmla="val 813"/>
                <a:gd name="f2" fmla="val 804"/>
                <a:gd name="f3" fmla="val 161"/>
                <a:gd name="f4" fmla="val 564"/>
                <a:gd name="f5" fmla="val 329"/>
                <a:gd name="f6" fmla="val 438"/>
                <a:gd name="f7" fmla="val 646"/>
                <a:gd name="f8" fmla="val 216"/>
                <a:gd name="f9" fmla="val 676"/>
                <a:gd name="f10" fmla="val 150"/>
                <a:gd name="f11" fmla="val 144"/>
                <a:gd name="f12" fmla="val 504"/>
                <a:gd name="f13" fmla="val 73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813" h="804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1" y="f0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0" y="f13"/>
                  </a:lnTo>
                  <a:lnTo>
                    <a:pt x="f0" y="f2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D6C2692F-922C-4B20-9C78-1BD5D58F3BD4}"/>
                </a:ext>
              </a:extLst>
            </p:cNvPr>
            <p:cNvSpPr/>
            <p:nvPr/>
          </p:nvSpPr>
          <p:spPr>
            <a:xfrm>
              <a:off x="0" y="2451960"/>
              <a:ext cx="1209239" cy="169560"/>
            </a:xfrm>
            <a:custGeom>
              <a:avLst/>
              <a:gdLst>
                <a:gd name="f0" fmla="val 0"/>
                <a:gd name="f1" fmla="val 759"/>
                <a:gd name="f2" fmla="val 107"/>
                <a:gd name="f3" fmla="val 460"/>
                <a:gd name="f4" fmla="val 66"/>
                <a:gd name="f5" fmla="val 496"/>
                <a:gd name="f6" fmla="val 36"/>
                <a:gd name="f7" fmla="val 138"/>
                <a:gd name="f8" fmla="val 48"/>
                <a:gd name="f9" fmla="val 78"/>
                <a:gd name="f10" fmla="val 96"/>
                <a:gd name="f11" fmla="val 8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759" h="107">
                  <a:moveTo>
                    <a:pt x="f3" y="f4"/>
                  </a:moveTo>
                  <a:lnTo>
                    <a:pt x="f1" y="f0"/>
                  </a:lnTo>
                  <a:lnTo>
                    <a:pt x="f5" y="f6"/>
                  </a:lnTo>
                  <a:lnTo>
                    <a:pt x="f7" y="f8"/>
                  </a:lnTo>
                  <a:lnTo>
                    <a:pt x="f0" y="f9"/>
                  </a:lnTo>
                  <a:lnTo>
                    <a:pt x="f0" y="f2"/>
                  </a:lnTo>
                  <a:lnTo>
                    <a:pt x="f10" y="f11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695D6E0C-D3A9-4F53-80EF-B2A4942006BA}"/>
                </a:ext>
              </a:extLst>
            </p:cNvPr>
            <p:cNvSpPr/>
            <p:nvPr/>
          </p:nvSpPr>
          <p:spPr>
            <a:xfrm>
              <a:off x="3672720" y="5445360"/>
              <a:ext cx="5050440" cy="1182240"/>
            </a:xfrm>
            <a:custGeom>
              <a:avLst/>
              <a:gdLst>
                <a:gd name="f0" fmla="val 0"/>
                <a:gd name="f1" fmla="val 3169"/>
                <a:gd name="f2" fmla="val 743"/>
                <a:gd name="f3" fmla="val 1387"/>
                <a:gd name="f4" fmla="val 239"/>
                <a:gd name="f5" fmla="val 1734"/>
                <a:gd name="f6" fmla="val 233"/>
                <a:gd name="f7" fmla="val 2087"/>
                <a:gd name="f8" fmla="val 251"/>
                <a:gd name="f9" fmla="val 2505"/>
                <a:gd name="f10" fmla="val 204"/>
                <a:gd name="f11" fmla="val 3115"/>
                <a:gd name="f12" fmla="val 186"/>
                <a:gd name="f13" fmla="val 2422"/>
                <a:gd name="f14" fmla="val 221"/>
                <a:gd name="f15" fmla="val 2003"/>
                <a:gd name="f16" fmla="val 1459"/>
                <a:gd name="f17" fmla="val 1543"/>
                <a:gd name="f18" fmla="val 168"/>
                <a:gd name="f19" fmla="val 2039"/>
                <a:gd name="f20" fmla="val 1961"/>
                <a:gd name="f21" fmla="val 24"/>
                <a:gd name="f22" fmla="val 1836"/>
                <a:gd name="f23" fmla="val 66"/>
                <a:gd name="f24" fmla="val 1602"/>
                <a:gd name="f25" fmla="val 138"/>
                <a:gd name="f26" fmla="val 1339"/>
                <a:gd name="f27" fmla="val 198"/>
                <a:gd name="f28" fmla="val 1268"/>
                <a:gd name="f29" fmla="val 765"/>
                <a:gd name="f30" fmla="val 413"/>
                <a:gd name="f31" fmla="val 335"/>
                <a:gd name="f32" fmla="val 503"/>
                <a:gd name="f33" fmla="val 617"/>
                <a:gd name="f34" fmla="val 299"/>
                <a:gd name="f35" fmla="val 539"/>
                <a:gd name="f36" fmla="val 735"/>
                <a:gd name="f37" fmla="val 449"/>
                <a:gd name="f38" fmla="val 1178"/>
                <a:gd name="f39" fmla="val 311"/>
                <a:gd name="f40" fmla="val 981"/>
                <a:gd name="f41" fmla="val 491"/>
                <a:gd name="f42" fmla="val 867"/>
                <a:gd name="f43" fmla="val 861"/>
                <a:gd name="f44" fmla="val 933"/>
                <a:gd name="f45" fmla="val 1022"/>
                <a:gd name="f46" fmla="val 497"/>
                <a:gd name="f47" fmla="val 1297"/>
                <a:gd name="f48" fmla="val 281"/>
                <a:gd name="f49" fmla="val 1531"/>
                <a:gd name="f50" fmla="val 1770"/>
                <a:gd name="f51" fmla="val 677"/>
                <a:gd name="f52" fmla="val 1854"/>
                <a:gd name="f53" fmla="val 1919"/>
                <a:gd name="f54" fmla="val 1692"/>
                <a:gd name="f55" fmla="val 52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169" h="743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6"/>
                  </a:lnTo>
                  <a:lnTo>
                    <a:pt x="f1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4"/>
                  </a:lnTo>
                  <a:lnTo>
                    <a:pt x="f16" y="f12"/>
                  </a:lnTo>
                  <a:lnTo>
                    <a:pt x="f17" y="f18"/>
                  </a:lnTo>
                  <a:lnTo>
                    <a:pt x="f19" y="f0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0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2"/>
                  </a:lnTo>
                  <a:lnTo>
                    <a:pt x="f43" y="f2"/>
                  </a:lnTo>
                  <a:lnTo>
                    <a:pt x="f44" y="f2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37"/>
                  </a:lnTo>
                  <a:lnTo>
                    <a:pt x="f50" y="f51"/>
                  </a:lnTo>
                  <a:lnTo>
                    <a:pt x="f52" y="f2"/>
                  </a:lnTo>
                  <a:lnTo>
                    <a:pt x="f53" y="f2"/>
                  </a:lnTo>
                  <a:lnTo>
                    <a:pt x="f54" y="f55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993300"/>
                </a:gs>
                <a:gs pos="100000">
                  <a:srgbClr val="B76A03"/>
                </a:gs>
              </a:gsLst>
              <a:lin ang="135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399B7176-0ADA-4410-907B-26E4D221DA27}"/>
                </a:ext>
              </a:extLst>
            </p:cNvPr>
            <p:cNvSpPr/>
            <p:nvPr/>
          </p:nvSpPr>
          <p:spPr>
            <a:xfrm>
              <a:off x="304560" y="201240"/>
              <a:ext cx="1080" cy="10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9A1E8D"/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F79FF869-58E4-4F59-B109-9A8EDC2F8F41}"/>
                </a:ext>
              </a:extLst>
            </p:cNvPr>
            <p:cNvSpPr/>
            <p:nvPr/>
          </p:nvSpPr>
          <p:spPr>
            <a:xfrm>
              <a:off x="323640" y="207720"/>
              <a:ext cx="1080" cy="10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9A1E8D"/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4" name="Figura a mano libera: forma 13">
              <a:extLst>
                <a:ext uri="{FF2B5EF4-FFF2-40B4-BE49-F238E27FC236}">
                  <a16:creationId xmlns:a16="http://schemas.microsoft.com/office/drawing/2014/main" id="{40699E14-E442-40C6-B4C8-947D8AFC97E6}"/>
                </a:ext>
              </a:extLst>
            </p:cNvPr>
            <p:cNvSpPr/>
            <p:nvPr/>
          </p:nvSpPr>
          <p:spPr>
            <a:xfrm>
              <a:off x="0" y="6398999"/>
              <a:ext cx="9142560" cy="456839"/>
            </a:xfrm>
            <a:custGeom>
              <a:avLst/>
              <a:gdLst>
                <a:gd name="f0" fmla="val 0"/>
                <a:gd name="f1" fmla="val 5740"/>
                <a:gd name="f2" fmla="val 28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740" h="288">
                  <a:moveTo>
                    <a:pt x="f1" y="f2"/>
                  </a:moveTo>
                  <a:lnTo>
                    <a:pt x="f0" y="f2"/>
                  </a:lnTo>
                  <a:lnTo>
                    <a:pt x="f0" y="f0"/>
                  </a:lnTo>
                  <a:lnTo>
                    <a:pt x="f1" y="f0"/>
                  </a:lnTo>
                  <a:lnTo>
                    <a:pt x="f1" y="f2"/>
                  </a:lnTo>
                  <a:lnTo>
                    <a:pt x="f1" y="f2"/>
                  </a:lnTo>
                  <a:close/>
                </a:path>
              </a:pathLst>
            </a:custGeom>
            <a:gradFill>
              <a:gsLst>
                <a:gs pos="0">
                  <a:srgbClr val="993300"/>
                </a:gs>
                <a:gs pos="100000">
                  <a:srgbClr val="4617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5" name="Figura a mano libera: forma 14">
              <a:extLst>
                <a:ext uri="{FF2B5EF4-FFF2-40B4-BE49-F238E27FC236}">
                  <a16:creationId xmlns:a16="http://schemas.microsoft.com/office/drawing/2014/main" id="{653130C9-CF33-48D9-849D-88DE99D29C85}"/>
                </a:ext>
              </a:extLst>
            </p:cNvPr>
            <p:cNvSpPr/>
            <p:nvPr/>
          </p:nvSpPr>
          <p:spPr>
            <a:xfrm>
              <a:off x="0" y="6398999"/>
              <a:ext cx="9142560" cy="533160"/>
            </a:xfrm>
            <a:custGeom>
              <a:avLst/>
              <a:gdLst>
                <a:gd name="f0" fmla="val 0"/>
                <a:gd name="f1" fmla="val 5740"/>
                <a:gd name="f2" fmla="val 28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740" h="288">
                  <a:moveTo>
                    <a:pt x="f1" y="f2"/>
                  </a:moveTo>
                  <a:lnTo>
                    <a:pt x="f0" y="f2"/>
                  </a:lnTo>
                  <a:lnTo>
                    <a:pt x="f0" y="f0"/>
                  </a:lnTo>
                  <a:lnTo>
                    <a:pt x="f1" y="f0"/>
                  </a:lnTo>
                  <a:lnTo>
                    <a:pt x="f1" y="f2"/>
                  </a:lnTo>
                  <a:lnTo>
                    <a:pt x="f1" y="f2"/>
                  </a:lnTo>
                  <a:close/>
                </a:path>
              </a:pathLst>
            </a:custGeom>
            <a:gradFill>
              <a:gsLst>
                <a:gs pos="0">
                  <a:srgbClr val="993300"/>
                </a:gs>
                <a:gs pos="100000">
                  <a:srgbClr val="4617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6" name="Figura a mano libera: forma 15">
              <a:extLst>
                <a:ext uri="{FF2B5EF4-FFF2-40B4-BE49-F238E27FC236}">
                  <a16:creationId xmlns:a16="http://schemas.microsoft.com/office/drawing/2014/main" id="{C844991A-AEBD-4D5C-817A-E28BEC1CFF70}"/>
                </a:ext>
              </a:extLst>
            </p:cNvPr>
            <p:cNvSpPr/>
            <p:nvPr/>
          </p:nvSpPr>
          <p:spPr>
            <a:xfrm>
              <a:off x="0" y="0"/>
              <a:ext cx="9142560" cy="456839"/>
            </a:xfrm>
            <a:custGeom>
              <a:avLst/>
              <a:gdLst>
                <a:gd name="f0" fmla="val 0"/>
                <a:gd name="f1" fmla="val 5740"/>
                <a:gd name="f2" fmla="val 28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740" h="288">
                  <a:moveTo>
                    <a:pt x="f1" y="f2"/>
                  </a:moveTo>
                  <a:lnTo>
                    <a:pt x="f0" y="f2"/>
                  </a:lnTo>
                  <a:lnTo>
                    <a:pt x="f0" y="f0"/>
                  </a:lnTo>
                  <a:lnTo>
                    <a:pt x="f1" y="f0"/>
                  </a:lnTo>
                  <a:lnTo>
                    <a:pt x="f1" y="f2"/>
                  </a:lnTo>
                  <a:lnTo>
                    <a:pt x="f1" y="f2"/>
                  </a:lnTo>
                  <a:close/>
                </a:path>
              </a:pathLst>
            </a:custGeom>
            <a:gradFill>
              <a:gsLst>
                <a:gs pos="0">
                  <a:srgbClr val="683501"/>
                </a:gs>
                <a:gs pos="100000">
                  <a:srgbClr val="BB5F03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7" name="Figura a mano libera: forma 16">
              <a:extLst>
                <a:ext uri="{FF2B5EF4-FFF2-40B4-BE49-F238E27FC236}">
                  <a16:creationId xmlns:a16="http://schemas.microsoft.com/office/drawing/2014/main" id="{9B6E8AE1-9CCF-49D4-8ABA-5D67E13B0D62}"/>
                </a:ext>
              </a:extLst>
            </p:cNvPr>
            <p:cNvSpPr/>
            <p:nvPr/>
          </p:nvSpPr>
          <p:spPr>
            <a:xfrm>
              <a:off x="807840" y="363239"/>
              <a:ext cx="5059800" cy="3211920"/>
            </a:xfrm>
            <a:custGeom>
              <a:avLst/>
              <a:gdLst>
                <a:gd name="f0" fmla="val 180"/>
                <a:gd name="f1" fmla="val 0"/>
                <a:gd name="f2" fmla="val 3188"/>
                <a:gd name="f3" fmla="val 2024"/>
                <a:gd name="f4" fmla="val 865"/>
                <a:gd name="f5" fmla="val 1429"/>
                <a:gd name="f6" fmla="val 871"/>
                <a:gd name="f7" fmla="val 1423"/>
                <a:gd name="f8" fmla="val 889"/>
                <a:gd name="f9" fmla="val 1411"/>
                <a:gd name="f10" fmla="val 907"/>
                <a:gd name="f11" fmla="val 1393"/>
                <a:gd name="f12" fmla="val 937"/>
                <a:gd name="f13" fmla="val 1369"/>
                <a:gd name="f14" fmla="val 991"/>
                <a:gd name="f15" fmla="val 1320"/>
                <a:gd name="f16" fmla="val 1015"/>
                <a:gd name="f17" fmla="val 1309"/>
                <a:gd name="f18" fmla="val 1033"/>
                <a:gd name="f19" fmla="val 1297"/>
                <a:gd name="f20" fmla="val 1057"/>
                <a:gd name="f21" fmla="val 1279"/>
                <a:gd name="f22" fmla="val 1086"/>
                <a:gd name="f23" fmla="val 1249"/>
                <a:gd name="f24" fmla="val 1111"/>
                <a:gd name="f25" fmla="val 1225"/>
                <a:gd name="f26" fmla="val 1123"/>
                <a:gd name="f27" fmla="val 1219"/>
                <a:gd name="f28" fmla="val 1213"/>
                <a:gd name="f29" fmla="val 1153"/>
                <a:gd name="f30" fmla="val 979"/>
                <a:gd name="f31" fmla="val 1051"/>
                <a:gd name="f32" fmla="val 877"/>
                <a:gd name="f33" fmla="val 1021"/>
                <a:gd name="f34" fmla="val 685"/>
                <a:gd name="f35" fmla="val 931"/>
                <a:gd name="f36" fmla="val 655"/>
                <a:gd name="f37" fmla="val 721"/>
                <a:gd name="f38" fmla="val 876"/>
                <a:gd name="f39" fmla="val 846"/>
                <a:gd name="f40" fmla="val 612"/>
                <a:gd name="f41" fmla="val 774"/>
                <a:gd name="f42" fmla="val 643"/>
                <a:gd name="f43" fmla="val 708"/>
                <a:gd name="f44" fmla="val 600"/>
                <a:gd name="f45" fmla="val 660"/>
                <a:gd name="f46" fmla="val 552"/>
                <a:gd name="f47" fmla="val 642"/>
                <a:gd name="f48" fmla="val 528"/>
                <a:gd name="f49" fmla="val 594"/>
                <a:gd name="f50" fmla="val 510"/>
                <a:gd name="f51" fmla="val 570"/>
                <a:gd name="f52" fmla="val 637"/>
                <a:gd name="f53" fmla="val 564"/>
                <a:gd name="f54" fmla="val 576"/>
                <a:gd name="f55" fmla="val 763"/>
                <a:gd name="f56" fmla="val 696"/>
                <a:gd name="f57" fmla="val 1091"/>
                <a:gd name="f58" fmla="val 850"/>
                <a:gd name="f59" fmla="val 1073"/>
                <a:gd name="f60" fmla="val 1009"/>
                <a:gd name="f61" fmla="val 566"/>
                <a:gd name="f62" fmla="val 945"/>
                <a:gd name="f63" fmla="val 393"/>
                <a:gd name="f64" fmla="val 1054"/>
                <a:gd name="f65" fmla="val 265"/>
                <a:gd name="f66" fmla="val 1137"/>
                <a:gd name="f67" fmla="val 45"/>
                <a:gd name="f68" fmla="val 1338"/>
                <a:gd name="f69" fmla="val 137"/>
                <a:gd name="f70" fmla="val 1466"/>
                <a:gd name="f71" fmla="val 292"/>
                <a:gd name="f72" fmla="val 1502"/>
                <a:gd name="f73" fmla="val 411"/>
                <a:gd name="f74" fmla="val 1475"/>
                <a:gd name="f75" fmla="val 548"/>
                <a:gd name="f76" fmla="val 1347"/>
                <a:gd name="f77" fmla="val 768"/>
                <a:gd name="f78" fmla="val 1567"/>
                <a:gd name="f79" fmla="val 630"/>
                <a:gd name="f80" fmla="val 1687"/>
                <a:gd name="f81" fmla="val 462"/>
                <a:gd name="f82" fmla="val 1795"/>
                <a:gd name="f83" fmla="val 365"/>
                <a:gd name="f84" fmla="val 1940"/>
                <a:gd name="f85" fmla="val 239"/>
                <a:gd name="f86" fmla="val 2245"/>
                <a:gd name="f87" fmla="val 150"/>
                <a:gd name="f88" fmla="val 2498"/>
                <a:gd name="f89" fmla="val 138"/>
                <a:gd name="f90" fmla="val 2618"/>
                <a:gd name="f91" fmla="val 2815"/>
                <a:gd name="f92" fmla="val 3050"/>
                <a:gd name="f93" fmla="val 3176"/>
                <a:gd name="f94" fmla="val 168"/>
                <a:gd name="f95" fmla="val 3140"/>
                <a:gd name="f96" fmla="val 210"/>
                <a:gd name="f97" fmla="val 3116"/>
                <a:gd name="f98" fmla="val 192"/>
                <a:gd name="f99" fmla="val 2990"/>
                <a:gd name="f100" fmla="val 2906"/>
                <a:gd name="f101" fmla="val 263"/>
                <a:gd name="f102" fmla="val 2834"/>
                <a:gd name="f103" fmla="val 377"/>
                <a:gd name="f104" fmla="val 2768"/>
                <a:gd name="f105" fmla="val 534"/>
                <a:gd name="f106" fmla="val 2702"/>
                <a:gd name="f107" fmla="val 648"/>
                <a:gd name="f108" fmla="val 2738"/>
                <a:gd name="f109" fmla="val 726"/>
                <a:gd name="f110" fmla="val 2582"/>
                <a:gd name="f111" fmla="val 828"/>
                <a:gd name="f112" fmla="val 2444"/>
                <a:gd name="f113" fmla="val 913"/>
                <a:gd name="f114" fmla="val 2234"/>
                <a:gd name="f115" fmla="val 2096"/>
                <a:gd name="f116" fmla="val 1063"/>
                <a:gd name="f117" fmla="val 1963"/>
                <a:gd name="f118" fmla="val 1075"/>
                <a:gd name="f119" fmla="val 2035"/>
                <a:gd name="f120" fmla="val 1117"/>
                <a:gd name="f121" fmla="val 2257"/>
                <a:gd name="f122" fmla="val 2545"/>
                <a:gd name="f123" fmla="val 1135"/>
                <a:gd name="f124" fmla="val 2600"/>
                <a:gd name="f125" fmla="val 1207"/>
                <a:gd name="f126" fmla="val 2726"/>
                <a:gd name="f127" fmla="val 1303"/>
                <a:gd name="f128" fmla="val 2894"/>
                <a:gd name="f129" fmla="val 1441"/>
                <a:gd name="f130" fmla="val 2984"/>
                <a:gd name="f131" fmla="val 1471"/>
                <a:gd name="f132" fmla="val 3122"/>
                <a:gd name="f133" fmla="val 1555"/>
                <a:gd name="f134" fmla="val 1543"/>
                <a:gd name="f135" fmla="val 3032"/>
                <a:gd name="f136" fmla="val 1585"/>
                <a:gd name="f137" fmla="val 3026"/>
                <a:gd name="f138" fmla="val 3008"/>
                <a:gd name="f139" fmla="val 1591"/>
                <a:gd name="f140" fmla="val 2960"/>
                <a:gd name="f141" fmla="val 1597"/>
                <a:gd name="f142" fmla="val 1603"/>
                <a:gd name="f143" fmla="val 2882"/>
                <a:gd name="f144" fmla="val 1609"/>
                <a:gd name="f145" fmla="val 2864"/>
                <a:gd name="f146" fmla="val 2846"/>
                <a:gd name="f147" fmla="val 2828"/>
                <a:gd name="f148" fmla="val 2774"/>
                <a:gd name="f149" fmla="val 1615"/>
                <a:gd name="f150" fmla="val 2750"/>
                <a:gd name="f151" fmla="val 1621"/>
                <a:gd name="f152" fmla="val 2714"/>
                <a:gd name="f153" fmla="val 2708"/>
                <a:gd name="f154" fmla="val 2606"/>
                <a:gd name="f155" fmla="val 1657"/>
                <a:gd name="f156" fmla="val 2594"/>
                <a:gd name="f157" fmla="val 2569"/>
                <a:gd name="f158" fmla="val 2533"/>
                <a:gd name="f159" fmla="val 1663"/>
                <a:gd name="f160" fmla="val 2486"/>
                <a:gd name="f161" fmla="val 1669"/>
                <a:gd name="f162" fmla="val 1675"/>
                <a:gd name="f163" fmla="val 2408"/>
                <a:gd name="f164" fmla="val 1681"/>
                <a:gd name="f165" fmla="val 2378"/>
                <a:gd name="f166" fmla="val 2366"/>
                <a:gd name="f167" fmla="val 1699"/>
                <a:gd name="f168" fmla="val 2360"/>
                <a:gd name="f169" fmla="val 1705"/>
                <a:gd name="f170" fmla="val 2342"/>
                <a:gd name="f171" fmla="val 2305"/>
                <a:gd name="f172" fmla="val 2275"/>
                <a:gd name="f173" fmla="val 2263"/>
                <a:gd name="f174" fmla="val 2017"/>
                <a:gd name="f175" fmla="val 1844"/>
                <a:gd name="f176" fmla="val 1489"/>
                <a:gd name="f177" fmla="val 1711"/>
                <a:gd name="f178" fmla="val 1453"/>
                <a:gd name="f179" fmla="val 1856"/>
                <a:gd name="f180" fmla="val 1693"/>
                <a:gd name="f181" fmla="val 1880"/>
                <a:gd name="f182" fmla="val 1994"/>
                <a:gd name="f183" fmla="val 1771"/>
                <a:gd name="f184" fmla="val 1922"/>
                <a:gd name="f185" fmla="val 1616"/>
                <a:gd name="f186" fmla="val 1531"/>
                <a:gd name="f187" fmla="val 1753"/>
                <a:gd name="f188" fmla="val 1483"/>
                <a:gd name="f189" fmla="val 1633"/>
                <a:gd name="f190" fmla="val 1477"/>
                <a:gd name="f191" fmla="val 1358"/>
                <a:gd name="f192" fmla="val 1381"/>
                <a:gd name="f193" fmla="val 1291"/>
                <a:gd name="f194" fmla="val 1147"/>
                <a:gd name="f195" fmla="val 127"/>
                <a:gd name="f196" fmla="val 200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188" h="2024">
                  <a:moveTo>
                    <a:pt x="f4" y="f5"/>
                  </a:move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6" y="f28"/>
                  </a:lnTo>
                  <a:lnTo>
                    <a:pt x="f20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10"/>
                  </a:lnTo>
                  <a:lnTo>
                    <a:pt x="f37" y="f38"/>
                  </a:lnTo>
                  <a:lnTo>
                    <a:pt x="f36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46" y="f46"/>
                  </a:lnTo>
                  <a:lnTo>
                    <a:pt x="f52" y="f53"/>
                  </a:lnTo>
                  <a:lnTo>
                    <a:pt x="f37" y="f54"/>
                  </a:lnTo>
                  <a:lnTo>
                    <a:pt x="f55" y="f51"/>
                  </a:lnTo>
                  <a:lnTo>
                    <a:pt x="f35" y="f56"/>
                  </a:lnTo>
                  <a:lnTo>
                    <a:pt x="f57" y="f58"/>
                  </a:lnTo>
                  <a:lnTo>
                    <a:pt x="f59" y="f34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23" y="f1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0"/>
                  </a:lnTo>
                  <a:lnTo>
                    <a:pt x="f91" y="f89"/>
                  </a:lnTo>
                  <a:lnTo>
                    <a:pt x="f92" y="f87"/>
                  </a:lnTo>
                  <a:lnTo>
                    <a:pt x="f93" y="f94"/>
                  </a:lnTo>
                  <a:lnTo>
                    <a:pt x="f95" y="f96"/>
                  </a:lnTo>
                  <a:lnTo>
                    <a:pt x="f97" y="f98"/>
                  </a:lnTo>
                  <a:lnTo>
                    <a:pt x="f99" y="f96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113"/>
                  </a:lnTo>
                  <a:lnTo>
                    <a:pt x="f114" y="f60"/>
                  </a:lnTo>
                  <a:lnTo>
                    <a:pt x="f115" y="f116"/>
                  </a:lnTo>
                  <a:lnTo>
                    <a:pt x="f117" y="f118"/>
                  </a:lnTo>
                  <a:lnTo>
                    <a:pt x="f119" y="f120"/>
                  </a:lnTo>
                  <a:lnTo>
                    <a:pt x="f121" y="f24"/>
                  </a:lnTo>
                  <a:lnTo>
                    <a:pt x="f122" y="f123"/>
                  </a:lnTo>
                  <a:lnTo>
                    <a:pt x="f124" y="f125"/>
                  </a:lnTo>
                  <a:lnTo>
                    <a:pt x="f126" y="f127"/>
                  </a:lnTo>
                  <a:lnTo>
                    <a:pt x="f128" y="f129"/>
                  </a:lnTo>
                  <a:lnTo>
                    <a:pt x="f130" y="f131"/>
                  </a:lnTo>
                  <a:lnTo>
                    <a:pt x="f132" y="f133"/>
                  </a:lnTo>
                  <a:lnTo>
                    <a:pt x="f2" y="f134"/>
                  </a:lnTo>
                  <a:lnTo>
                    <a:pt x="f135" y="f136"/>
                  </a:lnTo>
                  <a:lnTo>
                    <a:pt x="f137" y="f136"/>
                  </a:lnTo>
                  <a:lnTo>
                    <a:pt x="f138" y="f139"/>
                  </a:lnTo>
                  <a:lnTo>
                    <a:pt x="f130" y="f139"/>
                  </a:lnTo>
                  <a:lnTo>
                    <a:pt x="f140" y="f141"/>
                  </a:lnTo>
                  <a:lnTo>
                    <a:pt x="f100" y="f142"/>
                  </a:lnTo>
                  <a:lnTo>
                    <a:pt x="f143" y="f144"/>
                  </a:lnTo>
                  <a:lnTo>
                    <a:pt x="f145" y="f144"/>
                  </a:lnTo>
                  <a:lnTo>
                    <a:pt x="f146" y="f144"/>
                  </a:lnTo>
                  <a:lnTo>
                    <a:pt x="f147" y="f144"/>
                  </a:lnTo>
                  <a:lnTo>
                    <a:pt x="f148" y="f149"/>
                  </a:lnTo>
                  <a:lnTo>
                    <a:pt x="f150" y="f149"/>
                  </a:lnTo>
                  <a:lnTo>
                    <a:pt x="f126" y="f151"/>
                  </a:lnTo>
                  <a:lnTo>
                    <a:pt x="f152" y="f151"/>
                  </a:lnTo>
                  <a:lnTo>
                    <a:pt x="f153" y="f151"/>
                  </a:lnTo>
                  <a:lnTo>
                    <a:pt x="f154" y="f155"/>
                  </a:lnTo>
                  <a:lnTo>
                    <a:pt x="f156" y="f155"/>
                  </a:lnTo>
                  <a:lnTo>
                    <a:pt x="f157" y="f155"/>
                  </a:lnTo>
                  <a:lnTo>
                    <a:pt x="f158" y="f159"/>
                  </a:lnTo>
                  <a:lnTo>
                    <a:pt x="f160" y="f161"/>
                  </a:lnTo>
                  <a:lnTo>
                    <a:pt x="f112" y="f162"/>
                  </a:lnTo>
                  <a:lnTo>
                    <a:pt x="f163" y="f164"/>
                  </a:lnTo>
                  <a:lnTo>
                    <a:pt x="f165" y="f80"/>
                  </a:lnTo>
                  <a:lnTo>
                    <a:pt x="f166" y="f167"/>
                  </a:lnTo>
                  <a:lnTo>
                    <a:pt x="f168" y="f169"/>
                  </a:lnTo>
                  <a:lnTo>
                    <a:pt x="f170" y="f169"/>
                  </a:lnTo>
                  <a:lnTo>
                    <a:pt x="f171" y="f80"/>
                  </a:lnTo>
                  <a:lnTo>
                    <a:pt x="f172" y="f161"/>
                  </a:lnTo>
                  <a:lnTo>
                    <a:pt x="f173" y="f159"/>
                  </a:lnTo>
                  <a:lnTo>
                    <a:pt x="f121" y="f155"/>
                  </a:lnTo>
                  <a:lnTo>
                    <a:pt x="f174" y="f136"/>
                  </a:lnTo>
                  <a:lnTo>
                    <a:pt x="f175" y="f176"/>
                  </a:lnTo>
                  <a:lnTo>
                    <a:pt x="f177" y="f178"/>
                  </a:lnTo>
                  <a:lnTo>
                    <a:pt x="f179" y="f180"/>
                  </a:lnTo>
                  <a:lnTo>
                    <a:pt x="f181" y="f175"/>
                  </a:lnTo>
                  <a:lnTo>
                    <a:pt x="f179" y="f182"/>
                  </a:lnTo>
                  <a:lnTo>
                    <a:pt x="f183" y="f184"/>
                  </a:lnTo>
                  <a:lnTo>
                    <a:pt x="f185" y="f82"/>
                  </a:lnTo>
                  <a:lnTo>
                    <a:pt x="f186" y="f187"/>
                  </a:lnTo>
                  <a:lnTo>
                    <a:pt x="f188" y="f189"/>
                  </a:lnTo>
                  <a:lnTo>
                    <a:pt x="f9" y="f190"/>
                  </a:lnTo>
                  <a:lnTo>
                    <a:pt x="f191" y="f192"/>
                  </a:lnTo>
                  <a:lnTo>
                    <a:pt x="f27" y="f193"/>
                  </a:lnTo>
                  <a:lnTo>
                    <a:pt x="f194" y="f21"/>
                  </a:lnTo>
                  <a:lnTo>
                    <a:pt x="f195" y="f196"/>
                  </a:lnTo>
                  <a:lnTo>
                    <a:pt x="f1" y="f3"/>
                  </a:lnTo>
                  <a:lnTo>
                    <a:pt x="f4" y="f5"/>
                  </a:lnTo>
                  <a:lnTo>
                    <a:pt x="f4" y="f5"/>
                  </a:lnTo>
                  <a:close/>
                </a:path>
              </a:pathLst>
            </a:custGeom>
            <a:gradFill>
              <a:gsLst>
                <a:gs pos="0">
                  <a:srgbClr val="993300"/>
                </a:gs>
                <a:gs pos="100000">
                  <a:srgbClr val="BB5F03"/>
                </a:gs>
              </a:gsLst>
              <a:lin ang="135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8" name="Figura a mano libera: forma 17">
              <a:extLst>
                <a:ext uri="{FF2B5EF4-FFF2-40B4-BE49-F238E27FC236}">
                  <a16:creationId xmlns:a16="http://schemas.microsoft.com/office/drawing/2014/main" id="{40C0D932-5532-4939-AF3E-42A1B37ABDC0}"/>
                </a:ext>
              </a:extLst>
            </p:cNvPr>
            <p:cNvSpPr/>
            <p:nvPr/>
          </p:nvSpPr>
          <p:spPr>
            <a:xfrm>
              <a:off x="2133360" y="464760"/>
              <a:ext cx="3402720" cy="2835720"/>
            </a:xfrm>
            <a:custGeom>
              <a:avLst/>
              <a:gdLst>
                <a:gd name="f0" fmla="val 0"/>
                <a:gd name="f1" fmla="val 2144"/>
                <a:gd name="f2" fmla="val 1787"/>
                <a:gd name="f3" fmla="val 318"/>
                <a:gd name="f4" fmla="val 1078"/>
                <a:gd name="f5" fmla="val 217"/>
                <a:gd name="f6" fmla="val 928"/>
                <a:gd name="f7" fmla="val 102"/>
                <a:gd name="f8" fmla="val 808"/>
                <a:gd name="f9" fmla="val 36"/>
                <a:gd name="f10" fmla="val 742"/>
                <a:gd name="f11" fmla="val 700"/>
                <a:gd name="f12" fmla="val 270"/>
                <a:gd name="f13" fmla="val 958"/>
                <a:gd name="f14" fmla="val 294"/>
                <a:gd name="f15" fmla="val 1006"/>
                <a:gd name="f16" fmla="val 367"/>
                <a:gd name="f17" fmla="val 670"/>
                <a:gd name="f18" fmla="val 379"/>
                <a:gd name="f19" fmla="val 411"/>
                <a:gd name="f20" fmla="val 347"/>
                <a:gd name="f21" fmla="val 118"/>
                <a:gd name="f22" fmla="val 393"/>
                <a:gd name="f23" fmla="val 397"/>
                <a:gd name="f24" fmla="val 357"/>
                <a:gd name="f25" fmla="val 421"/>
                <a:gd name="f26" fmla="val 609"/>
                <a:gd name="f27" fmla="val 385"/>
                <a:gd name="f28" fmla="val 826"/>
                <a:gd name="f29" fmla="val 1036"/>
                <a:gd name="f30" fmla="val 877"/>
                <a:gd name="f31" fmla="val 784"/>
                <a:gd name="f32" fmla="val 1309"/>
                <a:gd name="f33" fmla="val 555"/>
                <a:gd name="f34" fmla="val 1802"/>
                <a:gd name="f35" fmla="val 249"/>
                <a:gd name="f36" fmla="val 2096"/>
                <a:gd name="f37" fmla="val 69"/>
                <a:gd name="f38" fmla="val 1814"/>
                <a:gd name="f39" fmla="val 279"/>
                <a:gd name="f40" fmla="val 1453"/>
                <a:gd name="f41" fmla="val 501"/>
                <a:gd name="f42" fmla="val 1123"/>
                <a:gd name="f43" fmla="val 739"/>
                <a:gd name="f44" fmla="val 898"/>
                <a:gd name="f45" fmla="val 463"/>
                <a:gd name="f46" fmla="val 1084"/>
                <a:gd name="f47" fmla="val 817"/>
                <a:gd name="f48" fmla="val 1193"/>
                <a:gd name="f49" fmla="val 1285"/>
                <a:gd name="f50" fmla="val 1187"/>
                <a:gd name="f51" fmla="val 1916"/>
                <a:gd name="f52" fmla="val 1396"/>
                <a:gd name="f53" fmla="val 1420"/>
                <a:gd name="f54" fmla="val 1408"/>
                <a:gd name="f55" fmla="val 1435"/>
                <a:gd name="f56" fmla="val 1288"/>
                <a:gd name="f57" fmla="val 1219"/>
                <a:gd name="f58" fmla="val 1229"/>
                <a:gd name="f59" fmla="val 799"/>
                <a:gd name="f60" fmla="val 1223"/>
                <a:gd name="f61" fmla="val 505"/>
                <a:gd name="f62" fmla="val 1145"/>
                <a:gd name="f63" fmla="val 733"/>
                <a:gd name="f64" fmla="val 1378"/>
                <a:gd name="f65" fmla="val 1619"/>
                <a:gd name="f66" fmla="val 1009"/>
                <a:gd name="f67" fmla="val 1607"/>
                <a:gd name="f68" fmla="val 673"/>
                <a:gd name="f69" fmla="val 1372"/>
                <a:gd name="f70" fmla="val 415"/>
                <a:gd name="f71" fmla="val 110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44" h="1787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0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7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11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1" y="f53"/>
                  </a:lnTo>
                  <a:lnTo>
                    <a:pt x="f38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30" y="f65"/>
                  </a:lnTo>
                  <a:lnTo>
                    <a:pt x="f66" y="f2"/>
                  </a:lnTo>
                  <a:lnTo>
                    <a:pt x="f47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9" name="Figura a mano libera: forma 18">
              <a:extLst>
                <a:ext uri="{FF2B5EF4-FFF2-40B4-BE49-F238E27FC236}">
                  <a16:creationId xmlns:a16="http://schemas.microsoft.com/office/drawing/2014/main" id="{C46D893E-D456-4444-9833-4BF97ADE0C81}"/>
                </a:ext>
              </a:extLst>
            </p:cNvPr>
            <p:cNvSpPr/>
            <p:nvPr/>
          </p:nvSpPr>
          <p:spPr>
            <a:xfrm>
              <a:off x="4653360" y="2742480"/>
              <a:ext cx="4488840" cy="3754800"/>
            </a:xfrm>
            <a:custGeom>
              <a:avLst/>
              <a:gdLst>
                <a:gd name="f0" fmla="val 360"/>
                <a:gd name="f1" fmla="val 0"/>
                <a:gd name="f2" fmla="val 2828"/>
                <a:gd name="f3" fmla="val 2366"/>
                <a:gd name="f4" fmla="val 2006"/>
                <a:gd name="f5" fmla="val 835"/>
                <a:gd name="f6" fmla="val 1873"/>
                <a:gd name="f7" fmla="val 715"/>
                <a:gd name="f8" fmla="val 1814"/>
                <a:gd name="f9" fmla="val 606"/>
                <a:gd name="f10" fmla="val 1747"/>
                <a:gd name="f11" fmla="val 438"/>
                <a:gd name="f12" fmla="val 1699"/>
                <a:gd name="f13" fmla="val 312"/>
                <a:gd name="f14" fmla="val 1615"/>
                <a:gd name="f15" fmla="val 252"/>
                <a:gd name="f16" fmla="val 1453"/>
                <a:gd name="f17" fmla="val 84"/>
                <a:gd name="f18" fmla="val 1375"/>
                <a:gd name="f19" fmla="val 1345"/>
                <a:gd name="f20" fmla="val 132"/>
                <a:gd name="f21" fmla="val 1369"/>
                <a:gd name="f22" fmla="val 294"/>
                <a:gd name="f23" fmla="val 1513"/>
                <a:gd name="f24" fmla="val 558"/>
                <a:gd name="f25" fmla="val 1381"/>
                <a:gd name="f26" fmla="val 492"/>
                <a:gd name="f27" fmla="val 1201"/>
                <a:gd name="f28" fmla="val 961"/>
                <a:gd name="f29" fmla="val 227"/>
                <a:gd name="f30" fmla="val 955"/>
                <a:gd name="f31" fmla="val 221"/>
                <a:gd name="f32" fmla="val 949"/>
                <a:gd name="f33" fmla="val 215"/>
                <a:gd name="f34" fmla="val 913"/>
                <a:gd name="f35" fmla="val 185"/>
                <a:gd name="f36" fmla="val 877"/>
                <a:gd name="f37" fmla="val 161"/>
                <a:gd name="f38" fmla="val 859"/>
                <a:gd name="f39" fmla="val 156"/>
                <a:gd name="f40" fmla="val 853"/>
                <a:gd name="f41" fmla="val 841"/>
                <a:gd name="f42" fmla="val 167"/>
                <a:gd name="f43" fmla="val 810"/>
                <a:gd name="f44" fmla="val 173"/>
                <a:gd name="f45" fmla="val 768"/>
                <a:gd name="f46" fmla="val 720"/>
                <a:gd name="f47" fmla="val 678"/>
                <a:gd name="f48" fmla="val 637"/>
                <a:gd name="f49" fmla="val 150"/>
                <a:gd name="f50" fmla="val 613"/>
                <a:gd name="f51" fmla="val 144"/>
                <a:gd name="f52" fmla="val 601"/>
                <a:gd name="f53" fmla="val 498"/>
                <a:gd name="f54" fmla="val 480"/>
                <a:gd name="f55" fmla="val 456"/>
                <a:gd name="f56" fmla="val 432"/>
                <a:gd name="f57" fmla="val 379"/>
                <a:gd name="f58" fmla="val 361"/>
                <a:gd name="f59" fmla="val 138"/>
                <a:gd name="f60" fmla="val 342"/>
                <a:gd name="f61" fmla="val 324"/>
                <a:gd name="f62" fmla="val 300"/>
                <a:gd name="f63" fmla="val 246"/>
                <a:gd name="f64" fmla="val 126"/>
                <a:gd name="f65" fmla="val 216"/>
                <a:gd name="f66" fmla="val 120"/>
                <a:gd name="f67" fmla="val 192"/>
                <a:gd name="f68" fmla="val 174"/>
                <a:gd name="f69" fmla="val 114"/>
                <a:gd name="f70" fmla="val 168"/>
                <a:gd name="f71" fmla="val 6"/>
                <a:gd name="f72" fmla="val 240"/>
                <a:gd name="f73" fmla="val 306"/>
                <a:gd name="f74" fmla="val 462"/>
                <a:gd name="f75" fmla="val 607"/>
                <a:gd name="f76" fmla="val 588"/>
                <a:gd name="f77" fmla="val 655"/>
                <a:gd name="f78" fmla="val 672"/>
                <a:gd name="f79" fmla="val 769"/>
                <a:gd name="f80" fmla="val 1177"/>
                <a:gd name="f81" fmla="val 817"/>
                <a:gd name="f82" fmla="val 1249"/>
                <a:gd name="f83" fmla="val 871"/>
                <a:gd name="f84" fmla="val 1117"/>
                <a:gd name="f85" fmla="val 972"/>
                <a:gd name="f86" fmla="val 756"/>
                <a:gd name="f87" fmla="val 919"/>
                <a:gd name="f88" fmla="val 619"/>
                <a:gd name="f89" fmla="val 1111"/>
                <a:gd name="f90" fmla="val 420"/>
                <a:gd name="f91" fmla="val 1214"/>
                <a:gd name="f92" fmla="val 348"/>
                <a:gd name="f93" fmla="val 276"/>
                <a:gd name="f94" fmla="val 1441"/>
                <a:gd name="f95" fmla="val 1471"/>
                <a:gd name="f96" fmla="val 66"/>
                <a:gd name="f97" fmla="val 1465"/>
                <a:gd name="f98" fmla="val 42"/>
                <a:gd name="f99" fmla="val 1519"/>
                <a:gd name="f100" fmla="val 367"/>
                <a:gd name="f101" fmla="val 1585"/>
                <a:gd name="f102" fmla="val 570"/>
                <a:gd name="f103" fmla="val 1591"/>
                <a:gd name="f104" fmla="val 690"/>
                <a:gd name="f105" fmla="val 1664"/>
                <a:gd name="f106" fmla="val 1712"/>
                <a:gd name="f107" fmla="val 1260"/>
                <a:gd name="f108" fmla="val 1694"/>
                <a:gd name="f109" fmla="val 1411"/>
                <a:gd name="f110" fmla="val 1603"/>
                <a:gd name="f111" fmla="val 1537"/>
                <a:gd name="f112" fmla="val 1645"/>
                <a:gd name="f113" fmla="val 1399"/>
                <a:gd name="f114" fmla="val 1387"/>
                <a:gd name="f115" fmla="val 1735"/>
                <a:gd name="f116" fmla="val 1729"/>
                <a:gd name="f117" fmla="val 1567"/>
                <a:gd name="f118" fmla="val 1723"/>
                <a:gd name="f119" fmla="val 1670"/>
                <a:gd name="f120" fmla="val 1802"/>
                <a:gd name="f121" fmla="val 1831"/>
                <a:gd name="f122" fmla="val 1964"/>
                <a:gd name="f123" fmla="val 1957"/>
                <a:gd name="f124" fmla="val 2090"/>
                <a:gd name="f125" fmla="val 2042"/>
                <a:gd name="f126" fmla="val 2229"/>
                <a:gd name="f127" fmla="val 2155"/>
                <a:gd name="f128" fmla="val 2161"/>
                <a:gd name="f129" fmla="val 2295"/>
                <a:gd name="f130" fmla="val 2191"/>
                <a:gd name="f131" fmla="val 2133"/>
                <a:gd name="f132" fmla="val 2215"/>
                <a:gd name="f133" fmla="val 2048"/>
                <a:gd name="f134" fmla="val 2258"/>
                <a:gd name="f135" fmla="val 2270"/>
                <a:gd name="f136" fmla="val 1970"/>
                <a:gd name="f137" fmla="val 2342"/>
                <a:gd name="f138" fmla="val 1868"/>
                <a:gd name="f139" fmla="val 2324"/>
                <a:gd name="f140" fmla="val 1748"/>
                <a:gd name="f141" fmla="val 2233"/>
                <a:gd name="f142" fmla="val 1573"/>
                <a:gd name="f143" fmla="val 2209"/>
                <a:gd name="f144" fmla="val 2294"/>
                <a:gd name="f145" fmla="val 1483"/>
                <a:gd name="f146" fmla="val 2461"/>
                <a:gd name="f147" fmla="val 1651"/>
                <a:gd name="f148" fmla="val 2504"/>
                <a:gd name="f149" fmla="val 2588"/>
                <a:gd name="f150" fmla="val 1688"/>
                <a:gd name="f151" fmla="val 2678"/>
                <a:gd name="f152" fmla="val 1718"/>
                <a:gd name="f153" fmla="val 2720"/>
                <a:gd name="f154" fmla="val 2695"/>
                <a:gd name="f155" fmla="val 1682"/>
                <a:gd name="f156" fmla="val 1627"/>
                <a:gd name="f157" fmla="val 2630"/>
                <a:gd name="f158" fmla="val 1597"/>
                <a:gd name="f159" fmla="val 1543"/>
                <a:gd name="f160" fmla="val 2618"/>
                <a:gd name="f161" fmla="val 2576"/>
                <a:gd name="f162" fmla="val 2510"/>
                <a:gd name="f163" fmla="val 1357"/>
                <a:gd name="f164" fmla="val 1351"/>
                <a:gd name="f165" fmla="val 2552"/>
                <a:gd name="f166" fmla="val 1315"/>
                <a:gd name="f167" fmla="val 2354"/>
                <a:gd name="f168" fmla="val 1184"/>
                <a:gd name="f169" fmla="val 2252"/>
                <a:gd name="f170" fmla="val 1123"/>
                <a:gd name="f171" fmla="val 2173"/>
                <a:gd name="f172" fmla="val 1009"/>
                <a:gd name="f173" fmla="val 2102"/>
                <a:gd name="f174" fmla="val 931"/>
                <a:gd name="f175" fmla="val 2108"/>
                <a:gd name="f176" fmla="val 2114"/>
                <a:gd name="f177" fmla="val 925"/>
                <a:gd name="f178" fmla="val 2137"/>
                <a:gd name="f179" fmla="val 907"/>
                <a:gd name="f180" fmla="val 2167"/>
                <a:gd name="f181" fmla="val 883"/>
                <a:gd name="f182" fmla="val 2197"/>
                <a:gd name="f183" fmla="val 2240"/>
                <a:gd name="f184" fmla="val 2300"/>
                <a:gd name="f185" fmla="val 829"/>
                <a:gd name="f186" fmla="val 2348"/>
                <a:gd name="f187" fmla="val 799"/>
                <a:gd name="f188" fmla="val 793"/>
                <a:gd name="f189" fmla="val 2372"/>
                <a:gd name="f190" fmla="val 787"/>
                <a:gd name="f191" fmla="val 528"/>
                <a:gd name="f192" fmla="val 2078"/>
                <a:gd name="f193" fmla="val 865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828" h="2366">
                  <a:moveTo>
                    <a:pt x="f4" y="f5"/>
                  </a:move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0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37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2"/>
                  </a:lnTo>
                  <a:lnTo>
                    <a:pt x="f46" y="f37"/>
                  </a:lnTo>
                  <a:lnTo>
                    <a:pt x="f47" y="f39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1"/>
                  </a:lnTo>
                  <a:lnTo>
                    <a:pt x="f53" y="f37"/>
                  </a:lnTo>
                  <a:lnTo>
                    <a:pt x="f26" y="f37"/>
                  </a:lnTo>
                  <a:lnTo>
                    <a:pt x="f54" y="f39"/>
                  </a:lnTo>
                  <a:lnTo>
                    <a:pt x="f55" y="f39"/>
                  </a:lnTo>
                  <a:lnTo>
                    <a:pt x="f56" y="f49"/>
                  </a:lnTo>
                  <a:lnTo>
                    <a:pt x="f57" y="f51"/>
                  </a:lnTo>
                  <a:lnTo>
                    <a:pt x="f58" y="f59"/>
                  </a:lnTo>
                  <a:lnTo>
                    <a:pt x="f60" y="f59"/>
                  </a:lnTo>
                  <a:lnTo>
                    <a:pt x="f61" y="f59"/>
                  </a:lnTo>
                  <a:lnTo>
                    <a:pt x="f62" y="f20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66"/>
                  </a:lnTo>
                  <a:lnTo>
                    <a:pt x="f68" y="f69"/>
                  </a:lnTo>
                  <a:lnTo>
                    <a:pt x="f70" y="f69"/>
                  </a:lnTo>
                  <a:lnTo>
                    <a:pt x="f71" y="f66"/>
                  </a:lnTo>
                  <a:lnTo>
                    <a:pt x="f65" y="f72"/>
                  </a:lnTo>
                  <a:lnTo>
                    <a:pt x="f73" y="f22"/>
                  </a:lnTo>
                  <a:lnTo>
                    <a:pt x="f54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32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40"/>
                  </a:lnTo>
                  <a:lnTo>
                    <a:pt x="f85" y="f83"/>
                  </a:lnTo>
                  <a:lnTo>
                    <a:pt x="f86" y="f87"/>
                  </a:lnTo>
                  <a:lnTo>
                    <a:pt x="f88" y="f28"/>
                  </a:lnTo>
                  <a:lnTo>
                    <a:pt x="f26" y="f89"/>
                  </a:lnTo>
                  <a:lnTo>
                    <a:pt x="f90" y="f91"/>
                  </a:lnTo>
                  <a:lnTo>
                    <a:pt x="f92" y="f19"/>
                  </a:lnTo>
                  <a:lnTo>
                    <a:pt x="f93" y="f94"/>
                  </a:lnTo>
                  <a:lnTo>
                    <a:pt x="f67" y="f95"/>
                  </a:lnTo>
                  <a:lnTo>
                    <a:pt x="f96" y="f97"/>
                  </a:lnTo>
                  <a:lnTo>
                    <a:pt x="f98" y="f94"/>
                  </a:lnTo>
                  <a:lnTo>
                    <a:pt x="f1" y="f95"/>
                  </a:lnTo>
                  <a:lnTo>
                    <a:pt x="f64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32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99" y="f111"/>
                  </a:lnTo>
                  <a:lnTo>
                    <a:pt x="f112" y="f113"/>
                  </a:lnTo>
                  <a:lnTo>
                    <a:pt x="f12" y="f114"/>
                  </a:lnTo>
                  <a:lnTo>
                    <a:pt x="f115" y="f23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118" y="f120"/>
                  </a:lnTo>
                  <a:lnTo>
                    <a:pt x="f121" y="f122"/>
                  </a:lnTo>
                  <a:lnTo>
                    <a:pt x="f123" y="f124"/>
                  </a:lnTo>
                  <a:lnTo>
                    <a:pt x="f125" y="f126"/>
                  </a:lnTo>
                  <a:lnTo>
                    <a:pt x="f127" y="f3"/>
                  </a:lnTo>
                  <a:lnTo>
                    <a:pt x="f128" y="f129"/>
                  </a:lnTo>
                  <a:lnTo>
                    <a:pt x="f130" y="f131"/>
                  </a:lnTo>
                  <a:lnTo>
                    <a:pt x="f132" y="f133"/>
                  </a:lnTo>
                  <a:lnTo>
                    <a:pt x="f134" y="f125"/>
                  </a:lnTo>
                  <a:lnTo>
                    <a:pt x="f135" y="f136"/>
                  </a:lnTo>
                  <a:lnTo>
                    <a:pt x="f137" y="f138"/>
                  </a:lnTo>
                  <a:lnTo>
                    <a:pt x="f139" y="f140"/>
                  </a:lnTo>
                  <a:lnTo>
                    <a:pt x="f141" y="f142"/>
                  </a:lnTo>
                  <a:lnTo>
                    <a:pt x="f143" y="f16"/>
                  </a:lnTo>
                  <a:lnTo>
                    <a:pt x="f143" y="f19"/>
                  </a:lnTo>
                  <a:lnTo>
                    <a:pt x="f144" y="f145"/>
                  </a:lnTo>
                  <a:lnTo>
                    <a:pt x="f146" y="f147"/>
                  </a:lnTo>
                  <a:lnTo>
                    <a:pt x="f148" y="f147"/>
                  </a:lnTo>
                  <a:lnTo>
                    <a:pt x="f149" y="f150"/>
                  </a:lnTo>
                  <a:lnTo>
                    <a:pt x="f151" y="f152"/>
                  </a:lnTo>
                  <a:lnTo>
                    <a:pt x="f153" y="f106"/>
                  </a:lnTo>
                  <a:lnTo>
                    <a:pt x="f154" y="f155"/>
                  </a:lnTo>
                  <a:lnTo>
                    <a:pt x="f151" y="f156"/>
                  </a:lnTo>
                  <a:lnTo>
                    <a:pt x="f157" y="f158"/>
                  </a:lnTo>
                  <a:lnTo>
                    <a:pt x="f149" y="f159"/>
                  </a:lnTo>
                  <a:lnTo>
                    <a:pt x="f160" y="f145"/>
                  </a:lnTo>
                  <a:lnTo>
                    <a:pt x="f161" y="f113"/>
                  </a:lnTo>
                  <a:lnTo>
                    <a:pt x="f162" y="f163"/>
                  </a:lnTo>
                  <a:lnTo>
                    <a:pt x="f161" y="f164"/>
                  </a:lnTo>
                  <a:lnTo>
                    <a:pt x="f165" y="f166"/>
                  </a:lnTo>
                  <a:lnTo>
                    <a:pt x="f167" y="f168"/>
                  </a:lnTo>
                  <a:lnTo>
                    <a:pt x="f169" y="f170"/>
                  </a:lnTo>
                  <a:lnTo>
                    <a:pt x="f171" y="f172"/>
                  </a:lnTo>
                  <a:lnTo>
                    <a:pt x="f173" y="f174"/>
                  </a:lnTo>
                  <a:lnTo>
                    <a:pt x="f175" y="f174"/>
                  </a:lnTo>
                  <a:lnTo>
                    <a:pt x="f176" y="f177"/>
                  </a:lnTo>
                  <a:lnTo>
                    <a:pt x="f178" y="f179"/>
                  </a:lnTo>
                  <a:lnTo>
                    <a:pt x="f180" y="f181"/>
                  </a:lnTo>
                  <a:lnTo>
                    <a:pt x="f182" y="f36"/>
                  </a:lnTo>
                  <a:lnTo>
                    <a:pt x="f132" y="f83"/>
                  </a:lnTo>
                  <a:lnTo>
                    <a:pt x="f183" y="f38"/>
                  </a:lnTo>
                  <a:lnTo>
                    <a:pt x="f184" y="f185"/>
                  </a:lnTo>
                  <a:lnTo>
                    <a:pt x="f139" y="f81"/>
                  </a:lnTo>
                  <a:lnTo>
                    <a:pt x="f186" y="f187"/>
                  </a:lnTo>
                  <a:lnTo>
                    <a:pt x="f3" y="f188"/>
                  </a:lnTo>
                  <a:lnTo>
                    <a:pt x="f189" y="f190"/>
                  </a:lnTo>
                  <a:lnTo>
                    <a:pt x="f2" y="f76"/>
                  </a:lnTo>
                  <a:lnTo>
                    <a:pt x="f2" y="f191"/>
                  </a:lnTo>
                  <a:lnTo>
                    <a:pt x="f192" y="f193"/>
                  </a:lnTo>
                  <a:lnTo>
                    <a:pt x="f4" y="f5"/>
                  </a:lnTo>
                  <a:lnTo>
                    <a:pt x="f4" y="f5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50000">
                  <a:srgbClr val="993300"/>
                </a:gs>
                <a:gs pos="100000">
                  <a:srgbClr val="BB5F03"/>
                </a:gs>
              </a:gsLst>
              <a:lin ang="135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0" name="Figura a mano libera: forma 19">
              <a:extLst>
                <a:ext uri="{FF2B5EF4-FFF2-40B4-BE49-F238E27FC236}">
                  <a16:creationId xmlns:a16="http://schemas.microsoft.com/office/drawing/2014/main" id="{E1D829C3-1888-4DE4-A9E4-32A6F341D9E2}"/>
                </a:ext>
              </a:extLst>
            </p:cNvPr>
            <p:cNvSpPr/>
            <p:nvPr/>
          </p:nvSpPr>
          <p:spPr>
            <a:xfrm>
              <a:off x="5015520" y="2951640"/>
              <a:ext cx="3431520" cy="3069000"/>
            </a:xfrm>
            <a:custGeom>
              <a:avLst/>
              <a:gdLst>
                <a:gd name="f0" fmla="val 0"/>
                <a:gd name="f1" fmla="val 2153"/>
                <a:gd name="f2" fmla="val 1930"/>
                <a:gd name="f3" fmla="val 1842"/>
                <a:gd name="f4" fmla="val 851"/>
                <a:gd name="f5" fmla="val 1937"/>
                <a:gd name="f6" fmla="val 1019"/>
                <a:gd name="f7" fmla="val 2051"/>
                <a:gd name="f8" fmla="val 1168"/>
                <a:gd name="f9" fmla="val 2117"/>
                <a:gd name="f10" fmla="val 1246"/>
                <a:gd name="f11" fmla="val 1294"/>
                <a:gd name="f12" fmla="val 1889"/>
                <a:gd name="f13" fmla="val 977"/>
                <a:gd name="f14" fmla="val 1860"/>
                <a:gd name="f15" fmla="val 929"/>
                <a:gd name="f16" fmla="val 1782"/>
                <a:gd name="f17" fmla="val 1240"/>
                <a:gd name="f18" fmla="val 1770"/>
                <a:gd name="f19" fmla="val 1486"/>
                <a:gd name="f20" fmla="val 1818"/>
                <a:gd name="f21" fmla="val 1906"/>
                <a:gd name="f22" fmla="val 1788"/>
                <a:gd name="f23" fmla="val 1746"/>
                <a:gd name="f24" fmla="val 1534"/>
                <a:gd name="f25" fmla="val 1728"/>
                <a:gd name="f26" fmla="val 1288"/>
                <a:gd name="f27" fmla="val 1764"/>
                <a:gd name="f28" fmla="val 1085"/>
                <a:gd name="f29" fmla="val 875"/>
                <a:gd name="f30" fmla="val 1268"/>
                <a:gd name="f31" fmla="val 1007"/>
                <a:gd name="f32" fmla="val 825"/>
                <a:gd name="f33" fmla="val 1132"/>
                <a:gd name="f34" fmla="val 323"/>
                <a:gd name="f35" fmla="val 1312"/>
                <a:gd name="f36" fmla="val 18"/>
                <a:gd name="f37" fmla="val 1420"/>
                <a:gd name="f38" fmla="val 311"/>
                <a:gd name="f39" fmla="val 1282"/>
                <a:gd name="f40" fmla="val 682"/>
                <a:gd name="f41" fmla="val 1144"/>
                <a:gd name="f42" fmla="val 1022"/>
                <a:gd name="f43" fmla="val 1037"/>
                <a:gd name="f44" fmla="val 1411"/>
                <a:gd name="f45" fmla="val 1692"/>
                <a:gd name="f46" fmla="val 815"/>
                <a:gd name="f47" fmla="val 1333"/>
                <a:gd name="f48" fmla="val 623"/>
                <a:gd name="f49" fmla="val 861"/>
                <a:gd name="f50" fmla="val 515"/>
                <a:gd name="f51" fmla="val 227"/>
                <a:gd name="f52" fmla="val 161"/>
                <a:gd name="f53" fmla="val 83"/>
                <a:gd name="f54" fmla="val 329"/>
                <a:gd name="f55" fmla="val 179"/>
                <a:gd name="f56" fmla="val 712"/>
                <a:gd name="f57" fmla="val 383"/>
                <a:gd name="f58" fmla="val 933"/>
                <a:gd name="f59" fmla="val 491"/>
                <a:gd name="f60" fmla="val 1351"/>
                <a:gd name="f61" fmla="val 593"/>
                <a:gd name="f62" fmla="val 1650"/>
                <a:gd name="f63" fmla="val 743"/>
                <a:gd name="f64" fmla="val 1423"/>
                <a:gd name="f65" fmla="val 461"/>
                <a:gd name="f66" fmla="val 1286"/>
                <a:gd name="f67" fmla="val 191"/>
                <a:gd name="f68" fmla="val 1154"/>
                <a:gd name="f69" fmla="val 1339"/>
                <a:gd name="f70" fmla="val 215"/>
                <a:gd name="f71" fmla="val 1489"/>
                <a:gd name="f72" fmla="val 485"/>
                <a:gd name="f73" fmla="val 803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53" h="1930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1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15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0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0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23" y="f73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</p:grpSp>
      <p:sp>
        <p:nvSpPr>
          <p:cNvPr id="21" name="Segnaposto titolo 20">
            <a:extLst>
              <a:ext uri="{FF2B5EF4-FFF2-40B4-BE49-F238E27FC236}">
                <a16:creationId xmlns:a16="http://schemas.microsoft.com/office/drawing/2014/main" id="{AA97807D-225C-4C66-9EA5-893C7A727A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2720" y="123480"/>
            <a:ext cx="8163000" cy="7434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endParaRPr lang="en-US"/>
          </a:p>
        </p:txBody>
      </p:sp>
      <p:sp>
        <p:nvSpPr>
          <p:cNvPr id="22" name="Segnaposto data 21">
            <a:extLst>
              <a:ext uri="{FF2B5EF4-FFF2-40B4-BE49-F238E27FC236}">
                <a16:creationId xmlns:a16="http://schemas.microsoft.com/office/drawing/2014/main" id="{D2DC6F47-6073-4503-8CB1-503E0CBBA3DF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248160"/>
            <a:ext cx="2130480" cy="4543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noAutofit/>
          </a:bodyPr>
          <a:lstStyle>
            <a:lvl1pPr marL="0" marR="0" lvl="0" indent="0" rtl="0" hangingPunct="0">
              <a:lnSpc>
                <a:spcPct val="100000"/>
              </a:lnSpc>
              <a:buNone/>
              <a:tabLst/>
              <a:defRPr lang="en-US" sz="1400" kern="1200"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23" name="Segnaposto piè di pagina 22">
            <a:extLst>
              <a:ext uri="{FF2B5EF4-FFF2-40B4-BE49-F238E27FC236}">
                <a16:creationId xmlns:a16="http://schemas.microsoft.com/office/drawing/2014/main" id="{3DD4ECB8-82F5-497B-8126-092A19CEAF5F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3720" y="6248160"/>
            <a:ext cx="2892600" cy="4543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noAutofit/>
          </a:bodyPr>
          <a:lstStyle>
            <a:lvl1pPr marL="0" marR="0" lvl="0" indent="0" algn="ctr" rtl="0" hangingPunct="0">
              <a:lnSpc>
                <a:spcPct val="100000"/>
              </a:lnSpc>
              <a:buNone/>
              <a:tabLst/>
              <a:defRPr lang="en-US" sz="1400" kern="1200"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Segnaposto numero diapositiva 23">
            <a:extLst>
              <a:ext uri="{FF2B5EF4-FFF2-40B4-BE49-F238E27FC236}">
                <a16:creationId xmlns:a16="http://schemas.microsoft.com/office/drawing/2014/main" id="{1895B0EC-D1D9-4F1A-AFA8-9B508BD766B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080" y="6248160"/>
            <a:ext cx="2130480" cy="4543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noAutofit/>
          </a:bodyPr>
          <a:lstStyle>
            <a:lvl1pPr marL="0" marR="0" lvl="0" indent="0" algn="r" rtl="0" hangingPunct="0">
              <a:lnSpc>
                <a:spcPct val="100000"/>
              </a:lnSpc>
              <a:buNone/>
              <a:tabLst/>
              <a:defRPr lang="en-US" sz="1400" kern="1200"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AAC63603-B064-4F64-B2D6-65A91BCF64E4}" type="slidenum">
              <a:t>‹N›</a:t>
            </a:fld>
            <a:endParaRPr lang="en-US"/>
          </a:p>
        </p:txBody>
      </p:sp>
      <p:sp>
        <p:nvSpPr>
          <p:cNvPr id="25" name="Segnaposto testo 24">
            <a:extLst>
              <a:ext uri="{FF2B5EF4-FFF2-40B4-BE49-F238E27FC236}">
                <a16:creationId xmlns:a16="http://schemas.microsoft.com/office/drawing/2014/main" id="{80AB1BE0-3C95-41B1-9857-3D849CBC6C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4280" y="1042919"/>
            <a:ext cx="8226360" cy="397727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0" marR="0" indent="0" algn="ctr" rtl="0" hangingPunct="1">
        <a:lnSpc>
          <a:spcPct val="100000"/>
        </a:lnSpc>
        <a:spcBef>
          <a:spcPts val="0"/>
        </a:spcBef>
        <a:spcAft>
          <a:spcPts val="0"/>
        </a:spcAft>
        <a:tabLst>
          <a:tab pos="0" algn="l"/>
          <a:tab pos="457200" algn="l"/>
          <a:tab pos="914400" algn="l"/>
          <a:tab pos="1371599" algn="l"/>
          <a:tab pos="1828800" algn="l"/>
          <a:tab pos="2286000" algn="l"/>
          <a:tab pos="2743199" algn="l"/>
          <a:tab pos="3200400" algn="l"/>
          <a:tab pos="3657600" algn="l"/>
          <a:tab pos="4114800" algn="l"/>
          <a:tab pos="4572000" algn="l"/>
          <a:tab pos="5029200" algn="l"/>
          <a:tab pos="5486399" algn="l"/>
          <a:tab pos="5943600" algn="l"/>
          <a:tab pos="6400799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lang="en-US" sz="4000" b="1" i="0" u="none" strike="noStrike" kern="1200" baseline="0">
          <a:ln>
            <a:noFill/>
          </a:ln>
          <a:solidFill>
            <a:srgbClr val="FEEC94"/>
          </a:solidFill>
          <a:effectLst>
            <a:outerShdw dist="17961" dir="2700000">
              <a:scrgbClr r="0" g="0" b="0"/>
            </a:outerShdw>
          </a:effectLst>
          <a:latin typeface="Times New Roman" pitchFamily="18"/>
          <a:ea typeface="DejaVu Sans" pitchFamily="2"/>
          <a:cs typeface="DejaVu Sans" pitchFamily="2"/>
        </a:defRPr>
      </a:lvl1pPr>
    </p:titleStyle>
    <p:bodyStyle>
      <a:lvl1pPr marL="342720" marR="0" indent="-342720" algn="l" rtl="0" hangingPunct="1">
        <a:lnSpc>
          <a:spcPct val="100000"/>
        </a:lnSpc>
        <a:spcBef>
          <a:spcPts val="799"/>
        </a:spcBef>
        <a:spcAft>
          <a:spcPts val="0"/>
        </a:spcAft>
        <a:tabLst>
          <a:tab pos="342720" algn="l"/>
          <a:tab pos="456840" algn="l"/>
          <a:tab pos="914040" algn="l"/>
          <a:tab pos="1371239" algn="l"/>
          <a:tab pos="1828439" algn="l"/>
          <a:tab pos="2285639" algn="l"/>
          <a:tab pos="2742839" algn="l"/>
          <a:tab pos="3200040" algn="l"/>
          <a:tab pos="3657239" algn="l"/>
          <a:tab pos="4114440" algn="l"/>
          <a:tab pos="4571639" algn="l"/>
          <a:tab pos="5028840" algn="l"/>
          <a:tab pos="5486040" algn="l"/>
          <a:tab pos="5943240" algn="l"/>
          <a:tab pos="6400440" algn="l"/>
          <a:tab pos="6857640" algn="l"/>
          <a:tab pos="7314840" algn="l"/>
          <a:tab pos="7772040" algn="l"/>
          <a:tab pos="8229240" algn="l"/>
          <a:tab pos="8686440" algn="l"/>
          <a:tab pos="9143640" algn="l"/>
        </a:tabLst>
        <a:defRPr lang="en-US" sz="3200" b="0" i="0" u="none" strike="noStrike" kern="1200" baseline="0">
          <a:ln>
            <a:noFill/>
          </a:ln>
          <a:solidFill>
            <a:srgbClr val="FFFFFF"/>
          </a:solidFill>
          <a:effectLst>
            <a:outerShdw dist="17961" dir="2700000">
              <a:scrgbClr r="0" g="0" b="0"/>
            </a:outerShdw>
          </a:effectLst>
          <a:latin typeface="Times New Roman" pitchFamily="18"/>
          <a:ea typeface="DejaVu Sans" pitchFamily="2"/>
          <a:cs typeface="DejaVu Sans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DDB9DE8-3D7F-4B88-9363-2680285979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A8FB652-70F5-49B7-A477-FD9491EA4C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397727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ED0C9DB-FDEF-4696-8518-28F4F7E47850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247440"/>
            <a:ext cx="2130120" cy="472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BF656B8-5863-4FD8-B82B-427B0BF87A5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6960" y="6247440"/>
            <a:ext cx="2898360" cy="472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ctr" rtl="0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612D74-5609-45BC-98B8-0EAAD415639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5600" y="6247440"/>
            <a:ext cx="2130120" cy="472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5F6AFAFE-6CA8-49C0-9086-77D18A635045}" type="slidenum"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hangingPunct="0">
        <a:tabLst/>
        <a:defRPr lang="en-US" sz="4400" b="0" i="0" u="none" strike="noStrike" kern="1200">
          <a:ln>
            <a:noFill/>
          </a:ln>
          <a:latin typeface="Arial" pitchFamily="18"/>
          <a:ea typeface="DejaVu Sans" pitchFamily="2"/>
          <a:cs typeface="DejaVu Sans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en-US" sz="3200" b="0" i="0" u="none" strike="noStrike" kern="1200">
          <a:ln>
            <a:noFill/>
          </a:ln>
          <a:latin typeface="Arial" pitchFamily="18"/>
          <a:ea typeface="DejaVu Sans" pitchFamily="2"/>
          <a:cs typeface="DejaVu Sans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0BA59F1-6F8F-4979-A98D-7CAD869C6AAA}"/>
              </a:ext>
            </a:extLst>
          </p:cNvPr>
          <p:cNvSpPr/>
          <p:nvPr/>
        </p:nvSpPr>
        <p:spPr>
          <a:xfrm>
            <a:off x="360" y="360"/>
            <a:ext cx="9144000" cy="3429000"/>
          </a:xfrm>
          <a:prstGeom prst="rect">
            <a:avLst/>
          </a:prstGeom>
          <a:gradFill>
            <a:gsLst>
              <a:gs pos="0">
                <a:srgbClr val="CCCCCC"/>
              </a:gs>
              <a:gs pos="100000">
                <a:srgbClr val="FFFFFF"/>
              </a:gs>
            </a:gsLst>
            <a:lin ang="5400000"/>
          </a:gradFill>
          <a:ln>
            <a:noFill/>
            <a:prstDash val="solid"/>
          </a:ln>
        </p:spPr>
        <p:txBody>
          <a:bodyPr lIns="0" tIns="0" rIns="0" bIns="0" anchor="ctr" anchorCtr="1"/>
          <a:lstStyle/>
          <a:p>
            <a:pPr lvl="0" rtl="0" hangingPunct="0">
              <a:buNone/>
              <a:tabLst/>
            </a:pPr>
            <a:endParaRPr lang="en-US" sz="2400">
              <a:latin typeface="Times New Roman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Segnaposto titolo 2">
            <a:extLst>
              <a:ext uri="{FF2B5EF4-FFF2-40B4-BE49-F238E27FC236}">
                <a16:creationId xmlns:a16="http://schemas.microsoft.com/office/drawing/2014/main" id="{E8D07073-4135-43D5-BB03-8C3D0791CC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lvl="0"/>
            <a:r>
              <a:rPr lang="en-US"/>
              <a:t>Muokkaa otsikon tekstimuotoa napsauttamalla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F8D3C9-F859-4717-BE60-1351E94B4B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lvl="0"/>
            <a:r>
              <a:rPr lang="en-US"/>
              <a:t>Muokkaa jäsennyksen tekstimuotoa napsauttamalla</a:t>
            </a:r>
          </a:p>
          <a:p>
            <a:pPr lvl="1"/>
            <a:r>
              <a:rPr lang="en-US"/>
              <a:t>Toinen jäsennystaso</a:t>
            </a:r>
          </a:p>
          <a:p>
            <a:pPr lvl="2"/>
            <a:r>
              <a:rPr lang="en-US"/>
              <a:t>Kolmas jäsennystaso</a:t>
            </a:r>
          </a:p>
          <a:p>
            <a:pPr lvl="3"/>
            <a:r>
              <a:rPr lang="en-US"/>
              <a:t>Neljäs jäsennystaso</a:t>
            </a:r>
          </a:p>
          <a:p>
            <a:pPr lvl="4"/>
            <a:r>
              <a:rPr lang="en-US"/>
              <a:t>Viides jäsennystaso</a:t>
            </a:r>
          </a:p>
          <a:p>
            <a:pPr lvl="5"/>
            <a:r>
              <a:rPr lang="en-US"/>
              <a:t>Kuudes jäsennystaso</a:t>
            </a:r>
          </a:p>
          <a:p>
            <a:pPr lvl="6"/>
            <a:r>
              <a:rPr lang="en-US"/>
              <a:t>Seitsemäs jäsennystaso</a:t>
            </a:r>
          </a:p>
          <a:p>
            <a:pPr lvl="7"/>
            <a:r>
              <a:rPr lang="en-US"/>
              <a:t>Kahdeksas jäsennystaso</a:t>
            </a:r>
          </a:p>
          <a:p>
            <a:pPr lvl="8"/>
            <a:r>
              <a:rPr lang="en-US"/>
              <a:t>Yhdeksäs jäsennystaso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C555034-EF04-485B-8D3F-931CB97F7517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247440"/>
            <a:ext cx="2130120" cy="472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marR="0" lvl="0" indent="0" rtl="0" hangingPunct="0">
              <a:buNone/>
              <a:tabLst/>
              <a:defRPr lang="en-US" sz="14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9D1352E-09B5-4B3C-BD20-B81F47501282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6960" y="6247440"/>
            <a:ext cx="2898360" cy="472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marR="0" lvl="0" indent="0" algn="ctr" rtl="0" hangingPunct="0">
              <a:buNone/>
              <a:tabLst/>
              <a:defRPr lang="en-US" sz="14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2F395CC-A964-479A-877A-69EDD408B00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5600" y="6247440"/>
            <a:ext cx="2130120" cy="472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marR="0" lvl="0" indent="0" algn="r" rtl="0" hangingPunct="0">
              <a:buNone/>
              <a:tabLst/>
              <a:defRPr lang="en-US" sz="14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80CAB8A8-1BDC-44CF-B5FA-6571D3A6048F}" type="slidenum"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0" marR="0" lvl="0" indent="0" algn="ctr" rtl="0" hangingPunct="0">
        <a:buNone/>
        <a:tabLst/>
        <a:defRPr lang="en-US" sz="4400" b="1" i="0" u="none" strike="noStrike">
          <a:ln>
            <a:noFill/>
          </a:ln>
          <a:solidFill>
            <a:srgbClr val="F57900"/>
          </a:solidFill>
          <a:latin typeface="Bitstream Vera Sans" pitchFamily="34"/>
          <a:ea typeface="HG Mincho Light J" pitchFamily="2"/>
          <a:cs typeface="Arial" pitchFamily="2"/>
        </a:defRPr>
      </a:lvl1pPr>
    </p:titleStyle>
    <p:bodyStyle>
      <a:lvl1pPr marL="432000" marR="0" lvl="0" indent="-324000" rtl="0" hangingPunct="0">
        <a:spcBef>
          <a:spcPts val="0"/>
        </a:spcBef>
        <a:spcAft>
          <a:spcPts val="1417"/>
        </a:spcAft>
        <a:buClr>
          <a:srgbClr val="F57900"/>
        </a:buClr>
        <a:buSzPct val="45000"/>
        <a:buFont typeface="StarSymbol"/>
        <a:buChar char=""/>
        <a:tabLst/>
        <a:defRPr lang="en-US" sz="3200" b="0" i="0" u="none" strike="noStrike">
          <a:ln>
            <a:noFill/>
          </a:ln>
          <a:latin typeface="Nimbus Roman No9 L" pitchFamily="18"/>
          <a:ea typeface="HG Mincho Light J" pitchFamily="2"/>
          <a:cs typeface="Arial" pitchFamily="2"/>
        </a:defRPr>
      </a:lvl1pPr>
      <a:lvl2pPr marL="864000" marR="0" lvl="1" indent="-288000" rtl="0" hangingPunct="0">
        <a:spcBef>
          <a:spcPts val="0"/>
        </a:spcBef>
        <a:spcAft>
          <a:spcPts val="1417"/>
        </a:spcAft>
        <a:buClr>
          <a:srgbClr val="F57900"/>
        </a:buClr>
        <a:buSzPct val="45000"/>
        <a:buFont typeface="StarSymbol"/>
        <a:buChar char=""/>
        <a:tabLst/>
        <a:defRPr lang="en-US" sz="3200" b="0" i="0" u="none" strike="noStrike">
          <a:ln>
            <a:noFill/>
          </a:ln>
          <a:latin typeface="Nimbus Roman No9 L" pitchFamily="18"/>
          <a:ea typeface="HG Mincho Light J" pitchFamily="2"/>
          <a:cs typeface="Arial" pitchFamily="2"/>
        </a:defRPr>
      </a:lvl2pPr>
      <a:lvl3pPr marL="1296000" marR="0" lvl="2" indent="-216000" rtl="0" hangingPunct="0">
        <a:spcBef>
          <a:spcPts val="0"/>
        </a:spcBef>
        <a:spcAft>
          <a:spcPts val="1417"/>
        </a:spcAft>
        <a:buClr>
          <a:srgbClr val="F57900"/>
        </a:buClr>
        <a:buSzPct val="45000"/>
        <a:buFont typeface="StarSymbol"/>
        <a:buChar char=""/>
        <a:tabLst/>
        <a:defRPr lang="en-US" sz="3200" b="0" i="0" u="none" strike="noStrike">
          <a:ln>
            <a:noFill/>
          </a:ln>
          <a:latin typeface="Nimbus Roman No9 L" pitchFamily="18"/>
          <a:ea typeface="HG Mincho Light J" pitchFamily="2"/>
          <a:cs typeface="Arial" pitchFamily="2"/>
        </a:defRPr>
      </a:lvl3pPr>
      <a:lvl4pPr marL="1728000" marR="0" lvl="3" indent="-216000" rtl="0" hangingPunct="0">
        <a:spcBef>
          <a:spcPts val="0"/>
        </a:spcBef>
        <a:spcAft>
          <a:spcPts val="1417"/>
        </a:spcAft>
        <a:buClr>
          <a:srgbClr val="F57900"/>
        </a:buClr>
        <a:buSzPct val="45000"/>
        <a:buFont typeface="StarSymbol"/>
        <a:buChar char=""/>
        <a:tabLst/>
        <a:defRPr lang="en-US" sz="3200" b="0" i="0" u="none" strike="noStrike">
          <a:ln>
            <a:noFill/>
          </a:ln>
          <a:latin typeface="Nimbus Roman No9 L" pitchFamily="18"/>
          <a:ea typeface="HG Mincho Light J" pitchFamily="2"/>
          <a:cs typeface="Arial" pitchFamily="2"/>
        </a:defRPr>
      </a:lvl4pPr>
      <a:lvl5pPr marL="2160000" marR="0" lvl="4" indent="-216000" rtl="0" hangingPunct="0">
        <a:spcBef>
          <a:spcPts val="0"/>
        </a:spcBef>
        <a:spcAft>
          <a:spcPts val="1417"/>
        </a:spcAft>
        <a:buClr>
          <a:srgbClr val="F57900"/>
        </a:buClr>
        <a:buSzPct val="45000"/>
        <a:buFont typeface="StarSymbol"/>
        <a:buChar char=""/>
        <a:tabLst/>
        <a:defRPr lang="en-US" sz="3200" b="0" i="0" u="none" strike="noStrike">
          <a:ln>
            <a:noFill/>
          </a:ln>
          <a:latin typeface="Nimbus Roman No9 L" pitchFamily="18"/>
          <a:ea typeface="HG Mincho Light J" pitchFamily="2"/>
          <a:cs typeface="Arial" pitchFamily="2"/>
        </a:defRPr>
      </a:lvl5pPr>
      <a:lvl6pPr marL="2592000" marR="0" lvl="5" indent="-216000" rtl="0" hangingPunct="0">
        <a:spcBef>
          <a:spcPts val="0"/>
        </a:spcBef>
        <a:spcAft>
          <a:spcPts val="1417"/>
        </a:spcAft>
        <a:buClr>
          <a:srgbClr val="F57900"/>
        </a:buClr>
        <a:buSzPct val="45000"/>
        <a:buFont typeface="StarSymbol"/>
        <a:buChar char=""/>
        <a:tabLst/>
        <a:defRPr lang="en-US" sz="3200" b="0" i="0" u="none" strike="noStrike">
          <a:ln>
            <a:noFill/>
          </a:ln>
          <a:latin typeface="Nimbus Roman No9 L" pitchFamily="18"/>
          <a:ea typeface="HG Mincho Light J" pitchFamily="2"/>
          <a:cs typeface="Arial" pitchFamily="2"/>
        </a:defRPr>
      </a:lvl6pPr>
      <a:lvl7pPr marL="3024000" marR="0" lvl="6" indent="-216000" rtl="0" hangingPunct="0">
        <a:spcBef>
          <a:spcPts val="0"/>
        </a:spcBef>
        <a:spcAft>
          <a:spcPts val="1417"/>
        </a:spcAft>
        <a:buClr>
          <a:srgbClr val="F57900"/>
        </a:buClr>
        <a:buSzPct val="45000"/>
        <a:buFont typeface="StarSymbol"/>
        <a:buChar char=""/>
        <a:tabLst/>
        <a:defRPr lang="en-US" sz="3200" b="0" i="0" u="none" strike="noStrike">
          <a:ln>
            <a:noFill/>
          </a:ln>
          <a:latin typeface="Nimbus Roman No9 L" pitchFamily="18"/>
          <a:ea typeface="HG Mincho Light J" pitchFamily="2"/>
          <a:cs typeface="Arial" pitchFamily="2"/>
        </a:defRPr>
      </a:lvl7pPr>
      <a:lvl8pPr marL="3456000" marR="0" lvl="7" indent="-216000" rtl="0" hangingPunct="0">
        <a:spcBef>
          <a:spcPts val="0"/>
        </a:spcBef>
        <a:spcAft>
          <a:spcPts val="1417"/>
        </a:spcAft>
        <a:buClr>
          <a:srgbClr val="F57900"/>
        </a:buClr>
        <a:buSzPct val="45000"/>
        <a:buFont typeface="StarSymbol"/>
        <a:buChar char=""/>
        <a:tabLst/>
        <a:defRPr lang="en-US" sz="3200" b="0" i="0" u="none" strike="noStrike">
          <a:ln>
            <a:noFill/>
          </a:ln>
          <a:latin typeface="Nimbus Roman No9 L" pitchFamily="18"/>
          <a:ea typeface="HG Mincho Light J" pitchFamily="2"/>
          <a:cs typeface="Arial" pitchFamily="2"/>
        </a:defRPr>
      </a:lvl8pPr>
      <a:lvl9pPr marL="3888000" marR="0" lvl="8" indent="-216000" rtl="0" hangingPunct="0">
        <a:spcBef>
          <a:spcPts val="0"/>
        </a:spcBef>
        <a:spcAft>
          <a:spcPts val="1417"/>
        </a:spcAft>
        <a:buClr>
          <a:srgbClr val="F57900"/>
        </a:buClr>
        <a:buSzPct val="45000"/>
        <a:buFont typeface="StarSymbol"/>
        <a:buChar char=""/>
        <a:tabLst/>
        <a:defRPr lang="en-US" sz="3200" b="0" i="0" u="none" strike="noStrike">
          <a:ln>
            <a:noFill/>
          </a:ln>
          <a:latin typeface="Nimbus Roman No9 L" pitchFamily="18"/>
          <a:ea typeface="HG Mincho Light J" pitchFamily="2"/>
          <a:cs typeface="Arial" pitchFamily="2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3.gif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7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7499F0-5CFD-46AA-9241-7DE20E7F42F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85800" y="234243"/>
            <a:ext cx="7772400" cy="3787833"/>
          </a:xfrm>
        </p:spPr>
        <p:txBody>
          <a:bodyPr wrap="square" lIns="90000" tIns="46800" rIns="90000" bIns="46800" anchorCtr="0">
            <a:spAutoFit/>
          </a:bodyPr>
          <a:lstStyle/>
          <a:p>
            <a:pPr lvl="0"/>
            <a:r>
              <a:rPr lang="en-US" sz="4800" dirty="0" err="1">
                <a:solidFill>
                  <a:srgbClr val="FF6309"/>
                </a:solidFill>
              </a:rPr>
              <a:t>Elementi</a:t>
            </a:r>
            <a:r>
              <a:rPr lang="en-US" sz="4800" dirty="0">
                <a:solidFill>
                  <a:srgbClr val="FF6309"/>
                </a:solidFill>
              </a:rPr>
              <a:t> di </a:t>
            </a:r>
            <a:r>
              <a:rPr lang="en-US" sz="4800" dirty="0" err="1">
                <a:solidFill>
                  <a:srgbClr val="FF6309"/>
                </a:solidFill>
              </a:rPr>
              <a:t>progettazione</a:t>
            </a:r>
            <a:r>
              <a:rPr lang="en-US" sz="4800" dirty="0">
                <a:solidFill>
                  <a:srgbClr val="FF6309"/>
                </a:solidFill>
              </a:rPr>
              <a:t> </a:t>
            </a:r>
            <a:r>
              <a:rPr lang="en-US" sz="4800" dirty="0" err="1">
                <a:solidFill>
                  <a:srgbClr val="FF6309"/>
                </a:solidFill>
              </a:rPr>
              <a:t>delle</a:t>
            </a:r>
            <a:br>
              <a:rPr lang="en-US" sz="4800" dirty="0">
                <a:solidFill>
                  <a:srgbClr val="FF6309"/>
                </a:solidFill>
              </a:rPr>
            </a:br>
            <a:r>
              <a:rPr lang="en-US" sz="4800" dirty="0" err="1">
                <a:solidFill>
                  <a:srgbClr val="FF6309"/>
                </a:solidFill>
              </a:rPr>
              <a:t>Reti</a:t>
            </a:r>
            <a:r>
              <a:rPr lang="en-US" sz="4800" dirty="0">
                <a:solidFill>
                  <a:srgbClr val="FF6309"/>
                </a:solidFill>
              </a:rPr>
              <a:t> di </a:t>
            </a:r>
            <a:r>
              <a:rPr lang="en-US" sz="4800" dirty="0" err="1">
                <a:solidFill>
                  <a:srgbClr val="FF6309"/>
                </a:solidFill>
              </a:rPr>
              <a:t>Offerta</a:t>
            </a:r>
            <a:r>
              <a:rPr lang="en-US" sz="4800" dirty="0">
                <a:solidFill>
                  <a:srgbClr val="FF6309"/>
                </a:solidFill>
              </a:rPr>
              <a:t> </a:t>
            </a:r>
            <a:r>
              <a:rPr lang="en-US" sz="4800" dirty="0" err="1">
                <a:solidFill>
                  <a:srgbClr val="FF6309"/>
                </a:solidFill>
              </a:rPr>
              <a:t>Turistica</a:t>
            </a:r>
            <a:r>
              <a:rPr lang="en-US" sz="4800" dirty="0">
                <a:solidFill>
                  <a:srgbClr val="FF6309"/>
                </a:solidFill>
              </a:rPr>
              <a:t> </a:t>
            </a:r>
            <a:r>
              <a:rPr lang="en-US" sz="4800" dirty="0" err="1">
                <a:solidFill>
                  <a:srgbClr val="FF6309"/>
                </a:solidFill>
              </a:rPr>
              <a:t>Integrata</a:t>
            </a:r>
            <a:br>
              <a:rPr lang="en-US" sz="4800" dirty="0">
                <a:solidFill>
                  <a:srgbClr val="FF6309"/>
                </a:solidFill>
              </a:rPr>
            </a:br>
            <a:r>
              <a:rPr lang="en-US" sz="4800" dirty="0" err="1">
                <a:solidFill>
                  <a:srgbClr val="FF6309"/>
                </a:solidFill>
              </a:rPr>
              <a:t>Parte</a:t>
            </a:r>
            <a:r>
              <a:rPr lang="en-US" sz="4800" dirty="0">
                <a:solidFill>
                  <a:srgbClr val="FF6309"/>
                </a:solidFill>
              </a:rPr>
              <a:t> 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A0C9C10-E67B-46B9-A44A-F595E4C77152}"/>
              </a:ext>
            </a:extLst>
          </p:cNvPr>
          <p:cNvSpPr txBox="1"/>
          <p:nvPr/>
        </p:nvSpPr>
        <p:spPr>
          <a:xfrm>
            <a:off x="1930400" y="3952240"/>
            <a:ext cx="573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Per ascoltare l’</a:t>
            </a:r>
            <a:r>
              <a:rPr lang="it-IT" dirty="0" err="1"/>
              <a:t>audiolezione</a:t>
            </a:r>
            <a:r>
              <a:rPr lang="it-IT" dirty="0"/>
              <a:t> F5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4BDFF1C-9E0E-4A57-9761-CC59F840B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4"/>
    </mc:Choice>
    <mc:Fallback xmlns="">
      <p:transition spd="slow" advTm="11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07705EC-E7CD-47DF-BF1B-B21A1411856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51599" y="0"/>
            <a:ext cx="13002840" cy="731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0F9472-E0FE-466A-841E-6DAB9C1D62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89"/>
    </mc:Choice>
    <mc:Fallback xmlns="">
      <p:transition spd="slow" advTm="37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A996FB-11A8-4478-AD10-439B9A9C3D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272880"/>
            <a:ext cx="8229240" cy="593280"/>
          </a:xfrm>
        </p:spPr>
        <p:txBody>
          <a:bodyPr>
            <a:spAutoFit/>
          </a:bodyPr>
          <a:lstStyle/>
          <a:p>
            <a:pPr lvl="0"/>
            <a:r>
              <a:rPr lang="en-US" sz="4000">
                <a:solidFill>
                  <a:srgbClr val="FF6309"/>
                </a:solidFill>
              </a:rPr>
              <a:t>La funzione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40D8E4B-2CE7-4C54-A1D1-5B16D3B3520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14280" y="1042919"/>
            <a:ext cx="8226360" cy="5290560"/>
          </a:xfrm>
        </p:spPr>
        <p:txBody>
          <a:bodyPr/>
          <a:lstStyle/>
          <a:p>
            <a:pPr lvl="0">
              <a:spcAft>
                <a:spcPts val="0"/>
              </a:spcAft>
            </a:pPr>
            <a:r>
              <a:rPr lang="en-US" sz="2600" dirty="0"/>
              <a:t>ROTI </a:t>
            </a:r>
            <a:r>
              <a:rPr lang="en-US" sz="2600" dirty="0">
                <a:highlight>
                  <a:srgbClr val="FFFF00"/>
                </a:highlight>
              </a:rPr>
              <a:t>(mono)</a:t>
            </a:r>
            <a:r>
              <a:rPr lang="en-US" sz="2600" dirty="0" err="1">
                <a:highlight>
                  <a:srgbClr val="FFFF00"/>
                </a:highlight>
              </a:rPr>
              <a:t>tematiche</a:t>
            </a:r>
            <a:endParaRPr lang="en-US" sz="2600" dirty="0">
              <a:highlight>
                <a:srgbClr val="FFFF00"/>
              </a:highlight>
            </a:endParaRPr>
          </a:p>
          <a:p>
            <a:pPr marL="864000" lvl="2" indent="-324000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2400" dirty="0" err="1"/>
              <a:t>Tipologie</a:t>
            </a:r>
            <a:endParaRPr lang="en-US" sz="2400" dirty="0"/>
          </a:p>
          <a:p>
            <a:pPr marL="1296000" lvl="4" indent="-324000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</a:pPr>
            <a:r>
              <a:rPr lang="en-US" sz="2000" dirty="0"/>
              <a:t>Eno-</a:t>
            </a:r>
            <a:r>
              <a:rPr lang="en-US" sz="2000" dirty="0" err="1"/>
              <a:t>gastronomiche</a:t>
            </a:r>
            <a:endParaRPr lang="en-US" sz="2000" dirty="0"/>
          </a:p>
          <a:p>
            <a:pPr marL="1296000" lvl="4" indent="-324000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</a:pPr>
            <a:r>
              <a:rPr lang="en-US" sz="2000" dirty="0" err="1"/>
              <a:t>Storico-artistico-culturali</a:t>
            </a:r>
            <a:endParaRPr lang="en-US" sz="2000" dirty="0"/>
          </a:p>
          <a:p>
            <a:pPr marL="1296000" lvl="4" indent="-324000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</a:pPr>
            <a:r>
              <a:rPr lang="en-US" sz="2000" dirty="0"/>
              <a:t>Sportive</a:t>
            </a:r>
          </a:p>
          <a:p>
            <a:pPr marL="1296000" lvl="4" indent="-324000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</a:pPr>
            <a:r>
              <a:rPr lang="en-US" sz="2000" dirty="0"/>
              <a:t>...</a:t>
            </a:r>
          </a:p>
          <a:p>
            <a:pPr marL="864000" lvl="2" indent="-324000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2400" dirty="0" err="1"/>
              <a:t>Caratteristiche</a:t>
            </a:r>
            <a:endParaRPr lang="en-US" sz="2400" dirty="0"/>
          </a:p>
          <a:p>
            <a:pPr marL="1296000" lvl="4" indent="-324000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</a:pPr>
            <a:r>
              <a:rPr lang="en-US" sz="2000" dirty="0" err="1"/>
              <a:t>Utenza</a:t>
            </a:r>
            <a:r>
              <a:rPr lang="en-US" sz="2000" dirty="0"/>
              <a:t> “</a:t>
            </a:r>
            <a:r>
              <a:rPr lang="en-US" sz="2000" dirty="0" err="1"/>
              <a:t>specializzata</a:t>
            </a:r>
            <a:r>
              <a:rPr lang="en-US" sz="2000" dirty="0"/>
              <a:t>”</a:t>
            </a:r>
          </a:p>
          <a:p>
            <a:pPr marL="1296000" lvl="4" indent="-324000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</a:pPr>
            <a:r>
              <a:rPr lang="en-US" sz="2000" dirty="0" err="1"/>
              <a:t>Viaggio</a:t>
            </a:r>
            <a:r>
              <a:rPr lang="en-US" sz="2000" dirty="0"/>
              <a:t> </a:t>
            </a:r>
            <a:r>
              <a:rPr lang="en-US" sz="2000" dirty="0" err="1"/>
              <a:t>finalizzato</a:t>
            </a:r>
            <a:r>
              <a:rPr lang="en-US" sz="2000" dirty="0"/>
              <a:t> </a:t>
            </a:r>
            <a:r>
              <a:rPr lang="en-US" sz="2000" dirty="0" err="1"/>
              <a:t>alla</a:t>
            </a:r>
            <a:r>
              <a:rPr lang="en-US" sz="2000" dirty="0"/>
              <a:t> </a:t>
            </a:r>
            <a:r>
              <a:rPr lang="en-US" sz="2000" dirty="0" err="1"/>
              <a:t>esperienza</a:t>
            </a:r>
            <a:endParaRPr lang="en-US" sz="2000" dirty="0"/>
          </a:p>
          <a:p>
            <a:pPr marL="1296000" lvl="4" indent="-324000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</a:pPr>
            <a:r>
              <a:rPr lang="en-US" sz="2000" dirty="0" err="1"/>
              <a:t>Qualità</a:t>
            </a:r>
            <a:r>
              <a:rPr lang="en-US" sz="2000" dirty="0"/>
              <a:t> </a:t>
            </a:r>
            <a:r>
              <a:rPr lang="en-US" sz="2000" dirty="0" err="1"/>
              <a:t>basata</a:t>
            </a:r>
            <a:r>
              <a:rPr lang="en-US" sz="2000" dirty="0"/>
              <a:t> </a:t>
            </a:r>
            <a:r>
              <a:rPr lang="en-US" sz="2000" dirty="0" err="1"/>
              <a:t>sul</a:t>
            </a:r>
            <a:r>
              <a:rPr lang="en-US" sz="2000" dirty="0"/>
              <a:t> </a:t>
            </a:r>
            <a:r>
              <a:rPr lang="en-US" sz="2000" dirty="0" err="1"/>
              <a:t>servizio</a:t>
            </a:r>
            <a:endParaRPr lang="en-US" sz="2000" dirty="0"/>
          </a:p>
          <a:p>
            <a:pPr lvl="0">
              <a:spcAft>
                <a:spcPts val="0"/>
              </a:spcAft>
            </a:pPr>
            <a:r>
              <a:rPr lang="en-US" sz="2600" dirty="0"/>
              <a:t>ROTI </a:t>
            </a:r>
            <a:r>
              <a:rPr lang="en-US" sz="2600" dirty="0">
                <a:highlight>
                  <a:srgbClr val="FFFF00"/>
                </a:highlight>
              </a:rPr>
              <a:t>(multi)</a:t>
            </a:r>
            <a:r>
              <a:rPr lang="en-US" sz="2600" dirty="0" err="1">
                <a:highlight>
                  <a:srgbClr val="FFFF00"/>
                </a:highlight>
              </a:rPr>
              <a:t>tematiche</a:t>
            </a:r>
            <a:endParaRPr lang="en-US" sz="2600" dirty="0">
              <a:highlight>
                <a:srgbClr val="FFFF00"/>
              </a:highlight>
            </a:endParaRPr>
          </a:p>
          <a:p>
            <a:pPr marL="864000" lvl="2" indent="-324000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2400" dirty="0" err="1"/>
              <a:t>Caratteristiche</a:t>
            </a:r>
            <a:endParaRPr lang="en-US" sz="2400" dirty="0"/>
          </a:p>
          <a:p>
            <a:pPr marL="1296000" lvl="4" indent="-324000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</a:pPr>
            <a:r>
              <a:rPr lang="en-US" sz="2000" dirty="0" err="1"/>
              <a:t>Utenza</a:t>
            </a:r>
            <a:r>
              <a:rPr lang="en-US" sz="2000" dirty="0"/>
              <a:t> </a:t>
            </a:r>
            <a:r>
              <a:rPr lang="en-US" sz="2000" dirty="0" err="1"/>
              <a:t>generalista</a:t>
            </a:r>
            <a:endParaRPr lang="en-US" sz="2000" dirty="0"/>
          </a:p>
          <a:p>
            <a:pPr marL="1296000" lvl="4" indent="-324000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</a:pPr>
            <a:r>
              <a:rPr lang="en-US" sz="2000" dirty="0" err="1"/>
              <a:t>Viaggio</a:t>
            </a:r>
            <a:r>
              <a:rPr lang="en-US" sz="2000" dirty="0"/>
              <a:t> </a:t>
            </a:r>
            <a:r>
              <a:rPr lang="en-US" sz="2000" dirty="0" err="1"/>
              <a:t>finalizzato</a:t>
            </a:r>
            <a:r>
              <a:rPr lang="en-US" sz="2000" dirty="0"/>
              <a:t> </a:t>
            </a:r>
            <a:r>
              <a:rPr lang="en-US" sz="2000" dirty="0" err="1"/>
              <a:t>alla</a:t>
            </a:r>
            <a:r>
              <a:rPr lang="en-US" sz="2000" dirty="0"/>
              <a:t> </a:t>
            </a:r>
            <a:r>
              <a:rPr lang="en-US" sz="2000" dirty="0" err="1"/>
              <a:t>scoperta</a:t>
            </a:r>
            <a:endParaRPr lang="en-US" sz="2000" dirty="0"/>
          </a:p>
          <a:p>
            <a:pPr marL="1296000" lvl="4" indent="-324000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</a:pPr>
            <a:r>
              <a:rPr lang="en-US" sz="2000" dirty="0" err="1"/>
              <a:t>Qualità</a:t>
            </a:r>
            <a:r>
              <a:rPr lang="en-US" sz="2000" dirty="0"/>
              <a:t> </a:t>
            </a:r>
            <a:r>
              <a:rPr lang="en-US" sz="2000" dirty="0" err="1"/>
              <a:t>basata</a:t>
            </a:r>
            <a:r>
              <a:rPr lang="en-US" sz="2000" dirty="0"/>
              <a:t> </a:t>
            </a:r>
            <a:r>
              <a:rPr lang="en-US" sz="2000" dirty="0" err="1"/>
              <a:t>sulle</a:t>
            </a:r>
            <a:r>
              <a:rPr lang="en-US" sz="2000" dirty="0"/>
              <a:t> </a:t>
            </a:r>
            <a:r>
              <a:rPr lang="en-US" sz="2000" dirty="0" err="1"/>
              <a:t>carattersitiche</a:t>
            </a:r>
            <a:r>
              <a:rPr lang="en-US" sz="2000" dirty="0"/>
              <a:t> </a:t>
            </a:r>
            <a:r>
              <a:rPr lang="en-US" sz="2000" dirty="0" err="1"/>
              <a:t>territoriali</a:t>
            </a:r>
            <a:r>
              <a:rPr lang="en-US" sz="2000" dirty="0"/>
              <a:t> e </a:t>
            </a:r>
            <a:r>
              <a:rPr lang="en-US" sz="2000" dirty="0" err="1"/>
              <a:t>sull'informazione</a:t>
            </a:r>
            <a:endParaRPr lang="en-US" sz="2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0E32639-449D-4C61-A275-9381952F5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227"/>
    </mc:Choice>
    <mc:Fallback xmlns="">
      <p:transition spd="slow" advTm="199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278CAE9-7BE9-441F-A3B3-FB001CF6E8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82840" y="6480"/>
            <a:ext cx="10847160" cy="699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F3054CC-6CD9-4AF4-871E-84A83DB26A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76"/>
    </mc:Choice>
    <mc:Fallback xmlns="">
      <p:transition spd="slow" advTm="125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0761D95-D99F-4CD8-9117-3ADB95696A2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0640" y="14760"/>
            <a:ext cx="6477479" cy="685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7AE3FD5-6008-4131-BA9B-891795534A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50"/>
    </mc:Choice>
    <mc:Fallback xmlns="">
      <p:transition spd="slow" advTm="41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03C677-3617-4C45-BF40-9340F585ECB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193320"/>
            <a:ext cx="8229240" cy="1305000"/>
          </a:xfrm>
        </p:spPr>
        <p:txBody>
          <a:bodyPr/>
          <a:lstStyle/>
          <a:p>
            <a:pPr lvl="0"/>
            <a:r>
              <a:rPr lang="en-US"/>
              <a:t>Classificazione dei percorsi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152912F-A919-4A61-AE1A-B97E15F571E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2120" y="1581119"/>
            <a:ext cx="4015440" cy="4673520"/>
          </a:xfrm>
        </p:spPr>
        <p:txBody>
          <a:bodyPr/>
          <a:lstStyle/>
          <a:p>
            <a:pPr lvl="0"/>
            <a:r>
              <a:rPr lang="en-US" sz="2600"/>
              <a:t>sentieri-passeggiata;</a:t>
            </a:r>
          </a:p>
          <a:p>
            <a:pPr lvl="0"/>
            <a:r>
              <a:rPr lang="en-US" sz="2600"/>
              <a:t>strade del patrimonio tradizionale (heritage);</a:t>
            </a:r>
          </a:p>
          <a:p>
            <a:pPr lvl="0"/>
            <a:r>
              <a:rPr lang="en-US" sz="2600"/>
              <a:t>strade artistiche / delle arti / dell'artigianato;</a:t>
            </a:r>
          </a:p>
          <a:p>
            <a:pPr lvl="0"/>
            <a:r>
              <a:rPr lang="en-US" sz="2600"/>
              <a:t>ferrate, antiche vie;</a:t>
            </a:r>
          </a:p>
          <a:p>
            <a:pPr lvl="0"/>
            <a:r>
              <a:rPr lang="en-US" sz="2600"/>
              <a:t>itinerari del gusto;</a:t>
            </a:r>
          </a:p>
          <a:p>
            <a:pPr lvl="0"/>
            <a:r>
              <a:rPr lang="en-US" sz="2600"/>
              <a:t>itinerari fluviali;</a:t>
            </a:r>
          </a:p>
          <a:p>
            <a:pPr lvl="0"/>
            <a:r>
              <a:rPr lang="en-US" sz="2600"/>
              <a:t>itinerari integrati.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6EA3C1F-E475-485A-A029-F4793D88E8C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73520" y="1604520"/>
            <a:ext cx="4015440" cy="4892760"/>
          </a:xfrm>
        </p:spPr>
        <p:txBody>
          <a:bodyPr/>
          <a:lstStyle/>
          <a:p>
            <a:pPr lvl="0"/>
            <a:r>
              <a:rPr lang="en-US" sz="2600"/>
              <a:t> percorsi educativi;</a:t>
            </a:r>
          </a:p>
          <a:p>
            <a:pPr lvl="0"/>
            <a:r>
              <a:rPr lang="en-US" sz="2600"/>
              <a:t>sentieri natura;</a:t>
            </a:r>
          </a:p>
          <a:p>
            <a:pPr lvl="0"/>
            <a:r>
              <a:rPr lang="en-US" sz="2600"/>
              <a:t>percorsi vita;</a:t>
            </a:r>
          </a:p>
          <a:p>
            <a:pPr lvl="0"/>
            <a:r>
              <a:rPr lang="en-US" sz="2600"/>
              <a:t>sentieri avventura;</a:t>
            </a:r>
          </a:p>
          <a:p>
            <a:pPr lvl="0"/>
            <a:r>
              <a:rPr lang="en-US" sz="2600"/>
              <a:t>strade della pace o della riconciliazione tra paesi, regioni e popoli;</a:t>
            </a:r>
          </a:p>
          <a:p>
            <a:pPr lvl="0"/>
            <a:r>
              <a:rPr lang="en-US" sz="2600"/>
              <a:t>percorsi per il recupero e la conservazione di vie rotte, strade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804ABAF-900C-4F1C-B593-4F1C11281C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13"/>
    </mc:Choice>
    <mc:Fallback xmlns="">
      <p:transition spd="slow" advTm="66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FC1FF-A1A1-43EF-865F-F68AB1B100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07520" y="174600"/>
            <a:ext cx="8229240" cy="1145160"/>
          </a:xfrm>
        </p:spPr>
        <p:txBody>
          <a:bodyPr>
            <a:spAutoFit/>
          </a:bodyPr>
          <a:lstStyle/>
          <a:p>
            <a:pPr lvl="0"/>
            <a:r>
              <a:rPr lang="en-US">
                <a:solidFill>
                  <a:srgbClr val="FF6309"/>
                </a:solidFill>
              </a:rPr>
              <a:t>Organizzazione spaziale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E65E479-5C75-49C4-8AC4-1395B246A59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839" y="1275120"/>
            <a:ext cx="8226360" cy="4879080"/>
          </a:xfrm>
        </p:spPr>
        <p:txBody>
          <a:bodyPr/>
          <a:lstStyle/>
          <a:p>
            <a:pPr lvl="0"/>
            <a:r>
              <a:rPr lang="en-US" sz="2400"/>
              <a:t>ROTI di attraversamento</a:t>
            </a:r>
          </a:p>
          <a:p>
            <a:pPr marL="432000" lvl="1" indent="-324000"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2200"/>
              <a:t>Hanno un punto di ingresso e/o di uscita privilegiato</a:t>
            </a:r>
          </a:p>
          <a:p>
            <a:pPr marL="432000" lvl="1" indent="-324000"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2200"/>
              <a:t>Sono generalemnte collegate a reti di ordine superiore</a:t>
            </a:r>
          </a:p>
          <a:p>
            <a:pPr lvl="0"/>
            <a:r>
              <a:rPr lang="en-US" sz="2400"/>
              <a:t>ROTI ad anello</a:t>
            </a:r>
          </a:p>
          <a:p>
            <a:pPr marL="432000" lvl="1" indent="-324000"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2200"/>
              <a:t>Su percorsi circolari</a:t>
            </a:r>
          </a:p>
          <a:p>
            <a:pPr marL="432000" lvl="1" indent="-324000"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2200"/>
              <a:t>Hanno spesso, ma non sempre uno o più punti di accesso</a:t>
            </a:r>
          </a:p>
          <a:p>
            <a:pPr marL="432000" lvl="1" indent="-324000"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2200"/>
              <a:t>Possono essere in parte collegate a reti di ordine superiore</a:t>
            </a:r>
          </a:p>
          <a:p>
            <a:pPr lvl="0"/>
            <a:r>
              <a:rPr lang="en-US" sz="2400"/>
              <a:t>ROTI a stella</a:t>
            </a:r>
          </a:p>
          <a:p>
            <a:pPr marL="432000" lvl="1" indent="-324000"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2200"/>
              <a:t>Basate su una (o più) località centrale(i)</a:t>
            </a:r>
          </a:p>
          <a:p>
            <a:pPr marL="432000" lvl="1" indent="-324000"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2200"/>
              <a:t>Spesso isolate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EFDDA82-61BE-4172-A09F-8BC5A9050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26"/>
    </mc:Choice>
    <mc:Fallback xmlns="">
      <p:transition spd="slow" advTm="63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F8F5226-AE17-490C-B49F-BE0FB270B04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76280" y="500760"/>
            <a:ext cx="7937640" cy="5837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222E1D7-0D65-4564-A8FF-C9D319896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25"/>
    </mc:Choice>
    <mc:Fallback xmlns="">
      <p:transition spd="slow" advTm="42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671B67A-713B-422E-B5B4-597EBE942D7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00" y="813600"/>
            <a:ext cx="9000360" cy="526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6D4951D-BF9F-4EEF-9B3A-41EFB6080C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34"/>
    </mc:Choice>
    <mc:Fallback xmlns="">
      <p:transition spd="slow" advTm="34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776CEA2-8CFE-4924-B139-A60996E9471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765080" y="1266080"/>
            <a:ext cx="5628960" cy="55335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5F119582-C703-45F5-B27D-B45E0D158E22}"/>
              </a:ext>
            </a:extLst>
          </p:cNvPr>
          <p:cNvSpPr txBox="1">
            <a:spLocks/>
          </p:cNvSpPr>
          <p:nvPr/>
        </p:nvSpPr>
        <p:spPr>
          <a:xfrm>
            <a:off x="456839" y="27000"/>
            <a:ext cx="8226360" cy="1050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marR="0" lvl="0" indent="0" algn="ctr" rtl="0" hangingPunct="0">
              <a:buNone/>
              <a:tabLst/>
              <a:defRPr lang="en-US" sz="4400" b="1" i="0" u="none" strike="noStrike">
                <a:ln>
                  <a:noFill/>
                </a:ln>
                <a:solidFill>
                  <a:srgbClr val="F57900"/>
                </a:solidFill>
                <a:latin typeface="Bitstream Vera Sans" pitchFamily="34"/>
                <a:ea typeface="HG Mincho Light J" pitchFamily="2"/>
                <a:cs typeface="Arial" pitchFamily="2"/>
              </a:defRPr>
            </a:lvl1pPr>
          </a:lstStyle>
          <a:p>
            <a:r>
              <a:rPr lang="it-IT" sz="3200" kern="0" dirty="0">
                <a:solidFill>
                  <a:srgbClr val="FF6309"/>
                </a:solidFill>
              </a:rPr>
              <a:t>Rete escursionistica del parco dell’</a:t>
            </a:r>
            <a:r>
              <a:rPr lang="it-IT" sz="3200" kern="0" dirty="0" err="1">
                <a:solidFill>
                  <a:srgbClr val="FF6309"/>
                </a:solidFill>
              </a:rPr>
              <a:t>orecchiella</a:t>
            </a:r>
            <a:endParaRPr lang="it-IT" sz="3200" kern="0" dirty="0">
              <a:solidFill>
                <a:srgbClr val="FF6309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F245244-0FED-4745-8C17-2CA38ADFF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18"/>
    </mc:Choice>
    <mc:Fallback xmlns="">
      <p:transition spd="slow" advTm="38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5C0C34-9173-4474-8FB6-E128806ECAC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273240"/>
            <a:ext cx="8229240" cy="1145160"/>
          </a:xfrm>
        </p:spPr>
        <p:txBody>
          <a:bodyPr>
            <a:spAutoFit/>
          </a:bodyPr>
          <a:lstStyle/>
          <a:p>
            <a:pPr lvl="0"/>
            <a:r>
              <a:rPr lang="en-US" dirty="0">
                <a:solidFill>
                  <a:srgbClr val="FF6309"/>
                </a:solidFill>
              </a:rPr>
              <a:t>Tipi di rete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B983150-BA71-47A7-B7D8-A36248106FA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1604520"/>
            <a:ext cx="8229240" cy="4639320"/>
          </a:xfrm>
        </p:spPr>
        <p:txBody>
          <a:bodyPr/>
          <a:lstStyle/>
          <a:p>
            <a:pPr lvl="0"/>
            <a:r>
              <a:rPr lang="en-US" b="1" dirty="0" err="1"/>
              <a:t>Classificazione</a:t>
            </a:r>
            <a:r>
              <a:rPr lang="en-US" b="1" dirty="0"/>
              <a:t> in base </a:t>
            </a:r>
            <a:r>
              <a:rPr lang="en-US" b="1" dirty="0" err="1"/>
              <a:t>alla</a:t>
            </a:r>
            <a:r>
              <a:rPr lang="en-US" b="1" dirty="0"/>
              <a:t> </a:t>
            </a:r>
            <a:r>
              <a:rPr lang="en-US" b="1" dirty="0" err="1">
                <a:highlight>
                  <a:srgbClr val="FFFF00"/>
                </a:highlight>
              </a:rPr>
              <a:t>scala</a:t>
            </a:r>
            <a:endParaRPr lang="en-US" b="1" dirty="0">
              <a:highlight>
                <a:srgbClr val="FFFF00"/>
              </a:highlight>
            </a:endParaRPr>
          </a:p>
          <a:p>
            <a:pPr marL="432000" lvl="1" indent="-324000"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b="1" dirty="0"/>
              <a:t>Rete </a:t>
            </a:r>
            <a:r>
              <a:rPr lang="en-US" b="1" dirty="0">
                <a:highlight>
                  <a:srgbClr val="FFFF00"/>
                </a:highlight>
              </a:rPr>
              <a:t>locale</a:t>
            </a:r>
          </a:p>
          <a:p>
            <a:pPr marL="432000" lvl="1" indent="-324000"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b="1" dirty="0"/>
              <a:t>Rete </a:t>
            </a:r>
            <a:r>
              <a:rPr lang="en-US" b="1" dirty="0" err="1">
                <a:highlight>
                  <a:srgbClr val="FFFF00"/>
                </a:highlight>
              </a:rPr>
              <a:t>regionale</a:t>
            </a:r>
            <a:endParaRPr lang="en-US" b="1" dirty="0">
              <a:highlight>
                <a:srgbClr val="FFFF00"/>
              </a:highlight>
            </a:endParaRPr>
          </a:p>
          <a:p>
            <a:pPr marL="432000" lvl="1" indent="-324000"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b="1" dirty="0"/>
              <a:t>Rete </a:t>
            </a:r>
            <a:r>
              <a:rPr lang="en-US" b="1" dirty="0" err="1">
                <a:highlight>
                  <a:srgbClr val="FFFF00"/>
                </a:highlight>
              </a:rPr>
              <a:t>nazionale</a:t>
            </a:r>
            <a:endParaRPr lang="en-US" b="1" dirty="0">
              <a:highlight>
                <a:srgbClr val="FFFF00"/>
              </a:highlight>
            </a:endParaRPr>
          </a:p>
          <a:p>
            <a:pPr marL="432000" lvl="1" indent="-324000"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b="1" dirty="0"/>
              <a:t>Rete </a:t>
            </a:r>
            <a:r>
              <a:rPr lang="en-US" b="1" dirty="0" err="1">
                <a:highlight>
                  <a:srgbClr val="FFFF00"/>
                </a:highlight>
              </a:rPr>
              <a:t>internazionale</a:t>
            </a:r>
            <a:endParaRPr lang="en-US" b="1" dirty="0">
              <a:highlight>
                <a:srgbClr val="FFFF00"/>
              </a:highlight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7BB24C-3B4B-4FB9-AD4B-79F9E7A9C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58"/>
    </mc:Choice>
    <mc:Fallback xmlns="">
      <p:transition spd="slow" advTm="17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3CB1AA-4947-49C9-85AC-82E03D2BDB3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20880"/>
            <a:ext cx="8229240" cy="1145160"/>
          </a:xfrm>
        </p:spPr>
        <p:txBody>
          <a:bodyPr>
            <a:spAutoFit/>
          </a:bodyPr>
          <a:lstStyle/>
          <a:p>
            <a:pPr lvl="0"/>
            <a:r>
              <a:rPr lang="en-US" sz="3600">
                <a:solidFill>
                  <a:srgbClr val="FF6309"/>
                </a:solidFill>
              </a:rPr>
              <a:t>Rete escursionistica europea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0654963-FE97-40BF-A7A5-7C8BC5D39CA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214360" y="1100159"/>
            <a:ext cx="4790880" cy="54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2C1A0C7-C28C-4C86-8845-94A95D1A1A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86"/>
    </mc:Choice>
    <mc:Fallback xmlns="">
      <p:transition spd="slow" advTm="67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EF1D643-7BB7-42D4-8C39-96AD4153857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tretch>
            <a:fillRect/>
          </a:stretch>
        </p:blipFill>
        <p:spPr>
          <a:xfrm>
            <a:off x="307975" y="476250"/>
            <a:ext cx="8620125" cy="638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0841DDA-6F01-4239-B7BE-15C12E87D8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17"/>
    </mc:Choice>
    <mc:Fallback xmlns="">
      <p:transition spd="slow" advTm="30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151921-9A6C-4303-BE40-BD0111AADD9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via francigena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7FD9516-AA44-43D9-96C6-FB6BD484F2E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181600" y="1612080"/>
            <a:ext cx="4762079" cy="47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C9157AA-074D-49C5-A0F7-5F9FF46F1F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49"/>
    </mc:Choice>
    <mc:Fallback xmlns="">
      <p:transition spd="slow" advTm="35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2EA63A-A35E-4F02-95C5-AB7236C94D2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-14760"/>
            <a:ext cx="8229240" cy="868319"/>
          </a:xfrm>
        </p:spPr>
        <p:txBody>
          <a:bodyPr>
            <a:spAutoFit/>
          </a:bodyPr>
          <a:lstStyle/>
          <a:p>
            <a:pPr lvl="0"/>
            <a:r>
              <a:rPr lang="en-US"/>
              <a:t>Rete ciclabile nazionale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6D060FB-A6D1-41FB-A87B-341EB53B75B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8760" y="923759"/>
            <a:ext cx="3939120" cy="573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A7E9DEC-530F-46D2-ABDB-A9B3C63DC93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42" y="923759"/>
            <a:ext cx="1676177" cy="238728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CA90655-EAE0-4B35-A853-9284E275793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2484" y="923759"/>
            <a:ext cx="1873634" cy="260196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576AFAD-B929-4ABD-BCEF-B58A7CE3E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72"/>
    </mc:Choice>
    <mc:Fallback xmlns="">
      <p:transition spd="slow" advTm="32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0829E79-9BF2-455D-A98F-487664AD485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920" y="239760"/>
            <a:ext cx="9143640" cy="6387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B2B1D3E-743A-4747-991D-18A968432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82"/>
    </mc:Choice>
    <mc:Fallback xmlns="">
      <p:transition spd="slow" advTm="61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8E66CF-430E-425B-991F-25425F82A34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-14760"/>
            <a:ext cx="8229240" cy="905399"/>
          </a:xfrm>
        </p:spPr>
        <p:txBody>
          <a:bodyPr>
            <a:spAutoFit/>
          </a:bodyPr>
          <a:lstStyle/>
          <a:p>
            <a:pPr lvl="0"/>
            <a:r>
              <a:rPr lang="en-US" sz="3600">
                <a:solidFill>
                  <a:srgbClr val="FF6309"/>
                </a:solidFill>
              </a:rPr>
              <a:t>La via delle pievi di lucca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8608E65-C477-494E-B419-97948B766B3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00119" y="990360"/>
            <a:ext cx="4334040" cy="5581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2F3E474-3D77-47DC-91B3-DDBECD1651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42"/>
    </mc:Choice>
    <mc:Fallback xmlns="">
      <p:transition spd="slow" advTm="13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270F6B-057F-4986-B048-74668490829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273240"/>
            <a:ext cx="8229240" cy="1145160"/>
          </a:xfrm>
        </p:spPr>
        <p:txBody>
          <a:bodyPr>
            <a:spAutoFit/>
          </a:bodyPr>
          <a:lstStyle/>
          <a:p>
            <a:pPr lvl="0"/>
            <a:r>
              <a:rPr lang="en-US">
                <a:solidFill>
                  <a:srgbClr val="FF6309"/>
                </a:solidFill>
              </a:rPr>
              <a:t>Le strade del vino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38FACA2-59A2-4FD7-A5BA-141FE87C311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257560" y="1366920"/>
            <a:ext cx="4762079" cy="463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B21374-C577-437B-8348-89044191F7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22"/>
    </mc:Choice>
    <mc:Fallback xmlns="">
      <p:transition spd="slow" advTm="20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edefini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ranss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1547</TotalTime>
  <Words>233</Words>
  <Application>Microsoft Office PowerPoint</Application>
  <PresentationFormat>Presentazione su schermo (4:3)</PresentationFormat>
  <Paragraphs>55</Paragraphs>
  <Slides>18</Slides>
  <Notes>18</Notes>
  <HiddenSlides>0</HiddenSlides>
  <MMClips>18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18</vt:i4>
      </vt:variant>
    </vt:vector>
  </HeadingPairs>
  <TitlesOfParts>
    <vt:vector size="28" baseType="lpstr">
      <vt:lpstr>Arial</vt:lpstr>
      <vt:lpstr>Bitstream Vera Sans</vt:lpstr>
      <vt:lpstr>Calibri</vt:lpstr>
      <vt:lpstr>Nimbus Roman No9 L</vt:lpstr>
      <vt:lpstr>StarSymbol</vt:lpstr>
      <vt:lpstr>Times New Roman</vt:lpstr>
      <vt:lpstr>Default</vt:lpstr>
      <vt:lpstr>Title1</vt:lpstr>
      <vt:lpstr>Predefinito</vt:lpstr>
      <vt:lpstr>oranssi</vt:lpstr>
      <vt:lpstr>Elementi di progettazione delle Reti di Offerta Turistica Integrata Parte I</vt:lpstr>
      <vt:lpstr>Tipi di rete</vt:lpstr>
      <vt:lpstr>Rete escursionistica europea</vt:lpstr>
      <vt:lpstr>Presentazione standard di PowerPoint</vt:lpstr>
      <vt:lpstr>via francigena</vt:lpstr>
      <vt:lpstr>Rete ciclabile nazionale</vt:lpstr>
      <vt:lpstr>Presentazione standard di PowerPoint</vt:lpstr>
      <vt:lpstr>La via delle pievi di lucca</vt:lpstr>
      <vt:lpstr>Le strade del vino</vt:lpstr>
      <vt:lpstr>Presentazione standard di PowerPoint</vt:lpstr>
      <vt:lpstr>La funzione</vt:lpstr>
      <vt:lpstr>Presentazione standard di PowerPoint</vt:lpstr>
      <vt:lpstr>Presentazione standard di PowerPoint</vt:lpstr>
      <vt:lpstr>Classificazione dei percorsi</vt:lpstr>
      <vt:lpstr>Organizzazione spaziale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valutazione  turistico – ricreativa  del bosco</dc:title>
  <dc:creator>Bernetti1</dc:creator>
  <cp:lastModifiedBy>iacopo bernetti</cp:lastModifiedBy>
  <cp:revision>172</cp:revision>
  <dcterms:created xsi:type="dcterms:W3CDTF">2005-07-04T07:14:59Z</dcterms:created>
  <dcterms:modified xsi:type="dcterms:W3CDTF">2020-03-10T11:43:23Z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