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2" r:id="rId3"/>
    <p:sldId id="265" r:id="rId4"/>
    <p:sldId id="279" r:id="rId5"/>
    <p:sldId id="266" r:id="rId6"/>
    <p:sldId id="281" r:id="rId7"/>
    <p:sldId id="280" r:id="rId8"/>
    <p:sldId id="289" r:id="rId9"/>
    <p:sldId id="263" r:id="rId10"/>
    <p:sldId id="264" r:id="rId11"/>
    <p:sldId id="258" r:id="rId12"/>
    <p:sldId id="259" r:id="rId13"/>
    <p:sldId id="260" r:id="rId14"/>
    <p:sldId id="262" r:id="rId15"/>
    <p:sldId id="261" r:id="rId16"/>
    <p:sldId id="290" r:id="rId17"/>
    <p:sldId id="274" r:id="rId18"/>
    <p:sldId id="275" r:id="rId19"/>
    <p:sldId id="293" r:id="rId20"/>
    <p:sldId id="277" r:id="rId21"/>
    <p:sldId id="278" r:id="rId22"/>
    <p:sldId id="291" r:id="rId23"/>
    <p:sldId id="282" r:id="rId24"/>
    <p:sldId id="288" r:id="rId25"/>
    <p:sldId id="287" r:id="rId26"/>
    <p:sldId id="283" r:id="rId27"/>
    <p:sldId id="286" r:id="rId28"/>
    <p:sldId id="294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805F4-42EA-476C-ADF8-11310D04063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94BAA93A-3317-4611-9381-F6E99FC01248}">
      <dgm:prSet phldrT="[Text]"/>
      <dgm:spPr/>
      <dgm:t>
        <a:bodyPr anchor="ctr"/>
        <a:lstStyle/>
        <a:p>
          <a:r>
            <a:rPr lang="de-AT" b="0" dirty="0"/>
            <a:t>1</a:t>
          </a:r>
        </a:p>
      </dgm:t>
    </dgm:pt>
    <dgm:pt modelId="{F9D63DB7-4C35-4D90-9725-43E47B3BAC00}" type="parTrans" cxnId="{AEC0840F-92A5-4089-8E7B-60D37E42681B}">
      <dgm:prSet/>
      <dgm:spPr/>
      <dgm:t>
        <a:bodyPr/>
        <a:lstStyle/>
        <a:p>
          <a:endParaRPr lang="de-AT"/>
        </a:p>
      </dgm:t>
    </dgm:pt>
    <dgm:pt modelId="{B39FDAAC-B203-4E45-BF31-35960D0D7345}" type="sibTrans" cxnId="{AEC0840F-92A5-4089-8E7B-60D37E42681B}">
      <dgm:prSet/>
      <dgm:spPr/>
      <dgm:t>
        <a:bodyPr/>
        <a:lstStyle/>
        <a:p>
          <a:endParaRPr lang="de-AT"/>
        </a:p>
      </dgm:t>
    </dgm:pt>
    <dgm:pt modelId="{A839E867-6F44-4DE6-8551-4F7C981BA1F3}">
      <dgm:prSet phldrT="[Text]" custT="1"/>
      <dgm:spPr/>
      <dgm:t>
        <a:bodyPr/>
        <a:lstStyle/>
        <a:p>
          <a:pPr>
            <a:buNone/>
          </a:pPr>
          <a:r>
            <a:rPr lang="de-DE" sz="3200" dirty="0">
              <a:latin typeface="+mn-lt"/>
            </a:rPr>
            <a:t>A General </a:t>
          </a:r>
          <a:r>
            <a:rPr lang="de-DE" sz="3200" dirty="0" err="1">
              <a:latin typeface="+mn-lt"/>
            </a:rPr>
            <a:t>Overview</a:t>
          </a:r>
          <a:r>
            <a:rPr lang="de-DE" sz="3200" dirty="0">
              <a:latin typeface="+mn-lt"/>
            </a:rPr>
            <a:t> on </a:t>
          </a:r>
          <a:r>
            <a:rPr lang="de-DE" sz="3200" dirty="0" err="1">
              <a:latin typeface="+mn-lt"/>
            </a:rPr>
            <a:t>the</a:t>
          </a:r>
          <a:r>
            <a:rPr lang="de-DE" sz="3200" dirty="0">
              <a:latin typeface="+mn-lt"/>
            </a:rPr>
            <a:t> UK &amp; Brexit</a:t>
          </a:r>
          <a:endParaRPr lang="de-AT" sz="3200" dirty="0">
            <a:latin typeface="+mn-lt"/>
          </a:endParaRPr>
        </a:p>
      </dgm:t>
    </dgm:pt>
    <dgm:pt modelId="{F9EAE67F-70EF-4BCA-BD21-5AF3DA1A64AD}" type="parTrans" cxnId="{9770780B-FAB3-4A37-A87C-6E31E4912717}">
      <dgm:prSet/>
      <dgm:spPr/>
      <dgm:t>
        <a:bodyPr/>
        <a:lstStyle/>
        <a:p>
          <a:endParaRPr lang="de-AT"/>
        </a:p>
      </dgm:t>
    </dgm:pt>
    <dgm:pt modelId="{FB7ABB40-C7AD-466F-B195-1768E5FAEDC6}" type="sibTrans" cxnId="{9770780B-FAB3-4A37-A87C-6E31E4912717}">
      <dgm:prSet/>
      <dgm:spPr/>
      <dgm:t>
        <a:bodyPr/>
        <a:lstStyle/>
        <a:p>
          <a:endParaRPr lang="de-AT"/>
        </a:p>
      </dgm:t>
    </dgm:pt>
    <dgm:pt modelId="{B3D67F17-DC83-4351-B436-8CF12223A676}">
      <dgm:prSet phldrT="[Text]"/>
      <dgm:spPr/>
      <dgm:t>
        <a:bodyPr/>
        <a:lstStyle/>
        <a:p>
          <a:r>
            <a:rPr lang="de-AT" dirty="0"/>
            <a:t>2</a:t>
          </a:r>
        </a:p>
      </dgm:t>
    </dgm:pt>
    <dgm:pt modelId="{75D540BE-E227-4801-9576-3C4AEE78E3C3}" type="parTrans" cxnId="{109759B9-4CDD-43CA-9FA3-494B173E2C4F}">
      <dgm:prSet/>
      <dgm:spPr/>
      <dgm:t>
        <a:bodyPr/>
        <a:lstStyle/>
        <a:p>
          <a:endParaRPr lang="de-AT"/>
        </a:p>
      </dgm:t>
    </dgm:pt>
    <dgm:pt modelId="{8D444D1F-726D-48A7-85BB-CD96A3C1EF7D}" type="sibTrans" cxnId="{109759B9-4CDD-43CA-9FA3-494B173E2C4F}">
      <dgm:prSet/>
      <dgm:spPr/>
      <dgm:t>
        <a:bodyPr/>
        <a:lstStyle/>
        <a:p>
          <a:endParaRPr lang="de-AT"/>
        </a:p>
      </dgm:t>
    </dgm:pt>
    <dgm:pt modelId="{2C20AC3E-B040-4B05-8F53-4F6AE619CFA6}">
      <dgm:prSet phldrT="[Text]" custT="1"/>
      <dgm:spPr/>
      <dgm:t>
        <a:bodyPr/>
        <a:lstStyle/>
        <a:p>
          <a:pPr>
            <a:buNone/>
          </a:pP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The</a:t>
          </a:r>
          <a:r>
            <a:rPr lang="de-DE" sz="4600" kern="1200" dirty="0">
              <a:latin typeface="+mn-lt"/>
            </a:rPr>
            <a:t> </a:t>
          </a: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Impact on British </a:t>
          </a:r>
          <a:r>
            <a:rPr lang="de-DE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Firms</a:t>
          </a:r>
          <a:endParaRPr lang="de-A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972C32C5-028D-4947-9495-3D64AA46D7C5}" type="parTrans" cxnId="{3B0B8DEB-4DBD-4A20-BCA7-831DBA71187A}">
      <dgm:prSet/>
      <dgm:spPr/>
      <dgm:t>
        <a:bodyPr/>
        <a:lstStyle/>
        <a:p>
          <a:endParaRPr lang="de-AT"/>
        </a:p>
      </dgm:t>
    </dgm:pt>
    <dgm:pt modelId="{EF5B6970-A622-4775-9374-BC1896255469}" type="sibTrans" cxnId="{3B0B8DEB-4DBD-4A20-BCA7-831DBA71187A}">
      <dgm:prSet/>
      <dgm:spPr/>
      <dgm:t>
        <a:bodyPr/>
        <a:lstStyle/>
        <a:p>
          <a:endParaRPr lang="de-AT"/>
        </a:p>
      </dgm:t>
    </dgm:pt>
    <dgm:pt modelId="{B7249A79-D00B-4381-9B97-00CD3EA4E9AF}">
      <dgm:prSet phldrT="[Text]"/>
      <dgm:spPr/>
      <dgm:t>
        <a:bodyPr/>
        <a:lstStyle/>
        <a:p>
          <a:r>
            <a:rPr lang="de-AT" dirty="0"/>
            <a:t>3</a:t>
          </a:r>
        </a:p>
      </dgm:t>
    </dgm:pt>
    <dgm:pt modelId="{9858FDE8-711A-49B4-B7F2-D3AE93611044}" type="parTrans" cxnId="{72C2975B-08A8-44F5-BA78-17FD7349B925}">
      <dgm:prSet/>
      <dgm:spPr/>
      <dgm:t>
        <a:bodyPr/>
        <a:lstStyle/>
        <a:p>
          <a:endParaRPr lang="de-AT"/>
        </a:p>
      </dgm:t>
    </dgm:pt>
    <dgm:pt modelId="{0C9B02CF-8360-400F-AB73-92642373984F}" type="sibTrans" cxnId="{72C2975B-08A8-44F5-BA78-17FD7349B925}">
      <dgm:prSet/>
      <dgm:spPr/>
      <dgm:t>
        <a:bodyPr/>
        <a:lstStyle/>
        <a:p>
          <a:endParaRPr lang="de-AT"/>
        </a:p>
      </dgm:t>
    </dgm:pt>
    <dgm:pt modelId="{5F5258D4-17C9-4688-B1AD-ED4A32479120}">
      <dgm:prSet phldrT="[Text]" custT="1"/>
      <dgm:spPr/>
      <dgm:t>
        <a:bodyPr/>
        <a:lstStyle/>
        <a:p>
          <a:pPr>
            <a:buNone/>
          </a:pP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The </a:t>
          </a:r>
          <a:r>
            <a:rPr lang="de-DE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Biggest</a:t>
          </a: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Trading Partners</a:t>
          </a:r>
          <a:endParaRPr lang="de-A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2249FE3E-1F42-4C16-BD73-2314E4DA4318}" type="parTrans" cxnId="{4DACC793-9DB9-4412-BE94-FDE4A9AE7491}">
      <dgm:prSet/>
      <dgm:spPr/>
      <dgm:t>
        <a:bodyPr/>
        <a:lstStyle/>
        <a:p>
          <a:endParaRPr lang="de-AT"/>
        </a:p>
      </dgm:t>
    </dgm:pt>
    <dgm:pt modelId="{E2F0B28B-4E24-4286-BC8B-AB0D1D4C2FAC}" type="sibTrans" cxnId="{4DACC793-9DB9-4412-BE94-FDE4A9AE7491}">
      <dgm:prSet/>
      <dgm:spPr/>
      <dgm:t>
        <a:bodyPr/>
        <a:lstStyle/>
        <a:p>
          <a:endParaRPr lang="de-AT"/>
        </a:p>
      </dgm:t>
    </dgm:pt>
    <dgm:pt modelId="{8D9CA6AB-B722-44BF-81F9-28A4968A7F53}">
      <dgm:prSet/>
      <dgm:spPr/>
      <dgm:t>
        <a:bodyPr/>
        <a:lstStyle/>
        <a:p>
          <a:r>
            <a:rPr lang="de-AT" dirty="0"/>
            <a:t>4</a:t>
          </a:r>
        </a:p>
      </dgm:t>
    </dgm:pt>
    <dgm:pt modelId="{4DA8D727-0374-4417-A204-1FA748E92DE4}" type="parTrans" cxnId="{083105AD-D187-4D8A-A2E7-B0B756FB3AE5}">
      <dgm:prSet/>
      <dgm:spPr/>
      <dgm:t>
        <a:bodyPr/>
        <a:lstStyle/>
        <a:p>
          <a:endParaRPr lang="de-AT"/>
        </a:p>
      </dgm:t>
    </dgm:pt>
    <dgm:pt modelId="{5DFC167B-703B-415F-8D28-706BA96D815A}" type="sibTrans" cxnId="{083105AD-D187-4D8A-A2E7-B0B756FB3AE5}">
      <dgm:prSet/>
      <dgm:spPr/>
      <dgm:t>
        <a:bodyPr/>
        <a:lstStyle/>
        <a:p>
          <a:endParaRPr lang="de-AT"/>
        </a:p>
      </dgm:t>
    </dgm:pt>
    <dgm:pt modelId="{4ABC49FC-C6A5-4BF7-A85B-152EE0AC9EEB}">
      <dgm:prSet custT="1"/>
      <dgm:spPr/>
      <dgm:t>
        <a:bodyPr/>
        <a:lstStyle/>
        <a:p>
          <a:pPr>
            <a:buNone/>
          </a:pP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Forecast </a:t>
          </a:r>
          <a:r>
            <a:rPr lang="de-DE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of</a:t>
          </a: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de-DE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the</a:t>
          </a: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UK after Brexit</a:t>
          </a:r>
          <a:endParaRPr lang="de-A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gm:t>
    </dgm:pt>
    <dgm:pt modelId="{2CB4C0B9-75CD-4933-8009-789E2CBA6573}" type="parTrans" cxnId="{BACA2F13-2194-481B-ABE5-AD226B4E753C}">
      <dgm:prSet/>
      <dgm:spPr/>
      <dgm:t>
        <a:bodyPr/>
        <a:lstStyle/>
        <a:p>
          <a:endParaRPr lang="de-AT"/>
        </a:p>
      </dgm:t>
    </dgm:pt>
    <dgm:pt modelId="{F3B95930-B9CB-40A5-8F08-0F6785B0DE42}" type="sibTrans" cxnId="{BACA2F13-2194-481B-ABE5-AD226B4E753C}">
      <dgm:prSet/>
      <dgm:spPr/>
      <dgm:t>
        <a:bodyPr/>
        <a:lstStyle/>
        <a:p>
          <a:endParaRPr lang="de-AT"/>
        </a:p>
      </dgm:t>
    </dgm:pt>
    <dgm:pt modelId="{B11F98B4-C612-4622-A152-267201AF709F}" type="pres">
      <dgm:prSet presAssocID="{4F9805F4-42EA-476C-ADF8-11310D040635}" presName="linearFlow" presStyleCnt="0">
        <dgm:presLayoutVars>
          <dgm:dir/>
          <dgm:animLvl val="lvl"/>
          <dgm:resizeHandles val="exact"/>
        </dgm:presLayoutVars>
      </dgm:prSet>
      <dgm:spPr/>
    </dgm:pt>
    <dgm:pt modelId="{13687238-2EB2-4ADB-A793-468EFB2CC52E}" type="pres">
      <dgm:prSet presAssocID="{94BAA93A-3317-4611-9381-F6E99FC01248}" presName="composite" presStyleCnt="0"/>
      <dgm:spPr/>
    </dgm:pt>
    <dgm:pt modelId="{EF88158E-851B-4D60-B8F6-43F6C566AD63}" type="pres">
      <dgm:prSet presAssocID="{94BAA93A-3317-4611-9381-F6E99FC0124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714F30F-AFA9-4015-9C5C-5C49A8EC6BB0}" type="pres">
      <dgm:prSet presAssocID="{94BAA93A-3317-4611-9381-F6E99FC01248}" presName="descendantText" presStyleLbl="alignAcc1" presStyleIdx="0" presStyleCnt="4">
        <dgm:presLayoutVars>
          <dgm:bulletEnabled val="1"/>
        </dgm:presLayoutVars>
      </dgm:prSet>
      <dgm:spPr/>
    </dgm:pt>
    <dgm:pt modelId="{621A0D48-3FAF-4863-B358-BCE69D13A377}" type="pres">
      <dgm:prSet presAssocID="{B39FDAAC-B203-4E45-BF31-35960D0D7345}" presName="sp" presStyleCnt="0"/>
      <dgm:spPr/>
    </dgm:pt>
    <dgm:pt modelId="{095C2E6E-0CD3-4052-9FD3-B8271095A27B}" type="pres">
      <dgm:prSet presAssocID="{B3D67F17-DC83-4351-B436-8CF12223A676}" presName="composite" presStyleCnt="0"/>
      <dgm:spPr/>
    </dgm:pt>
    <dgm:pt modelId="{9D367CA8-7C2B-47F3-AE66-D5C5D4D2519E}" type="pres">
      <dgm:prSet presAssocID="{B3D67F17-DC83-4351-B436-8CF12223A67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D0745F9-60E9-401F-BE52-C1332348362E}" type="pres">
      <dgm:prSet presAssocID="{B3D67F17-DC83-4351-B436-8CF12223A676}" presName="descendantText" presStyleLbl="alignAcc1" presStyleIdx="1" presStyleCnt="4">
        <dgm:presLayoutVars>
          <dgm:bulletEnabled val="1"/>
        </dgm:presLayoutVars>
      </dgm:prSet>
      <dgm:spPr/>
    </dgm:pt>
    <dgm:pt modelId="{FE86FA01-F9C7-4BAC-99A7-B88A01BF09DA}" type="pres">
      <dgm:prSet presAssocID="{8D444D1F-726D-48A7-85BB-CD96A3C1EF7D}" presName="sp" presStyleCnt="0"/>
      <dgm:spPr/>
    </dgm:pt>
    <dgm:pt modelId="{8608EC71-D372-4376-9B11-9AB76DF29A32}" type="pres">
      <dgm:prSet presAssocID="{B7249A79-D00B-4381-9B97-00CD3EA4E9AF}" presName="composite" presStyleCnt="0"/>
      <dgm:spPr/>
    </dgm:pt>
    <dgm:pt modelId="{242609F2-9F5D-43B3-87CD-E0425FADAED2}" type="pres">
      <dgm:prSet presAssocID="{B7249A79-D00B-4381-9B97-00CD3EA4E9A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9956AB2-4597-4233-AF19-3DB18FEA5C7F}" type="pres">
      <dgm:prSet presAssocID="{B7249A79-D00B-4381-9B97-00CD3EA4E9AF}" presName="descendantText" presStyleLbl="alignAcc1" presStyleIdx="2" presStyleCnt="4">
        <dgm:presLayoutVars>
          <dgm:bulletEnabled val="1"/>
        </dgm:presLayoutVars>
      </dgm:prSet>
      <dgm:spPr/>
    </dgm:pt>
    <dgm:pt modelId="{94643FBF-69C0-49A0-8B8A-E408E3BD4710}" type="pres">
      <dgm:prSet presAssocID="{0C9B02CF-8360-400F-AB73-92642373984F}" presName="sp" presStyleCnt="0"/>
      <dgm:spPr/>
    </dgm:pt>
    <dgm:pt modelId="{6906755D-5A19-4622-ABBE-23EB85D4A967}" type="pres">
      <dgm:prSet presAssocID="{8D9CA6AB-B722-44BF-81F9-28A4968A7F53}" presName="composite" presStyleCnt="0"/>
      <dgm:spPr/>
    </dgm:pt>
    <dgm:pt modelId="{21937157-0A15-48BE-8A80-4B111425D005}" type="pres">
      <dgm:prSet presAssocID="{8D9CA6AB-B722-44BF-81F9-28A4968A7F5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AC07EB5-FAE3-4C41-A4B4-E181550D746C}" type="pres">
      <dgm:prSet presAssocID="{8D9CA6AB-B722-44BF-81F9-28A4968A7F5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9770780B-FAB3-4A37-A87C-6E31E4912717}" srcId="{94BAA93A-3317-4611-9381-F6E99FC01248}" destId="{A839E867-6F44-4DE6-8551-4F7C981BA1F3}" srcOrd="0" destOrd="0" parTransId="{F9EAE67F-70EF-4BCA-BD21-5AF3DA1A64AD}" sibTransId="{FB7ABB40-C7AD-466F-B195-1768E5FAEDC6}"/>
    <dgm:cxn modelId="{AEC0840F-92A5-4089-8E7B-60D37E42681B}" srcId="{4F9805F4-42EA-476C-ADF8-11310D040635}" destId="{94BAA93A-3317-4611-9381-F6E99FC01248}" srcOrd="0" destOrd="0" parTransId="{F9D63DB7-4C35-4D90-9725-43E47B3BAC00}" sibTransId="{B39FDAAC-B203-4E45-BF31-35960D0D7345}"/>
    <dgm:cxn modelId="{BACA2F13-2194-481B-ABE5-AD226B4E753C}" srcId="{8D9CA6AB-B722-44BF-81F9-28A4968A7F53}" destId="{4ABC49FC-C6A5-4BF7-A85B-152EE0AC9EEB}" srcOrd="0" destOrd="0" parTransId="{2CB4C0B9-75CD-4933-8009-789E2CBA6573}" sibTransId="{F3B95930-B9CB-40A5-8F08-0F6785B0DE42}"/>
    <dgm:cxn modelId="{849FD71D-AF63-4F5D-81C3-1DB14DF1C0D1}" type="presOf" srcId="{4ABC49FC-C6A5-4BF7-A85B-152EE0AC9EEB}" destId="{6AC07EB5-FAE3-4C41-A4B4-E181550D746C}" srcOrd="0" destOrd="0" presId="urn:microsoft.com/office/officeart/2005/8/layout/chevron2"/>
    <dgm:cxn modelId="{C009023D-CD5E-4A87-8C5D-635B7EE1C3F0}" type="presOf" srcId="{4F9805F4-42EA-476C-ADF8-11310D040635}" destId="{B11F98B4-C612-4622-A152-267201AF709F}" srcOrd="0" destOrd="0" presId="urn:microsoft.com/office/officeart/2005/8/layout/chevron2"/>
    <dgm:cxn modelId="{72C2975B-08A8-44F5-BA78-17FD7349B925}" srcId="{4F9805F4-42EA-476C-ADF8-11310D040635}" destId="{B7249A79-D00B-4381-9B97-00CD3EA4E9AF}" srcOrd="2" destOrd="0" parTransId="{9858FDE8-711A-49B4-B7F2-D3AE93611044}" sibTransId="{0C9B02CF-8360-400F-AB73-92642373984F}"/>
    <dgm:cxn modelId="{503FB56C-E2F7-4CE1-BF68-416EAB6690AB}" type="presOf" srcId="{2C20AC3E-B040-4B05-8F53-4F6AE619CFA6}" destId="{FD0745F9-60E9-401F-BE52-C1332348362E}" srcOrd="0" destOrd="0" presId="urn:microsoft.com/office/officeart/2005/8/layout/chevron2"/>
    <dgm:cxn modelId="{939F4759-7ADB-4300-A0A9-D35332FD6B9E}" type="presOf" srcId="{B3D67F17-DC83-4351-B436-8CF12223A676}" destId="{9D367CA8-7C2B-47F3-AE66-D5C5D4D2519E}" srcOrd="0" destOrd="0" presId="urn:microsoft.com/office/officeart/2005/8/layout/chevron2"/>
    <dgm:cxn modelId="{6A244D87-9080-4DDE-B45E-E28BA3C65068}" type="presOf" srcId="{A839E867-6F44-4DE6-8551-4F7C981BA1F3}" destId="{B714F30F-AFA9-4015-9C5C-5C49A8EC6BB0}" srcOrd="0" destOrd="0" presId="urn:microsoft.com/office/officeart/2005/8/layout/chevron2"/>
    <dgm:cxn modelId="{4DACC793-9DB9-4412-BE94-FDE4A9AE7491}" srcId="{B7249A79-D00B-4381-9B97-00CD3EA4E9AF}" destId="{5F5258D4-17C9-4688-B1AD-ED4A32479120}" srcOrd="0" destOrd="0" parTransId="{2249FE3E-1F42-4C16-BD73-2314E4DA4318}" sibTransId="{E2F0B28B-4E24-4286-BC8B-AB0D1D4C2FAC}"/>
    <dgm:cxn modelId="{A2CD249F-85CF-4D6F-80AF-F99FEBA21381}" type="presOf" srcId="{B7249A79-D00B-4381-9B97-00CD3EA4E9AF}" destId="{242609F2-9F5D-43B3-87CD-E0425FADAED2}" srcOrd="0" destOrd="0" presId="urn:microsoft.com/office/officeart/2005/8/layout/chevron2"/>
    <dgm:cxn modelId="{083105AD-D187-4D8A-A2E7-B0B756FB3AE5}" srcId="{4F9805F4-42EA-476C-ADF8-11310D040635}" destId="{8D9CA6AB-B722-44BF-81F9-28A4968A7F53}" srcOrd="3" destOrd="0" parTransId="{4DA8D727-0374-4417-A204-1FA748E92DE4}" sibTransId="{5DFC167B-703B-415F-8D28-706BA96D815A}"/>
    <dgm:cxn modelId="{055305B6-AEA9-4665-B745-720D65103038}" type="presOf" srcId="{5F5258D4-17C9-4688-B1AD-ED4A32479120}" destId="{A9956AB2-4597-4233-AF19-3DB18FEA5C7F}" srcOrd="0" destOrd="0" presId="urn:microsoft.com/office/officeart/2005/8/layout/chevron2"/>
    <dgm:cxn modelId="{109759B9-4CDD-43CA-9FA3-494B173E2C4F}" srcId="{4F9805F4-42EA-476C-ADF8-11310D040635}" destId="{B3D67F17-DC83-4351-B436-8CF12223A676}" srcOrd="1" destOrd="0" parTransId="{75D540BE-E227-4801-9576-3C4AEE78E3C3}" sibTransId="{8D444D1F-726D-48A7-85BB-CD96A3C1EF7D}"/>
    <dgm:cxn modelId="{7F621CC5-8BF7-45FD-8437-F2A0C799730C}" type="presOf" srcId="{8D9CA6AB-B722-44BF-81F9-28A4968A7F53}" destId="{21937157-0A15-48BE-8A80-4B111425D005}" srcOrd="0" destOrd="0" presId="urn:microsoft.com/office/officeart/2005/8/layout/chevron2"/>
    <dgm:cxn modelId="{1DB9CDC7-EA79-4D03-AFF6-7D99C89262CB}" type="presOf" srcId="{94BAA93A-3317-4611-9381-F6E99FC01248}" destId="{EF88158E-851B-4D60-B8F6-43F6C566AD63}" srcOrd="0" destOrd="0" presId="urn:microsoft.com/office/officeart/2005/8/layout/chevron2"/>
    <dgm:cxn modelId="{3B0B8DEB-4DBD-4A20-BCA7-831DBA71187A}" srcId="{B3D67F17-DC83-4351-B436-8CF12223A676}" destId="{2C20AC3E-B040-4B05-8F53-4F6AE619CFA6}" srcOrd="0" destOrd="0" parTransId="{972C32C5-028D-4947-9495-3D64AA46D7C5}" sibTransId="{EF5B6970-A622-4775-9374-BC1896255469}"/>
    <dgm:cxn modelId="{FDBBBEC8-0BC2-45D4-8F84-930E3A188149}" type="presParOf" srcId="{B11F98B4-C612-4622-A152-267201AF709F}" destId="{13687238-2EB2-4ADB-A793-468EFB2CC52E}" srcOrd="0" destOrd="0" presId="urn:microsoft.com/office/officeart/2005/8/layout/chevron2"/>
    <dgm:cxn modelId="{C65E9CDE-810B-4219-BD61-C5ED2E8E7DFA}" type="presParOf" srcId="{13687238-2EB2-4ADB-A793-468EFB2CC52E}" destId="{EF88158E-851B-4D60-B8F6-43F6C566AD63}" srcOrd="0" destOrd="0" presId="urn:microsoft.com/office/officeart/2005/8/layout/chevron2"/>
    <dgm:cxn modelId="{EE159E00-2E71-4CC7-A870-4DB709068A12}" type="presParOf" srcId="{13687238-2EB2-4ADB-A793-468EFB2CC52E}" destId="{B714F30F-AFA9-4015-9C5C-5C49A8EC6BB0}" srcOrd="1" destOrd="0" presId="urn:microsoft.com/office/officeart/2005/8/layout/chevron2"/>
    <dgm:cxn modelId="{F29E71E5-AD17-4233-9E2D-6E08FFC383D9}" type="presParOf" srcId="{B11F98B4-C612-4622-A152-267201AF709F}" destId="{621A0D48-3FAF-4863-B358-BCE69D13A377}" srcOrd="1" destOrd="0" presId="urn:microsoft.com/office/officeart/2005/8/layout/chevron2"/>
    <dgm:cxn modelId="{0E0C9F82-F441-4A47-9704-9288C0D466E9}" type="presParOf" srcId="{B11F98B4-C612-4622-A152-267201AF709F}" destId="{095C2E6E-0CD3-4052-9FD3-B8271095A27B}" srcOrd="2" destOrd="0" presId="urn:microsoft.com/office/officeart/2005/8/layout/chevron2"/>
    <dgm:cxn modelId="{C6DB078C-DD65-4C1E-A439-7E324D25A270}" type="presParOf" srcId="{095C2E6E-0CD3-4052-9FD3-B8271095A27B}" destId="{9D367CA8-7C2B-47F3-AE66-D5C5D4D2519E}" srcOrd="0" destOrd="0" presId="urn:microsoft.com/office/officeart/2005/8/layout/chevron2"/>
    <dgm:cxn modelId="{3439B095-6042-4A0D-94D2-3B8DF8373764}" type="presParOf" srcId="{095C2E6E-0CD3-4052-9FD3-B8271095A27B}" destId="{FD0745F9-60E9-401F-BE52-C1332348362E}" srcOrd="1" destOrd="0" presId="urn:microsoft.com/office/officeart/2005/8/layout/chevron2"/>
    <dgm:cxn modelId="{0B0877D7-E04F-4DFB-819D-62396A4DD818}" type="presParOf" srcId="{B11F98B4-C612-4622-A152-267201AF709F}" destId="{FE86FA01-F9C7-4BAC-99A7-B88A01BF09DA}" srcOrd="3" destOrd="0" presId="urn:microsoft.com/office/officeart/2005/8/layout/chevron2"/>
    <dgm:cxn modelId="{CB8E3004-B29F-4B3B-BD3F-95CBF8ACE3A1}" type="presParOf" srcId="{B11F98B4-C612-4622-A152-267201AF709F}" destId="{8608EC71-D372-4376-9B11-9AB76DF29A32}" srcOrd="4" destOrd="0" presId="urn:microsoft.com/office/officeart/2005/8/layout/chevron2"/>
    <dgm:cxn modelId="{E0DAF442-2CE7-4B15-914A-E56244EC8911}" type="presParOf" srcId="{8608EC71-D372-4376-9B11-9AB76DF29A32}" destId="{242609F2-9F5D-43B3-87CD-E0425FADAED2}" srcOrd="0" destOrd="0" presId="urn:microsoft.com/office/officeart/2005/8/layout/chevron2"/>
    <dgm:cxn modelId="{770F5139-2214-4CF0-8788-45DB2CE0FA17}" type="presParOf" srcId="{8608EC71-D372-4376-9B11-9AB76DF29A32}" destId="{A9956AB2-4597-4233-AF19-3DB18FEA5C7F}" srcOrd="1" destOrd="0" presId="urn:microsoft.com/office/officeart/2005/8/layout/chevron2"/>
    <dgm:cxn modelId="{3D399EA3-2514-41B4-9B99-2D97CA1292E1}" type="presParOf" srcId="{B11F98B4-C612-4622-A152-267201AF709F}" destId="{94643FBF-69C0-49A0-8B8A-E408E3BD4710}" srcOrd="5" destOrd="0" presId="urn:microsoft.com/office/officeart/2005/8/layout/chevron2"/>
    <dgm:cxn modelId="{4E9AB3B2-88E6-4C2A-A5E4-CCB785B42245}" type="presParOf" srcId="{B11F98B4-C612-4622-A152-267201AF709F}" destId="{6906755D-5A19-4622-ABBE-23EB85D4A967}" srcOrd="6" destOrd="0" presId="urn:microsoft.com/office/officeart/2005/8/layout/chevron2"/>
    <dgm:cxn modelId="{B2223C82-1C51-4F13-BEFD-03C5A2F928E5}" type="presParOf" srcId="{6906755D-5A19-4622-ABBE-23EB85D4A967}" destId="{21937157-0A15-48BE-8A80-4B111425D005}" srcOrd="0" destOrd="0" presId="urn:microsoft.com/office/officeart/2005/8/layout/chevron2"/>
    <dgm:cxn modelId="{DEB622C1-EF7B-43C3-B859-0BD5E625204A}" type="presParOf" srcId="{6906755D-5A19-4622-ABBE-23EB85D4A967}" destId="{6AC07EB5-FAE3-4C41-A4B4-E181550D74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95A6F-0C77-49FB-B1E0-42F970C5A9E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3994481-B1C9-411C-8926-9DEC7DDD62B4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June </a:t>
          </a:r>
          <a:br>
            <a:rPr lang="de-AT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r>
            <a:rPr lang="de-AT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23. 2016</a:t>
          </a:r>
        </a:p>
      </dgm:t>
    </dgm:pt>
    <dgm:pt modelId="{2D000F71-FB0F-492C-8101-882A1DC819AF}" type="parTrans" cxnId="{937B1F80-65DF-47FB-8838-1B01A07667F2}">
      <dgm:prSet/>
      <dgm:spPr/>
      <dgm:t>
        <a:bodyPr/>
        <a:lstStyle/>
        <a:p>
          <a:endParaRPr lang="de-AT"/>
        </a:p>
      </dgm:t>
    </dgm:pt>
    <dgm:pt modelId="{E2B08BA4-D155-4B06-BD5A-E751607A93A0}" type="sibTrans" cxnId="{937B1F80-65DF-47FB-8838-1B01A07667F2}">
      <dgm:prSet/>
      <dgm:spPr/>
      <dgm:t>
        <a:bodyPr/>
        <a:lstStyle/>
        <a:p>
          <a:endParaRPr lang="de-AT"/>
        </a:p>
      </dgm:t>
    </dgm:pt>
    <dgm:pt modelId="{2003C7C7-85C5-4F95-8D88-4680A65300C4}">
      <dgm:prSet phldrT="[Text]" custT="1"/>
      <dgm:spPr/>
      <dgm:t>
        <a:bodyPr/>
        <a:lstStyle/>
        <a:p>
          <a:pPr>
            <a:buNone/>
          </a:pPr>
          <a:endParaRPr lang="de-AT" sz="1100" dirty="0"/>
        </a:p>
      </dgm:t>
    </dgm:pt>
    <dgm:pt modelId="{B3C0572A-66FF-44D9-ACA1-702E3EABF25A}" type="parTrans" cxnId="{406DC8BC-FA10-40BD-8FF7-502754857AF5}">
      <dgm:prSet/>
      <dgm:spPr/>
      <dgm:t>
        <a:bodyPr/>
        <a:lstStyle/>
        <a:p>
          <a:endParaRPr lang="de-AT"/>
        </a:p>
      </dgm:t>
    </dgm:pt>
    <dgm:pt modelId="{EA7FCCE6-CC11-4459-9774-D0C59A975E89}" type="sibTrans" cxnId="{406DC8BC-FA10-40BD-8FF7-502754857AF5}">
      <dgm:prSet/>
      <dgm:spPr/>
      <dgm:t>
        <a:bodyPr/>
        <a:lstStyle/>
        <a:p>
          <a:endParaRPr lang="de-AT"/>
        </a:p>
      </dgm:t>
    </dgm:pt>
    <dgm:pt modelId="{BC9D6139-CF4B-4CFD-8DF2-1C2A8A461EDC}">
      <dgm:prSet phldrT="[Text]" custT="1"/>
      <dgm:spPr/>
      <dgm:t>
        <a:bodyPr/>
        <a:lstStyle/>
        <a:p>
          <a:r>
            <a:rPr lang="de-AT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March 29. 2017</a:t>
          </a:r>
        </a:p>
      </dgm:t>
    </dgm:pt>
    <dgm:pt modelId="{C2883E69-86AE-409D-85DD-8CFB542AF3DD}" type="parTrans" cxnId="{BB630C50-16C3-40C1-A626-98E4966FD0C4}">
      <dgm:prSet/>
      <dgm:spPr/>
      <dgm:t>
        <a:bodyPr/>
        <a:lstStyle/>
        <a:p>
          <a:endParaRPr lang="de-AT"/>
        </a:p>
      </dgm:t>
    </dgm:pt>
    <dgm:pt modelId="{0D7CD16E-3F9E-41A4-AC8C-551942EB07AF}" type="sibTrans" cxnId="{BB630C50-16C3-40C1-A626-98E4966FD0C4}">
      <dgm:prSet/>
      <dgm:spPr/>
      <dgm:t>
        <a:bodyPr/>
        <a:lstStyle/>
        <a:p>
          <a:endParaRPr lang="de-AT"/>
        </a:p>
      </dgm:t>
    </dgm:pt>
    <dgm:pt modelId="{1841E246-71C3-46E9-AB79-FFE95D214AC0}">
      <dgm:prSet phldrT="[Text]" phldr="1"/>
      <dgm:spPr/>
      <dgm:t>
        <a:bodyPr/>
        <a:lstStyle/>
        <a:p>
          <a:pPr>
            <a:buNone/>
          </a:pPr>
          <a:endParaRPr lang="de-AT" dirty="0"/>
        </a:p>
      </dgm:t>
    </dgm:pt>
    <dgm:pt modelId="{90B04627-72EA-4535-A20C-BDC3B571A8D2}" type="parTrans" cxnId="{B7AAC846-D5A2-405D-99EA-259CD782C7EA}">
      <dgm:prSet/>
      <dgm:spPr/>
      <dgm:t>
        <a:bodyPr/>
        <a:lstStyle/>
        <a:p>
          <a:endParaRPr lang="de-AT"/>
        </a:p>
      </dgm:t>
    </dgm:pt>
    <dgm:pt modelId="{43128278-F754-4D45-A185-270BE6E98B80}" type="sibTrans" cxnId="{B7AAC846-D5A2-405D-99EA-259CD782C7EA}">
      <dgm:prSet/>
      <dgm:spPr/>
      <dgm:t>
        <a:bodyPr/>
        <a:lstStyle/>
        <a:p>
          <a:endParaRPr lang="de-AT"/>
        </a:p>
      </dgm:t>
    </dgm:pt>
    <dgm:pt modelId="{0EC120A4-B69F-4B7D-8660-04226B389472}">
      <dgm:prSet phldrT="[Text]" custT="1"/>
      <dgm:spPr/>
      <dgm:t>
        <a:bodyPr/>
        <a:lstStyle/>
        <a:p>
          <a:r>
            <a:rPr lang="de-AT" sz="1300" dirty="0" err="1"/>
            <a:t>January</a:t>
          </a:r>
          <a:br>
            <a:rPr lang="de-AT" sz="1300" dirty="0"/>
          </a:br>
          <a:r>
            <a:rPr lang="de-AT" sz="1300" dirty="0"/>
            <a:t>31. 2020</a:t>
          </a:r>
        </a:p>
      </dgm:t>
    </dgm:pt>
    <dgm:pt modelId="{74009B2A-B4CC-45DD-A5AA-A248963C8C3E}" type="parTrans" cxnId="{15DC3E38-1CA2-4F20-A959-F07BCE60736D}">
      <dgm:prSet/>
      <dgm:spPr/>
      <dgm:t>
        <a:bodyPr/>
        <a:lstStyle/>
        <a:p>
          <a:endParaRPr lang="de-AT"/>
        </a:p>
      </dgm:t>
    </dgm:pt>
    <dgm:pt modelId="{D01264CA-5793-4DC4-8A7A-79605E3BEFBF}" type="sibTrans" cxnId="{15DC3E38-1CA2-4F20-A959-F07BCE60736D}">
      <dgm:prSet/>
      <dgm:spPr/>
      <dgm:t>
        <a:bodyPr/>
        <a:lstStyle/>
        <a:p>
          <a:endParaRPr lang="de-AT"/>
        </a:p>
      </dgm:t>
    </dgm:pt>
    <dgm:pt modelId="{50F0C603-A7CC-4199-BA9A-5F368996EDEE}">
      <dgm:prSet phldrT="[Text]" phldr="1" custT="1"/>
      <dgm:spPr/>
      <dgm:t>
        <a:bodyPr/>
        <a:lstStyle/>
        <a:p>
          <a:endParaRPr lang="de-AT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E8B176D-A0CA-40F6-9599-A66F8632D8DC}" type="parTrans" cxnId="{F96420CA-A3D4-4A7C-9B81-9CD4170ACB1C}">
      <dgm:prSet/>
      <dgm:spPr/>
      <dgm:t>
        <a:bodyPr/>
        <a:lstStyle/>
        <a:p>
          <a:endParaRPr lang="de-AT"/>
        </a:p>
      </dgm:t>
    </dgm:pt>
    <dgm:pt modelId="{BB1F849A-39E3-40A3-BBDC-6C97357D498D}" type="sibTrans" cxnId="{F96420CA-A3D4-4A7C-9B81-9CD4170ACB1C}">
      <dgm:prSet/>
      <dgm:spPr/>
      <dgm:t>
        <a:bodyPr/>
        <a:lstStyle/>
        <a:p>
          <a:endParaRPr lang="de-AT"/>
        </a:p>
      </dgm:t>
    </dgm:pt>
    <dgm:pt modelId="{4253C33E-EAD9-4A77-9E01-7A0D4F304DBB}">
      <dgm:prSet/>
      <dgm:spPr/>
      <dgm:t>
        <a:bodyPr/>
        <a:lstStyle/>
        <a:p>
          <a:r>
            <a:rPr lang="de-AT" dirty="0" err="1"/>
            <a:t>October</a:t>
          </a:r>
          <a:br>
            <a:rPr lang="de-AT" dirty="0"/>
          </a:br>
          <a:r>
            <a:rPr lang="de-AT" dirty="0"/>
            <a:t>31. 2019</a:t>
          </a:r>
        </a:p>
      </dgm:t>
    </dgm:pt>
    <dgm:pt modelId="{72C50046-E5A9-418D-9A06-1BC2F09354F7}" type="parTrans" cxnId="{5C832FCA-7987-4516-B329-E72BD86D3D04}">
      <dgm:prSet/>
      <dgm:spPr/>
      <dgm:t>
        <a:bodyPr/>
        <a:lstStyle/>
        <a:p>
          <a:endParaRPr lang="de-AT"/>
        </a:p>
      </dgm:t>
    </dgm:pt>
    <dgm:pt modelId="{7AC7EDB0-6B24-487D-9E0A-215356FE3D3E}" type="sibTrans" cxnId="{5C832FCA-7987-4516-B329-E72BD86D3D04}">
      <dgm:prSet/>
      <dgm:spPr/>
      <dgm:t>
        <a:bodyPr/>
        <a:lstStyle/>
        <a:p>
          <a:endParaRPr lang="de-AT"/>
        </a:p>
      </dgm:t>
    </dgm:pt>
    <dgm:pt modelId="{29C481AB-8A1C-4DE6-A7AF-3808016F47A7}">
      <dgm:prSet/>
      <dgm:spPr/>
      <dgm:t>
        <a:bodyPr/>
        <a:lstStyle/>
        <a:p>
          <a:r>
            <a:rPr lang="de-AT" dirty="0"/>
            <a:t>April </a:t>
          </a:r>
          <a:br>
            <a:rPr lang="de-AT" dirty="0"/>
          </a:br>
          <a:r>
            <a:rPr lang="de-AT" dirty="0"/>
            <a:t>11. 2019</a:t>
          </a:r>
        </a:p>
      </dgm:t>
    </dgm:pt>
    <dgm:pt modelId="{140D40BF-C9FB-4FC2-9D39-36DE295314EA}" type="parTrans" cxnId="{ADA96B68-B0A5-4638-AB11-219C94325540}">
      <dgm:prSet/>
      <dgm:spPr/>
      <dgm:t>
        <a:bodyPr/>
        <a:lstStyle/>
        <a:p>
          <a:endParaRPr lang="de-AT"/>
        </a:p>
      </dgm:t>
    </dgm:pt>
    <dgm:pt modelId="{19799FD3-36A6-41E6-919A-C4E7EEDCA402}" type="sibTrans" cxnId="{ADA96B68-B0A5-4638-AB11-219C94325540}">
      <dgm:prSet/>
      <dgm:spPr/>
      <dgm:t>
        <a:bodyPr/>
        <a:lstStyle/>
        <a:p>
          <a:endParaRPr lang="de-AT"/>
        </a:p>
      </dgm:t>
    </dgm:pt>
    <dgm:pt modelId="{0BC3F3C4-44D9-4DEF-91BF-800F8974534F}">
      <dgm:prSet/>
      <dgm:spPr/>
      <dgm:t>
        <a:bodyPr/>
        <a:lstStyle/>
        <a:p>
          <a:endParaRPr lang="de-AT" dirty="0"/>
        </a:p>
      </dgm:t>
    </dgm:pt>
    <dgm:pt modelId="{01EFA682-B494-44BC-8F4B-F0F4F72A3E64}" type="parTrans" cxnId="{758A4589-F16A-42FD-8ABD-C7116B8EA367}">
      <dgm:prSet/>
      <dgm:spPr/>
      <dgm:t>
        <a:bodyPr/>
        <a:lstStyle/>
        <a:p>
          <a:endParaRPr lang="de-AT"/>
        </a:p>
      </dgm:t>
    </dgm:pt>
    <dgm:pt modelId="{76C442B2-50F6-4236-B5CE-8599DFD2347D}" type="sibTrans" cxnId="{758A4589-F16A-42FD-8ABD-C7116B8EA367}">
      <dgm:prSet/>
      <dgm:spPr/>
      <dgm:t>
        <a:bodyPr/>
        <a:lstStyle/>
        <a:p>
          <a:endParaRPr lang="de-AT"/>
        </a:p>
      </dgm:t>
    </dgm:pt>
    <dgm:pt modelId="{57FD8C19-0958-4037-AED9-9FEA112182AE}">
      <dgm:prSet/>
      <dgm:spPr/>
      <dgm:t>
        <a:bodyPr/>
        <a:lstStyle/>
        <a:p>
          <a:endParaRPr lang="de-AT" dirty="0"/>
        </a:p>
      </dgm:t>
    </dgm:pt>
    <dgm:pt modelId="{BB31A9E8-3FF1-4B7B-8B72-261C70545ED8}" type="parTrans" cxnId="{EB122E1B-2725-4799-9F84-5FA80C72DE66}">
      <dgm:prSet/>
      <dgm:spPr/>
      <dgm:t>
        <a:bodyPr/>
        <a:lstStyle/>
        <a:p>
          <a:endParaRPr lang="de-AT"/>
        </a:p>
      </dgm:t>
    </dgm:pt>
    <dgm:pt modelId="{C7ACDFFC-207C-42CA-8F98-4A96D4DD687B}" type="sibTrans" cxnId="{EB122E1B-2725-4799-9F84-5FA80C72DE66}">
      <dgm:prSet/>
      <dgm:spPr/>
      <dgm:t>
        <a:bodyPr/>
        <a:lstStyle/>
        <a:p>
          <a:endParaRPr lang="de-AT"/>
        </a:p>
      </dgm:t>
    </dgm:pt>
    <dgm:pt modelId="{FC87AA37-E52C-4485-8F3C-B0A5230240AF}" type="pres">
      <dgm:prSet presAssocID="{63F95A6F-0C77-49FB-B1E0-42F970C5A9EB}" presName="theList" presStyleCnt="0">
        <dgm:presLayoutVars>
          <dgm:dir/>
          <dgm:animLvl val="lvl"/>
          <dgm:resizeHandles val="exact"/>
        </dgm:presLayoutVars>
      </dgm:prSet>
      <dgm:spPr/>
    </dgm:pt>
    <dgm:pt modelId="{8237CD08-CE69-480E-88B4-4AE65E800811}" type="pres">
      <dgm:prSet presAssocID="{63994481-B1C9-411C-8926-9DEC7DDD62B4}" presName="compNode" presStyleCnt="0"/>
      <dgm:spPr/>
    </dgm:pt>
    <dgm:pt modelId="{E4CBC48E-9091-4187-9B25-2594E207EF60}" type="pres">
      <dgm:prSet presAssocID="{63994481-B1C9-411C-8926-9DEC7DDD62B4}" presName="noGeometry" presStyleCnt="0"/>
      <dgm:spPr/>
    </dgm:pt>
    <dgm:pt modelId="{F7A75522-939E-4535-BB51-CCC5F5D5B0AC}" type="pres">
      <dgm:prSet presAssocID="{63994481-B1C9-411C-8926-9DEC7DDD62B4}" presName="childTextVisible" presStyleLbl="bgAccFollowNode1" presStyleIdx="0" presStyleCnt="5">
        <dgm:presLayoutVars>
          <dgm:bulletEnabled val="1"/>
        </dgm:presLayoutVars>
      </dgm:prSet>
      <dgm:spPr/>
    </dgm:pt>
    <dgm:pt modelId="{452C4F97-69CE-4079-A5C1-AB4FDAE6E269}" type="pres">
      <dgm:prSet presAssocID="{63994481-B1C9-411C-8926-9DEC7DDD62B4}" presName="childTextHidden" presStyleLbl="bgAccFollowNode1" presStyleIdx="0" presStyleCnt="5"/>
      <dgm:spPr/>
    </dgm:pt>
    <dgm:pt modelId="{267BF097-1B2B-40E4-BCD5-570B354AAC87}" type="pres">
      <dgm:prSet presAssocID="{63994481-B1C9-411C-8926-9DEC7DDD62B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6D00BD7-5947-4BF9-9DD2-AA83D4EACA44}" type="pres">
      <dgm:prSet presAssocID="{63994481-B1C9-411C-8926-9DEC7DDD62B4}" presName="aSpace" presStyleCnt="0"/>
      <dgm:spPr/>
    </dgm:pt>
    <dgm:pt modelId="{0CD87E14-098D-4967-BF60-C34BCB65CC91}" type="pres">
      <dgm:prSet presAssocID="{BC9D6139-CF4B-4CFD-8DF2-1C2A8A461EDC}" presName="compNode" presStyleCnt="0"/>
      <dgm:spPr/>
    </dgm:pt>
    <dgm:pt modelId="{7B9CBA79-74A5-4CBE-869D-A337C953624F}" type="pres">
      <dgm:prSet presAssocID="{BC9D6139-CF4B-4CFD-8DF2-1C2A8A461EDC}" presName="noGeometry" presStyleCnt="0"/>
      <dgm:spPr/>
    </dgm:pt>
    <dgm:pt modelId="{40B9EAD3-EF11-4371-943B-C206105CD936}" type="pres">
      <dgm:prSet presAssocID="{BC9D6139-CF4B-4CFD-8DF2-1C2A8A461EDC}" presName="childTextVisible" presStyleLbl="bgAccFollowNode1" presStyleIdx="1" presStyleCnt="5">
        <dgm:presLayoutVars>
          <dgm:bulletEnabled val="1"/>
        </dgm:presLayoutVars>
      </dgm:prSet>
      <dgm:spPr/>
    </dgm:pt>
    <dgm:pt modelId="{DEF94A92-D680-468E-89F3-6DEBEF6E93C2}" type="pres">
      <dgm:prSet presAssocID="{BC9D6139-CF4B-4CFD-8DF2-1C2A8A461EDC}" presName="childTextHidden" presStyleLbl="bgAccFollowNode1" presStyleIdx="1" presStyleCnt="5"/>
      <dgm:spPr/>
    </dgm:pt>
    <dgm:pt modelId="{8C8DFD29-2256-49B4-9551-D62A8EC52B73}" type="pres">
      <dgm:prSet presAssocID="{BC9D6139-CF4B-4CFD-8DF2-1C2A8A461EDC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6F99FB2-7FDC-44C3-997C-14305EDFC54E}" type="pres">
      <dgm:prSet presAssocID="{BC9D6139-CF4B-4CFD-8DF2-1C2A8A461EDC}" presName="aSpace" presStyleCnt="0"/>
      <dgm:spPr/>
    </dgm:pt>
    <dgm:pt modelId="{BACB6B95-0897-4F92-BF9B-5D57AF4F5C99}" type="pres">
      <dgm:prSet presAssocID="{29C481AB-8A1C-4DE6-A7AF-3808016F47A7}" presName="compNode" presStyleCnt="0"/>
      <dgm:spPr/>
    </dgm:pt>
    <dgm:pt modelId="{7EC9DC88-A49C-4DB7-8B74-62CC365AA42D}" type="pres">
      <dgm:prSet presAssocID="{29C481AB-8A1C-4DE6-A7AF-3808016F47A7}" presName="noGeometry" presStyleCnt="0"/>
      <dgm:spPr/>
    </dgm:pt>
    <dgm:pt modelId="{1509513B-4734-425E-ABD1-0DEF7E856090}" type="pres">
      <dgm:prSet presAssocID="{29C481AB-8A1C-4DE6-A7AF-3808016F47A7}" presName="childTextVisible" presStyleLbl="bgAccFollowNode1" presStyleIdx="2" presStyleCnt="5">
        <dgm:presLayoutVars>
          <dgm:bulletEnabled val="1"/>
        </dgm:presLayoutVars>
      </dgm:prSet>
      <dgm:spPr/>
    </dgm:pt>
    <dgm:pt modelId="{E1EC869E-78CE-426D-9068-9293F4A96A9B}" type="pres">
      <dgm:prSet presAssocID="{29C481AB-8A1C-4DE6-A7AF-3808016F47A7}" presName="childTextHidden" presStyleLbl="bgAccFollowNode1" presStyleIdx="2" presStyleCnt="5"/>
      <dgm:spPr/>
    </dgm:pt>
    <dgm:pt modelId="{D7565E4E-D52D-444F-BBA4-58F8AB860D43}" type="pres">
      <dgm:prSet presAssocID="{29C481AB-8A1C-4DE6-A7AF-3808016F47A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520A59C6-C239-4AEE-9FC0-8F4AC7D0918F}" type="pres">
      <dgm:prSet presAssocID="{29C481AB-8A1C-4DE6-A7AF-3808016F47A7}" presName="aSpace" presStyleCnt="0"/>
      <dgm:spPr/>
    </dgm:pt>
    <dgm:pt modelId="{B1AAE0BD-724B-494A-B7C4-26A2E3316E2A}" type="pres">
      <dgm:prSet presAssocID="{4253C33E-EAD9-4A77-9E01-7A0D4F304DBB}" presName="compNode" presStyleCnt="0"/>
      <dgm:spPr/>
    </dgm:pt>
    <dgm:pt modelId="{8FCC95E0-183B-492B-B532-8912F3F6AFD5}" type="pres">
      <dgm:prSet presAssocID="{4253C33E-EAD9-4A77-9E01-7A0D4F304DBB}" presName="noGeometry" presStyleCnt="0"/>
      <dgm:spPr/>
    </dgm:pt>
    <dgm:pt modelId="{52810CFC-A68F-4160-9C49-5DB9E8D9F980}" type="pres">
      <dgm:prSet presAssocID="{4253C33E-EAD9-4A77-9E01-7A0D4F304DBB}" presName="childTextVisible" presStyleLbl="bgAccFollowNode1" presStyleIdx="3" presStyleCnt="5">
        <dgm:presLayoutVars>
          <dgm:bulletEnabled val="1"/>
        </dgm:presLayoutVars>
      </dgm:prSet>
      <dgm:spPr/>
    </dgm:pt>
    <dgm:pt modelId="{DA89708F-803F-4CE6-97FE-7BBD17393270}" type="pres">
      <dgm:prSet presAssocID="{4253C33E-EAD9-4A77-9E01-7A0D4F304DBB}" presName="childTextHidden" presStyleLbl="bgAccFollowNode1" presStyleIdx="3" presStyleCnt="5"/>
      <dgm:spPr/>
    </dgm:pt>
    <dgm:pt modelId="{126451EB-69D4-446B-9C94-58EA2E3D001A}" type="pres">
      <dgm:prSet presAssocID="{4253C33E-EAD9-4A77-9E01-7A0D4F304DB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D91DAE3-136C-4C7D-8EDA-684D17BD09B6}" type="pres">
      <dgm:prSet presAssocID="{4253C33E-EAD9-4A77-9E01-7A0D4F304DBB}" presName="aSpace" presStyleCnt="0"/>
      <dgm:spPr/>
    </dgm:pt>
    <dgm:pt modelId="{C33F76A8-2700-4C64-A8AB-D2F59DA36D13}" type="pres">
      <dgm:prSet presAssocID="{0EC120A4-B69F-4B7D-8660-04226B389472}" presName="compNode" presStyleCnt="0"/>
      <dgm:spPr/>
    </dgm:pt>
    <dgm:pt modelId="{4FE2B508-F1D1-4C4D-B7F9-F3161207189B}" type="pres">
      <dgm:prSet presAssocID="{0EC120A4-B69F-4B7D-8660-04226B389472}" presName="noGeometry" presStyleCnt="0"/>
      <dgm:spPr/>
    </dgm:pt>
    <dgm:pt modelId="{40907408-AF7D-4391-841F-83637CF75B93}" type="pres">
      <dgm:prSet presAssocID="{0EC120A4-B69F-4B7D-8660-04226B389472}" presName="childTextVisible" presStyleLbl="bgAccFollowNode1" presStyleIdx="4" presStyleCnt="5">
        <dgm:presLayoutVars>
          <dgm:bulletEnabled val="1"/>
        </dgm:presLayoutVars>
      </dgm:prSet>
      <dgm:spPr/>
    </dgm:pt>
    <dgm:pt modelId="{F17E679C-7609-45BA-A9E0-5C147F0E8934}" type="pres">
      <dgm:prSet presAssocID="{0EC120A4-B69F-4B7D-8660-04226B389472}" presName="childTextHidden" presStyleLbl="bgAccFollowNode1" presStyleIdx="4" presStyleCnt="5"/>
      <dgm:spPr/>
    </dgm:pt>
    <dgm:pt modelId="{47A01E89-6F46-4347-A087-19CC4FA4EB72}" type="pres">
      <dgm:prSet presAssocID="{0EC120A4-B69F-4B7D-8660-04226B389472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D9679506-4F8E-4156-8293-C0E62256ADB5}" type="presOf" srcId="{2003C7C7-85C5-4F95-8D88-4680A65300C4}" destId="{452C4F97-69CE-4079-A5C1-AB4FDAE6E269}" srcOrd="1" destOrd="0" presId="urn:microsoft.com/office/officeart/2005/8/layout/hProcess6"/>
    <dgm:cxn modelId="{DD1AC409-DAAE-443C-90C5-E6F5E4B74039}" type="presOf" srcId="{63F95A6F-0C77-49FB-B1E0-42F970C5A9EB}" destId="{FC87AA37-E52C-4485-8F3C-B0A5230240AF}" srcOrd="0" destOrd="0" presId="urn:microsoft.com/office/officeart/2005/8/layout/hProcess6"/>
    <dgm:cxn modelId="{91130217-C537-4BA2-87F9-56A8F0CBB06D}" type="presOf" srcId="{57FD8C19-0958-4037-AED9-9FEA112182AE}" destId="{E1EC869E-78CE-426D-9068-9293F4A96A9B}" srcOrd="1" destOrd="0" presId="urn:microsoft.com/office/officeart/2005/8/layout/hProcess6"/>
    <dgm:cxn modelId="{EB122E1B-2725-4799-9F84-5FA80C72DE66}" srcId="{29C481AB-8A1C-4DE6-A7AF-3808016F47A7}" destId="{57FD8C19-0958-4037-AED9-9FEA112182AE}" srcOrd="0" destOrd="0" parTransId="{BB31A9E8-3FF1-4B7B-8B72-261C70545ED8}" sibTransId="{C7ACDFFC-207C-42CA-8F98-4A96D4DD687B}"/>
    <dgm:cxn modelId="{91ACF725-A45E-4728-AD01-BCCE03511D3C}" type="presOf" srcId="{BC9D6139-CF4B-4CFD-8DF2-1C2A8A461EDC}" destId="{8C8DFD29-2256-49B4-9551-D62A8EC52B73}" srcOrd="0" destOrd="0" presId="urn:microsoft.com/office/officeart/2005/8/layout/hProcess6"/>
    <dgm:cxn modelId="{15DC3E38-1CA2-4F20-A959-F07BCE60736D}" srcId="{63F95A6F-0C77-49FB-B1E0-42F970C5A9EB}" destId="{0EC120A4-B69F-4B7D-8660-04226B389472}" srcOrd="4" destOrd="0" parTransId="{74009B2A-B4CC-45DD-A5AA-A248963C8C3E}" sibTransId="{D01264CA-5793-4DC4-8A7A-79605E3BEFBF}"/>
    <dgm:cxn modelId="{356DDC5C-7181-4D46-AEAD-EAB06F408AB7}" type="presOf" srcId="{0EC120A4-B69F-4B7D-8660-04226B389472}" destId="{47A01E89-6F46-4347-A087-19CC4FA4EB72}" srcOrd="0" destOrd="0" presId="urn:microsoft.com/office/officeart/2005/8/layout/hProcess6"/>
    <dgm:cxn modelId="{B7AAC846-D5A2-405D-99EA-259CD782C7EA}" srcId="{BC9D6139-CF4B-4CFD-8DF2-1C2A8A461EDC}" destId="{1841E246-71C3-46E9-AB79-FFE95D214AC0}" srcOrd="0" destOrd="0" parTransId="{90B04627-72EA-4535-A20C-BDC3B571A8D2}" sibTransId="{43128278-F754-4D45-A185-270BE6E98B80}"/>
    <dgm:cxn modelId="{ADA96B68-B0A5-4638-AB11-219C94325540}" srcId="{63F95A6F-0C77-49FB-B1E0-42F970C5A9EB}" destId="{29C481AB-8A1C-4DE6-A7AF-3808016F47A7}" srcOrd="2" destOrd="0" parTransId="{140D40BF-C9FB-4FC2-9D39-36DE295314EA}" sibTransId="{19799FD3-36A6-41E6-919A-C4E7EEDCA402}"/>
    <dgm:cxn modelId="{6873C84D-DCDE-4BF8-A527-B88B5169A61D}" type="presOf" srcId="{0BC3F3C4-44D9-4DEF-91BF-800F8974534F}" destId="{DA89708F-803F-4CE6-97FE-7BBD17393270}" srcOrd="1" destOrd="0" presId="urn:microsoft.com/office/officeart/2005/8/layout/hProcess6"/>
    <dgm:cxn modelId="{BB630C50-16C3-40C1-A626-98E4966FD0C4}" srcId="{63F95A6F-0C77-49FB-B1E0-42F970C5A9EB}" destId="{BC9D6139-CF4B-4CFD-8DF2-1C2A8A461EDC}" srcOrd="1" destOrd="0" parTransId="{C2883E69-86AE-409D-85DD-8CFB542AF3DD}" sibTransId="{0D7CD16E-3F9E-41A4-AC8C-551942EB07AF}"/>
    <dgm:cxn modelId="{937B1F80-65DF-47FB-8838-1B01A07667F2}" srcId="{63F95A6F-0C77-49FB-B1E0-42F970C5A9EB}" destId="{63994481-B1C9-411C-8926-9DEC7DDD62B4}" srcOrd="0" destOrd="0" parTransId="{2D000F71-FB0F-492C-8101-882A1DC819AF}" sibTransId="{E2B08BA4-D155-4B06-BD5A-E751607A93A0}"/>
    <dgm:cxn modelId="{AC21D281-394E-420D-BA57-6931E9775BC9}" type="presOf" srcId="{57FD8C19-0958-4037-AED9-9FEA112182AE}" destId="{1509513B-4734-425E-ABD1-0DEF7E856090}" srcOrd="0" destOrd="0" presId="urn:microsoft.com/office/officeart/2005/8/layout/hProcess6"/>
    <dgm:cxn modelId="{758A4589-F16A-42FD-8ABD-C7116B8EA367}" srcId="{4253C33E-EAD9-4A77-9E01-7A0D4F304DBB}" destId="{0BC3F3C4-44D9-4DEF-91BF-800F8974534F}" srcOrd="0" destOrd="0" parTransId="{01EFA682-B494-44BC-8F4B-F0F4F72A3E64}" sibTransId="{76C442B2-50F6-4236-B5CE-8599DFD2347D}"/>
    <dgm:cxn modelId="{806AD48B-3002-457C-AB7A-36BF5467F37B}" type="presOf" srcId="{1841E246-71C3-46E9-AB79-FFE95D214AC0}" destId="{40B9EAD3-EF11-4371-943B-C206105CD936}" srcOrd="0" destOrd="0" presId="urn:microsoft.com/office/officeart/2005/8/layout/hProcess6"/>
    <dgm:cxn modelId="{25F2879C-99D4-44FE-A890-DB9EBA74E5AB}" type="presOf" srcId="{1841E246-71C3-46E9-AB79-FFE95D214AC0}" destId="{DEF94A92-D680-468E-89F3-6DEBEF6E93C2}" srcOrd="1" destOrd="0" presId="urn:microsoft.com/office/officeart/2005/8/layout/hProcess6"/>
    <dgm:cxn modelId="{15193BA5-132A-4FC5-B142-4747B1E3CC35}" type="presOf" srcId="{4253C33E-EAD9-4A77-9E01-7A0D4F304DBB}" destId="{126451EB-69D4-446B-9C94-58EA2E3D001A}" srcOrd="0" destOrd="0" presId="urn:microsoft.com/office/officeart/2005/8/layout/hProcess6"/>
    <dgm:cxn modelId="{CEE258B1-15D6-47FB-8B86-2E29761CBC9F}" type="presOf" srcId="{0BC3F3C4-44D9-4DEF-91BF-800F8974534F}" destId="{52810CFC-A68F-4160-9C49-5DB9E8D9F980}" srcOrd="0" destOrd="0" presId="urn:microsoft.com/office/officeart/2005/8/layout/hProcess6"/>
    <dgm:cxn modelId="{578249BA-7D02-4B32-A2A5-93159B96BB19}" type="presOf" srcId="{2003C7C7-85C5-4F95-8D88-4680A65300C4}" destId="{F7A75522-939E-4535-BB51-CCC5F5D5B0AC}" srcOrd="0" destOrd="0" presId="urn:microsoft.com/office/officeart/2005/8/layout/hProcess6"/>
    <dgm:cxn modelId="{406DC8BC-FA10-40BD-8FF7-502754857AF5}" srcId="{63994481-B1C9-411C-8926-9DEC7DDD62B4}" destId="{2003C7C7-85C5-4F95-8D88-4680A65300C4}" srcOrd="0" destOrd="0" parTransId="{B3C0572A-66FF-44D9-ACA1-702E3EABF25A}" sibTransId="{EA7FCCE6-CC11-4459-9774-D0C59A975E89}"/>
    <dgm:cxn modelId="{206783C9-D7D7-481C-84C1-2A74861DB5E0}" type="presOf" srcId="{50F0C603-A7CC-4199-BA9A-5F368996EDEE}" destId="{40907408-AF7D-4391-841F-83637CF75B93}" srcOrd="0" destOrd="0" presId="urn:microsoft.com/office/officeart/2005/8/layout/hProcess6"/>
    <dgm:cxn modelId="{F96420CA-A3D4-4A7C-9B81-9CD4170ACB1C}" srcId="{0EC120A4-B69F-4B7D-8660-04226B389472}" destId="{50F0C603-A7CC-4199-BA9A-5F368996EDEE}" srcOrd="0" destOrd="0" parTransId="{6E8B176D-A0CA-40F6-9599-A66F8632D8DC}" sibTransId="{BB1F849A-39E3-40A3-BBDC-6C97357D498D}"/>
    <dgm:cxn modelId="{5C832FCA-7987-4516-B329-E72BD86D3D04}" srcId="{63F95A6F-0C77-49FB-B1E0-42F970C5A9EB}" destId="{4253C33E-EAD9-4A77-9E01-7A0D4F304DBB}" srcOrd="3" destOrd="0" parTransId="{72C50046-E5A9-418D-9A06-1BC2F09354F7}" sibTransId="{7AC7EDB0-6B24-487D-9E0A-215356FE3D3E}"/>
    <dgm:cxn modelId="{D98811EE-953C-477B-9BCA-EBCC9E578914}" type="presOf" srcId="{50F0C603-A7CC-4199-BA9A-5F368996EDEE}" destId="{F17E679C-7609-45BA-A9E0-5C147F0E8934}" srcOrd="1" destOrd="0" presId="urn:microsoft.com/office/officeart/2005/8/layout/hProcess6"/>
    <dgm:cxn modelId="{4024B7EF-81F2-4E5E-BB21-AE00DE7C44A1}" type="presOf" srcId="{29C481AB-8A1C-4DE6-A7AF-3808016F47A7}" destId="{D7565E4E-D52D-444F-BBA4-58F8AB860D43}" srcOrd="0" destOrd="0" presId="urn:microsoft.com/office/officeart/2005/8/layout/hProcess6"/>
    <dgm:cxn modelId="{F9147BFF-B1E3-460D-9745-AB4ADE4F558B}" type="presOf" srcId="{63994481-B1C9-411C-8926-9DEC7DDD62B4}" destId="{267BF097-1B2B-40E4-BCD5-570B354AAC87}" srcOrd="0" destOrd="0" presId="urn:microsoft.com/office/officeart/2005/8/layout/hProcess6"/>
    <dgm:cxn modelId="{5247FD76-0E61-4DDF-BD9D-102BB2F12E55}" type="presParOf" srcId="{FC87AA37-E52C-4485-8F3C-B0A5230240AF}" destId="{8237CD08-CE69-480E-88B4-4AE65E800811}" srcOrd="0" destOrd="0" presId="urn:microsoft.com/office/officeart/2005/8/layout/hProcess6"/>
    <dgm:cxn modelId="{E75A2A01-43D7-4ACE-9C05-45DAD85F2119}" type="presParOf" srcId="{8237CD08-CE69-480E-88B4-4AE65E800811}" destId="{E4CBC48E-9091-4187-9B25-2594E207EF60}" srcOrd="0" destOrd="0" presId="urn:microsoft.com/office/officeart/2005/8/layout/hProcess6"/>
    <dgm:cxn modelId="{09472B26-DD11-4C30-BAE3-EF6AB318BA7D}" type="presParOf" srcId="{8237CD08-CE69-480E-88B4-4AE65E800811}" destId="{F7A75522-939E-4535-BB51-CCC5F5D5B0AC}" srcOrd="1" destOrd="0" presId="urn:microsoft.com/office/officeart/2005/8/layout/hProcess6"/>
    <dgm:cxn modelId="{B36F9A86-859E-442A-BE8F-ABEB82B09903}" type="presParOf" srcId="{8237CD08-CE69-480E-88B4-4AE65E800811}" destId="{452C4F97-69CE-4079-A5C1-AB4FDAE6E269}" srcOrd="2" destOrd="0" presId="urn:microsoft.com/office/officeart/2005/8/layout/hProcess6"/>
    <dgm:cxn modelId="{7F95984A-483C-4A93-AC79-F21DF9DA2726}" type="presParOf" srcId="{8237CD08-CE69-480E-88B4-4AE65E800811}" destId="{267BF097-1B2B-40E4-BCD5-570B354AAC87}" srcOrd="3" destOrd="0" presId="urn:microsoft.com/office/officeart/2005/8/layout/hProcess6"/>
    <dgm:cxn modelId="{B4720008-8641-46DC-900A-651CD6B2F4CF}" type="presParOf" srcId="{FC87AA37-E52C-4485-8F3C-B0A5230240AF}" destId="{66D00BD7-5947-4BF9-9DD2-AA83D4EACA44}" srcOrd="1" destOrd="0" presId="urn:microsoft.com/office/officeart/2005/8/layout/hProcess6"/>
    <dgm:cxn modelId="{83085747-DB1A-41AD-BB6F-F08EC614F754}" type="presParOf" srcId="{FC87AA37-E52C-4485-8F3C-B0A5230240AF}" destId="{0CD87E14-098D-4967-BF60-C34BCB65CC91}" srcOrd="2" destOrd="0" presId="urn:microsoft.com/office/officeart/2005/8/layout/hProcess6"/>
    <dgm:cxn modelId="{B9B1C234-10CF-472E-9729-EAB4D7DA988D}" type="presParOf" srcId="{0CD87E14-098D-4967-BF60-C34BCB65CC91}" destId="{7B9CBA79-74A5-4CBE-869D-A337C953624F}" srcOrd="0" destOrd="0" presId="urn:microsoft.com/office/officeart/2005/8/layout/hProcess6"/>
    <dgm:cxn modelId="{2A4DDAC8-F02D-45D4-B3D9-E73BD778F3AB}" type="presParOf" srcId="{0CD87E14-098D-4967-BF60-C34BCB65CC91}" destId="{40B9EAD3-EF11-4371-943B-C206105CD936}" srcOrd="1" destOrd="0" presId="urn:microsoft.com/office/officeart/2005/8/layout/hProcess6"/>
    <dgm:cxn modelId="{56CE2B60-AC88-4EAD-9368-014C24DF47DF}" type="presParOf" srcId="{0CD87E14-098D-4967-BF60-C34BCB65CC91}" destId="{DEF94A92-D680-468E-89F3-6DEBEF6E93C2}" srcOrd="2" destOrd="0" presId="urn:microsoft.com/office/officeart/2005/8/layout/hProcess6"/>
    <dgm:cxn modelId="{9030AE97-5B11-447D-85CB-C696B7CB33EC}" type="presParOf" srcId="{0CD87E14-098D-4967-BF60-C34BCB65CC91}" destId="{8C8DFD29-2256-49B4-9551-D62A8EC52B73}" srcOrd="3" destOrd="0" presId="urn:microsoft.com/office/officeart/2005/8/layout/hProcess6"/>
    <dgm:cxn modelId="{52B4D138-0A8B-431E-9797-46DE26908957}" type="presParOf" srcId="{FC87AA37-E52C-4485-8F3C-B0A5230240AF}" destId="{66F99FB2-7FDC-44C3-997C-14305EDFC54E}" srcOrd="3" destOrd="0" presId="urn:microsoft.com/office/officeart/2005/8/layout/hProcess6"/>
    <dgm:cxn modelId="{E251C91E-8857-4949-8F74-1FE8DC5932BD}" type="presParOf" srcId="{FC87AA37-E52C-4485-8F3C-B0A5230240AF}" destId="{BACB6B95-0897-4F92-BF9B-5D57AF4F5C99}" srcOrd="4" destOrd="0" presId="urn:microsoft.com/office/officeart/2005/8/layout/hProcess6"/>
    <dgm:cxn modelId="{B3F60C65-212E-4BE8-9D80-6C2AFA55CC5B}" type="presParOf" srcId="{BACB6B95-0897-4F92-BF9B-5D57AF4F5C99}" destId="{7EC9DC88-A49C-4DB7-8B74-62CC365AA42D}" srcOrd="0" destOrd="0" presId="urn:microsoft.com/office/officeart/2005/8/layout/hProcess6"/>
    <dgm:cxn modelId="{2D0767B2-70F2-444D-A8BB-B135A1693729}" type="presParOf" srcId="{BACB6B95-0897-4F92-BF9B-5D57AF4F5C99}" destId="{1509513B-4734-425E-ABD1-0DEF7E856090}" srcOrd="1" destOrd="0" presId="urn:microsoft.com/office/officeart/2005/8/layout/hProcess6"/>
    <dgm:cxn modelId="{817ECAAA-FD86-4EB7-AECB-8BCE4274012A}" type="presParOf" srcId="{BACB6B95-0897-4F92-BF9B-5D57AF4F5C99}" destId="{E1EC869E-78CE-426D-9068-9293F4A96A9B}" srcOrd="2" destOrd="0" presId="urn:microsoft.com/office/officeart/2005/8/layout/hProcess6"/>
    <dgm:cxn modelId="{DA155633-964A-431F-A76B-BE659ED25283}" type="presParOf" srcId="{BACB6B95-0897-4F92-BF9B-5D57AF4F5C99}" destId="{D7565E4E-D52D-444F-BBA4-58F8AB860D43}" srcOrd="3" destOrd="0" presId="urn:microsoft.com/office/officeart/2005/8/layout/hProcess6"/>
    <dgm:cxn modelId="{2894CAFA-2E44-4200-AC45-7B287D605EE7}" type="presParOf" srcId="{FC87AA37-E52C-4485-8F3C-B0A5230240AF}" destId="{520A59C6-C239-4AEE-9FC0-8F4AC7D0918F}" srcOrd="5" destOrd="0" presId="urn:microsoft.com/office/officeart/2005/8/layout/hProcess6"/>
    <dgm:cxn modelId="{B82B6E52-7D66-482A-B0FE-1D7A0B5548B5}" type="presParOf" srcId="{FC87AA37-E52C-4485-8F3C-B0A5230240AF}" destId="{B1AAE0BD-724B-494A-B7C4-26A2E3316E2A}" srcOrd="6" destOrd="0" presId="urn:microsoft.com/office/officeart/2005/8/layout/hProcess6"/>
    <dgm:cxn modelId="{0D484CE7-8FC3-4910-B07B-949CD3037890}" type="presParOf" srcId="{B1AAE0BD-724B-494A-B7C4-26A2E3316E2A}" destId="{8FCC95E0-183B-492B-B532-8912F3F6AFD5}" srcOrd="0" destOrd="0" presId="urn:microsoft.com/office/officeart/2005/8/layout/hProcess6"/>
    <dgm:cxn modelId="{C5A4CCEC-3129-4CCA-942C-A4827FE50DF0}" type="presParOf" srcId="{B1AAE0BD-724B-494A-B7C4-26A2E3316E2A}" destId="{52810CFC-A68F-4160-9C49-5DB9E8D9F980}" srcOrd="1" destOrd="0" presId="urn:microsoft.com/office/officeart/2005/8/layout/hProcess6"/>
    <dgm:cxn modelId="{A55E96EA-EFAB-4B98-957F-2E1B55282BA1}" type="presParOf" srcId="{B1AAE0BD-724B-494A-B7C4-26A2E3316E2A}" destId="{DA89708F-803F-4CE6-97FE-7BBD17393270}" srcOrd="2" destOrd="0" presId="urn:microsoft.com/office/officeart/2005/8/layout/hProcess6"/>
    <dgm:cxn modelId="{BAA78B8D-4860-4891-BF1A-535C8FBF6BDB}" type="presParOf" srcId="{B1AAE0BD-724B-494A-B7C4-26A2E3316E2A}" destId="{126451EB-69D4-446B-9C94-58EA2E3D001A}" srcOrd="3" destOrd="0" presId="urn:microsoft.com/office/officeart/2005/8/layout/hProcess6"/>
    <dgm:cxn modelId="{619AF534-777B-4D5B-BF7F-1E8E817EBF46}" type="presParOf" srcId="{FC87AA37-E52C-4485-8F3C-B0A5230240AF}" destId="{7D91DAE3-136C-4C7D-8EDA-684D17BD09B6}" srcOrd="7" destOrd="0" presId="urn:microsoft.com/office/officeart/2005/8/layout/hProcess6"/>
    <dgm:cxn modelId="{062BEE96-A7CD-4E68-81C5-284F502A7FFA}" type="presParOf" srcId="{FC87AA37-E52C-4485-8F3C-B0A5230240AF}" destId="{C33F76A8-2700-4C64-A8AB-D2F59DA36D13}" srcOrd="8" destOrd="0" presId="urn:microsoft.com/office/officeart/2005/8/layout/hProcess6"/>
    <dgm:cxn modelId="{876CD360-6889-41CB-8283-ED84A8B63C2E}" type="presParOf" srcId="{C33F76A8-2700-4C64-A8AB-D2F59DA36D13}" destId="{4FE2B508-F1D1-4C4D-B7F9-F3161207189B}" srcOrd="0" destOrd="0" presId="urn:microsoft.com/office/officeart/2005/8/layout/hProcess6"/>
    <dgm:cxn modelId="{EAC3AD1B-7E1F-45E3-9C35-B0737D81B6D9}" type="presParOf" srcId="{C33F76A8-2700-4C64-A8AB-D2F59DA36D13}" destId="{40907408-AF7D-4391-841F-83637CF75B93}" srcOrd="1" destOrd="0" presId="urn:microsoft.com/office/officeart/2005/8/layout/hProcess6"/>
    <dgm:cxn modelId="{65B39A32-C2B8-4342-A4BB-8BD58F3E5477}" type="presParOf" srcId="{C33F76A8-2700-4C64-A8AB-D2F59DA36D13}" destId="{F17E679C-7609-45BA-A9E0-5C147F0E8934}" srcOrd="2" destOrd="0" presId="urn:microsoft.com/office/officeart/2005/8/layout/hProcess6"/>
    <dgm:cxn modelId="{D1981251-0079-4C54-8037-F294F64AF87C}" type="presParOf" srcId="{C33F76A8-2700-4C64-A8AB-D2F59DA36D13}" destId="{47A01E89-6F46-4347-A087-19CC4FA4EB7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8535A4-FA11-4FCE-95A5-E3B44FB7CDF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A800FA36-FCB1-4503-8232-FE8765577C4C}">
      <dgm:prSet phldrT="[Text]"/>
      <dgm:spPr/>
      <dgm:t>
        <a:bodyPr/>
        <a:lstStyle/>
        <a:p>
          <a:r>
            <a:rPr lang="de-AT" dirty="0">
              <a:latin typeface="+mj-lt"/>
            </a:rPr>
            <a:t>Scenario</a:t>
          </a:r>
        </a:p>
      </dgm:t>
    </dgm:pt>
    <dgm:pt modelId="{7CF6DBC3-D499-44AC-A59E-4A9CBA0FF41B}" type="parTrans" cxnId="{9E3003B3-04A6-419C-AB38-4A34ED9CFF25}">
      <dgm:prSet/>
      <dgm:spPr/>
      <dgm:t>
        <a:bodyPr/>
        <a:lstStyle/>
        <a:p>
          <a:endParaRPr lang="de-AT"/>
        </a:p>
      </dgm:t>
    </dgm:pt>
    <dgm:pt modelId="{6B3A7283-7269-4F0B-95DA-2F9377AD4AF1}" type="sibTrans" cxnId="{9E3003B3-04A6-419C-AB38-4A34ED9CFF25}">
      <dgm:prSet/>
      <dgm:spPr/>
      <dgm:t>
        <a:bodyPr/>
        <a:lstStyle/>
        <a:p>
          <a:endParaRPr lang="de-AT"/>
        </a:p>
      </dgm:t>
    </dgm:pt>
    <dgm:pt modelId="{CEFB7F42-6A35-418A-A672-2B6FADC9524C}">
      <dgm:prSet phldrT="[Text]" custT="1"/>
      <dgm:spPr/>
      <dgm:t>
        <a:bodyPr/>
        <a:lstStyle/>
        <a:p>
          <a:r>
            <a:rPr lang="de-AT" sz="2400" dirty="0" err="1">
              <a:latin typeface="+mj-lt"/>
            </a:rPr>
            <a:t>No</a:t>
          </a:r>
          <a:r>
            <a:rPr lang="de-AT" sz="2400" dirty="0">
              <a:latin typeface="+mj-lt"/>
            </a:rPr>
            <a:t>-Deal</a:t>
          </a:r>
        </a:p>
      </dgm:t>
    </dgm:pt>
    <dgm:pt modelId="{C71EE61B-7D3E-4DC6-85FB-8EBCE664EF58}" type="parTrans" cxnId="{CEEE9CBD-CAB5-4143-9271-DD389B0907F8}">
      <dgm:prSet/>
      <dgm:spPr/>
      <dgm:t>
        <a:bodyPr/>
        <a:lstStyle/>
        <a:p>
          <a:endParaRPr lang="de-AT"/>
        </a:p>
      </dgm:t>
    </dgm:pt>
    <dgm:pt modelId="{005DDA6E-E775-4370-8B1E-8789CBD3063D}" type="sibTrans" cxnId="{CEEE9CBD-CAB5-4143-9271-DD389B0907F8}">
      <dgm:prSet/>
      <dgm:spPr/>
      <dgm:t>
        <a:bodyPr/>
        <a:lstStyle/>
        <a:p>
          <a:endParaRPr lang="de-AT"/>
        </a:p>
      </dgm:t>
    </dgm:pt>
    <dgm:pt modelId="{B78D9EE6-E832-42FC-A359-1FA70681C5BC}">
      <dgm:prSet custT="1"/>
      <dgm:spPr/>
      <dgm:t>
        <a:bodyPr/>
        <a:lstStyle/>
        <a:p>
          <a:r>
            <a:rPr lang="de-AT" sz="2400" dirty="0">
              <a:latin typeface="+mj-lt"/>
            </a:rPr>
            <a:t>Hard </a:t>
          </a:r>
        </a:p>
      </dgm:t>
    </dgm:pt>
    <dgm:pt modelId="{C57DBB0A-9064-4074-8090-71864A619191}" type="parTrans" cxnId="{1D017676-3A4E-4288-A6EB-BDBB43DD4D80}">
      <dgm:prSet/>
      <dgm:spPr/>
      <dgm:t>
        <a:bodyPr/>
        <a:lstStyle/>
        <a:p>
          <a:endParaRPr lang="de-AT"/>
        </a:p>
      </dgm:t>
    </dgm:pt>
    <dgm:pt modelId="{B202775D-7D94-4339-8BDC-5D650BDAAD8A}" type="sibTrans" cxnId="{1D017676-3A4E-4288-A6EB-BDBB43DD4D80}">
      <dgm:prSet/>
      <dgm:spPr/>
      <dgm:t>
        <a:bodyPr/>
        <a:lstStyle/>
        <a:p>
          <a:endParaRPr lang="de-AT"/>
        </a:p>
      </dgm:t>
    </dgm:pt>
    <dgm:pt modelId="{F2AD8C5A-301F-4375-A196-AFE06A5B3CBE}">
      <dgm:prSet custT="1"/>
      <dgm:spPr/>
      <dgm:t>
        <a:bodyPr/>
        <a:lstStyle/>
        <a:p>
          <a:r>
            <a:rPr lang="de-AT" sz="2400" dirty="0">
              <a:latin typeface="+mj-lt"/>
            </a:rPr>
            <a:t>Soft</a:t>
          </a:r>
          <a:r>
            <a:rPr lang="de-AT" sz="2400" dirty="0"/>
            <a:t> </a:t>
          </a:r>
          <a:endParaRPr lang="de-AT" sz="2800" dirty="0"/>
        </a:p>
      </dgm:t>
    </dgm:pt>
    <dgm:pt modelId="{20793F01-3A3D-4F11-8305-CAE9CA988EDA}" type="parTrans" cxnId="{2C83F5FC-7FAF-4932-BF3F-4EA73DCC7D2D}">
      <dgm:prSet/>
      <dgm:spPr/>
      <dgm:t>
        <a:bodyPr/>
        <a:lstStyle/>
        <a:p>
          <a:endParaRPr lang="de-AT"/>
        </a:p>
      </dgm:t>
    </dgm:pt>
    <dgm:pt modelId="{60768978-9F27-4873-AD09-3BAD91507C8E}" type="sibTrans" cxnId="{2C83F5FC-7FAF-4932-BF3F-4EA73DCC7D2D}">
      <dgm:prSet/>
      <dgm:spPr/>
      <dgm:t>
        <a:bodyPr/>
        <a:lstStyle/>
        <a:p>
          <a:endParaRPr lang="de-AT"/>
        </a:p>
      </dgm:t>
    </dgm:pt>
    <dgm:pt modelId="{8F4DB8E3-B755-4BD7-B2DE-B3EC65DCA934}" type="pres">
      <dgm:prSet presAssocID="{068535A4-FA11-4FCE-95A5-E3B44FB7CD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6CE780-4B66-4629-A264-DDDF3E77D87E}" type="pres">
      <dgm:prSet presAssocID="{A800FA36-FCB1-4503-8232-FE8765577C4C}" presName="root" presStyleCnt="0"/>
      <dgm:spPr/>
    </dgm:pt>
    <dgm:pt modelId="{0B3EF639-8523-4251-BAD5-C34B3437AF56}" type="pres">
      <dgm:prSet presAssocID="{A800FA36-FCB1-4503-8232-FE8765577C4C}" presName="rootComposite" presStyleCnt="0"/>
      <dgm:spPr/>
    </dgm:pt>
    <dgm:pt modelId="{81E359CD-D0DA-4BAB-938E-52950777BE3A}" type="pres">
      <dgm:prSet presAssocID="{A800FA36-FCB1-4503-8232-FE8765577C4C}" presName="rootText" presStyleLbl="node1" presStyleIdx="0" presStyleCnt="1" custScaleX="109861" custScaleY="103744"/>
      <dgm:spPr/>
    </dgm:pt>
    <dgm:pt modelId="{FB3E27A0-7A41-469E-90A8-E20E59FABF44}" type="pres">
      <dgm:prSet presAssocID="{A800FA36-FCB1-4503-8232-FE8765577C4C}" presName="rootConnector" presStyleLbl="node1" presStyleIdx="0" presStyleCnt="1"/>
      <dgm:spPr/>
    </dgm:pt>
    <dgm:pt modelId="{1756E7B7-4A10-4FA5-8528-3FDA9EC2AEA0}" type="pres">
      <dgm:prSet presAssocID="{A800FA36-FCB1-4503-8232-FE8765577C4C}" presName="childShape" presStyleCnt="0"/>
      <dgm:spPr/>
    </dgm:pt>
    <dgm:pt modelId="{53D47010-1F4A-4CE1-B73D-85EC68F40E3C}" type="pres">
      <dgm:prSet presAssocID="{C71EE61B-7D3E-4DC6-85FB-8EBCE664EF58}" presName="Name13" presStyleLbl="parChTrans1D2" presStyleIdx="0" presStyleCnt="3"/>
      <dgm:spPr/>
    </dgm:pt>
    <dgm:pt modelId="{4413B2D4-1E29-4825-A43B-1280AEECFE58}" type="pres">
      <dgm:prSet presAssocID="{CEFB7F42-6A35-418A-A672-2B6FADC9524C}" presName="childText" presStyleLbl="bgAcc1" presStyleIdx="0" presStyleCnt="3" custScaleX="132553">
        <dgm:presLayoutVars>
          <dgm:bulletEnabled val="1"/>
        </dgm:presLayoutVars>
      </dgm:prSet>
      <dgm:spPr/>
    </dgm:pt>
    <dgm:pt modelId="{AC791D87-03B0-4521-8C19-A02ACCE956D1}" type="pres">
      <dgm:prSet presAssocID="{C57DBB0A-9064-4074-8090-71864A619191}" presName="Name13" presStyleLbl="parChTrans1D2" presStyleIdx="1" presStyleCnt="3"/>
      <dgm:spPr/>
    </dgm:pt>
    <dgm:pt modelId="{0902A725-F073-42A2-84DE-F3D3007A1CB9}" type="pres">
      <dgm:prSet presAssocID="{B78D9EE6-E832-42FC-A359-1FA70681C5BC}" presName="childText" presStyleLbl="bgAcc1" presStyleIdx="1" presStyleCnt="3" custScaleX="132553">
        <dgm:presLayoutVars>
          <dgm:bulletEnabled val="1"/>
        </dgm:presLayoutVars>
      </dgm:prSet>
      <dgm:spPr/>
    </dgm:pt>
    <dgm:pt modelId="{FA950A09-817A-4AF8-90C9-76F19CE3ACCF}" type="pres">
      <dgm:prSet presAssocID="{20793F01-3A3D-4F11-8305-CAE9CA988EDA}" presName="Name13" presStyleLbl="parChTrans1D2" presStyleIdx="2" presStyleCnt="3"/>
      <dgm:spPr/>
    </dgm:pt>
    <dgm:pt modelId="{B56DCC44-3C8B-423F-9649-7CB5FDD80A67}" type="pres">
      <dgm:prSet presAssocID="{F2AD8C5A-301F-4375-A196-AFE06A5B3CBE}" presName="childText" presStyleLbl="bgAcc1" presStyleIdx="2" presStyleCnt="3" custScaleX="132553">
        <dgm:presLayoutVars>
          <dgm:bulletEnabled val="1"/>
        </dgm:presLayoutVars>
      </dgm:prSet>
      <dgm:spPr/>
    </dgm:pt>
  </dgm:ptLst>
  <dgm:cxnLst>
    <dgm:cxn modelId="{689B6814-6234-4536-A49A-0480642BF510}" type="presOf" srcId="{C57DBB0A-9064-4074-8090-71864A619191}" destId="{AC791D87-03B0-4521-8C19-A02ACCE956D1}" srcOrd="0" destOrd="0" presId="urn:microsoft.com/office/officeart/2005/8/layout/hierarchy3"/>
    <dgm:cxn modelId="{7087AD2C-667E-4A69-8E4C-B76C54F08839}" type="presOf" srcId="{A800FA36-FCB1-4503-8232-FE8765577C4C}" destId="{81E359CD-D0DA-4BAB-938E-52950777BE3A}" srcOrd="0" destOrd="0" presId="urn:microsoft.com/office/officeart/2005/8/layout/hierarchy3"/>
    <dgm:cxn modelId="{29F80F6B-0D50-46F3-8FD4-1E33DDC9D396}" type="presOf" srcId="{068535A4-FA11-4FCE-95A5-E3B44FB7CDFF}" destId="{8F4DB8E3-B755-4BD7-B2DE-B3EC65DCA934}" srcOrd="0" destOrd="0" presId="urn:microsoft.com/office/officeart/2005/8/layout/hierarchy3"/>
    <dgm:cxn modelId="{1D017676-3A4E-4288-A6EB-BDBB43DD4D80}" srcId="{A800FA36-FCB1-4503-8232-FE8765577C4C}" destId="{B78D9EE6-E832-42FC-A359-1FA70681C5BC}" srcOrd="1" destOrd="0" parTransId="{C57DBB0A-9064-4074-8090-71864A619191}" sibTransId="{B202775D-7D94-4339-8BDC-5D650BDAAD8A}"/>
    <dgm:cxn modelId="{9E3003B3-04A6-419C-AB38-4A34ED9CFF25}" srcId="{068535A4-FA11-4FCE-95A5-E3B44FB7CDFF}" destId="{A800FA36-FCB1-4503-8232-FE8765577C4C}" srcOrd="0" destOrd="0" parTransId="{7CF6DBC3-D499-44AC-A59E-4A9CBA0FF41B}" sibTransId="{6B3A7283-7269-4F0B-95DA-2F9377AD4AF1}"/>
    <dgm:cxn modelId="{DA212EBA-9573-46E8-A323-3832D881BB7B}" type="presOf" srcId="{B78D9EE6-E832-42FC-A359-1FA70681C5BC}" destId="{0902A725-F073-42A2-84DE-F3D3007A1CB9}" srcOrd="0" destOrd="0" presId="urn:microsoft.com/office/officeart/2005/8/layout/hierarchy3"/>
    <dgm:cxn modelId="{CEEE9CBD-CAB5-4143-9271-DD389B0907F8}" srcId="{A800FA36-FCB1-4503-8232-FE8765577C4C}" destId="{CEFB7F42-6A35-418A-A672-2B6FADC9524C}" srcOrd="0" destOrd="0" parTransId="{C71EE61B-7D3E-4DC6-85FB-8EBCE664EF58}" sibTransId="{005DDA6E-E775-4370-8B1E-8789CBD3063D}"/>
    <dgm:cxn modelId="{49A2EAC0-C15A-4F68-88A3-A031AF0D3608}" type="presOf" srcId="{A800FA36-FCB1-4503-8232-FE8765577C4C}" destId="{FB3E27A0-7A41-469E-90A8-E20E59FABF44}" srcOrd="1" destOrd="0" presId="urn:microsoft.com/office/officeart/2005/8/layout/hierarchy3"/>
    <dgm:cxn modelId="{0CE2B7D0-B9C9-4291-8D97-D8BDEF12F705}" type="presOf" srcId="{CEFB7F42-6A35-418A-A672-2B6FADC9524C}" destId="{4413B2D4-1E29-4825-A43B-1280AEECFE58}" srcOrd="0" destOrd="0" presId="urn:microsoft.com/office/officeart/2005/8/layout/hierarchy3"/>
    <dgm:cxn modelId="{8AB6DCD2-CFAE-4219-BE5B-244175952B8E}" type="presOf" srcId="{F2AD8C5A-301F-4375-A196-AFE06A5B3CBE}" destId="{B56DCC44-3C8B-423F-9649-7CB5FDD80A67}" srcOrd="0" destOrd="0" presId="urn:microsoft.com/office/officeart/2005/8/layout/hierarchy3"/>
    <dgm:cxn modelId="{08AD2EDD-7D7C-4B34-96C0-4062A63333A5}" type="presOf" srcId="{C71EE61B-7D3E-4DC6-85FB-8EBCE664EF58}" destId="{53D47010-1F4A-4CE1-B73D-85EC68F40E3C}" srcOrd="0" destOrd="0" presId="urn:microsoft.com/office/officeart/2005/8/layout/hierarchy3"/>
    <dgm:cxn modelId="{9AC8BBE4-F44A-466C-9CF9-9CBED1039829}" type="presOf" srcId="{20793F01-3A3D-4F11-8305-CAE9CA988EDA}" destId="{FA950A09-817A-4AF8-90C9-76F19CE3ACCF}" srcOrd="0" destOrd="0" presId="urn:microsoft.com/office/officeart/2005/8/layout/hierarchy3"/>
    <dgm:cxn modelId="{2C83F5FC-7FAF-4932-BF3F-4EA73DCC7D2D}" srcId="{A800FA36-FCB1-4503-8232-FE8765577C4C}" destId="{F2AD8C5A-301F-4375-A196-AFE06A5B3CBE}" srcOrd="2" destOrd="0" parTransId="{20793F01-3A3D-4F11-8305-CAE9CA988EDA}" sibTransId="{60768978-9F27-4873-AD09-3BAD91507C8E}"/>
    <dgm:cxn modelId="{4DCE8265-082B-46AE-8AA1-1DC9A2B4A97B}" type="presParOf" srcId="{8F4DB8E3-B755-4BD7-B2DE-B3EC65DCA934}" destId="{296CE780-4B66-4629-A264-DDDF3E77D87E}" srcOrd="0" destOrd="0" presId="urn:microsoft.com/office/officeart/2005/8/layout/hierarchy3"/>
    <dgm:cxn modelId="{62EAFD8F-D615-4E1C-9AAE-AEBD4D71044E}" type="presParOf" srcId="{296CE780-4B66-4629-A264-DDDF3E77D87E}" destId="{0B3EF639-8523-4251-BAD5-C34B3437AF56}" srcOrd="0" destOrd="0" presId="urn:microsoft.com/office/officeart/2005/8/layout/hierarchy3"/>
    <dgm:cxn modelId="{743FEB77-D883-4DD7-9C02-36CB5BB89C0E}" type="presParOf" srcId="{0B3EF639-8523-4251-BAD5-C34B3437AF56}" destId="{81E359CD-D0DA-4BAB-938E-52950777BE3A}" srcOrd="0" destOrd="0" presId="urn:microsoft.com/office/officeart/2005/8/layout/hierarchy3"/>
    <dgm:cxn modelId="{057ED24E-5F2F-4B8F-B0DC-CF721DEA3587}" type="presParOf" srcId="{0B3EF639-8523-4251-BAD5-C34B3437AF56}" destId="{FB3E27A0-7A41-469E-90A8-E20E59FABF44}" srcOrd="1" destOrd="0" presId="urn:microsoft.com/office/officeart/2005/8/layout/hierarchy3"/>
    <dgm:cxn modelId="{12C4DAE2-4B08-4004-B768-2AABB41B5542}" type="presParOf" srcId="{296CE780-4B66-4629-A264-DDDF3E77D87E}" destId="{1756E7B7-4A10-4FA5-8528-3FDA9EC2AEA0}" srcOrd="1" destOrd="0" presId="urn:microsoft.com/office/officeart/2005/8/layout/hierarchy3"/>
    <dgm:cxn modelId="{FCDF544B-E8CE-4723-92E4-74B2747C2368}" type="presParOf" srcId="{1756E7B7-4A10-4FA5-8528-3FDA9EC2AEA0}" destId="{53D47010-1F4A-4CE1-B73D-85EC68F40E3C}" srcOrd="0" destOrd="0" presId="urn:microsoft.com/office/officeart/2005/8/layout/hierarchy3"/>
    <dgm:cxn modelId="{3FF7096D-6DA6-410B-BF34-E9D57EE9A82B}" type="presParOf" srcId="{1756E7B7-4A10-4FA5-8528-3FDA9EC2AEA0}" destId="{4413B2D4-1E29-4825-A43B-1280AEECFE58}" srcOrd="1" destOrd="0" presId="urn:microsoft.com/office/officeart/2005/8/layout/hierarchy3"/>
    <dgm:cxn modelId="{B5926325-1E94-4BDF-AD5F-6658BD1C2680}" type="presParOf" srcId="{1756E7B7-4A10-4FA5-8528-3FDA9EC2AEA0}" destId="{AC791D87-03B0-4521-8C19-A02ACCE956D1}" srcOrd="2" destOrd="0" presId="urn:microsoft.com/office/officeart/2005/8/layout/hierarchy3"/>
    <dgm:cxn modelId="{F0C30D5A-CC19-4099-A5AE-DB751FB1F58C}" type="presParOf" srcId="{1756E7B7-4A10-4FA5-8528-3FDA9EC2AEA0}" destId="{0902A725-F073-42A2-84DE-F3D3007A1CB9}" srcOrd="3" destOrd="0" presId="urn:microsoft.com/office/officeart/2005/8/layout/hierarchy3"/>
    <dgm:cxn modelId="{36E12CC8-B558-435D-9D32-E520200A9CC0}" type="presParOf" srcId="{1756E7B7-4A10-4FA5-8528-3FDA9EC2AEA0}" destId="{FA950A09-817A-4AF8-90C9-76F19CE3ACCF}" srcOrd="4" destOrd="0" presId="urn:microsoft.com/office/officeart/2005/8/layout/hierarchy3"/>
    <dgm:cxn modelId="{B87FA649-CF42-41B9-B568-8E2CD6A7BBF2}" type="presParOf" srcId="{1756E7B7-4A10-4FA5-8528-3FDA9EC2AEA0}" destId="{B56DCC44-3C8B-423F-9649-7CB5FDD80A6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DE8915-9CC5-48C2-9943-DE514E40D2B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F6DBF7D-8A66-4233-B3BA-BD3F1B5DC726}">
      <dgm:prSet custT="1"/>
      <dgm:spPr/>
      <dgm:t>
        <a:bodyPr/>
        <a:lstStyle/>
        <a:p>
          <a:r>
            <a:rPr lang="de-DE" sz="1400" dirty="0" err="1"/>
            <a:t>Collapse</a:t>
          </a:r>
          <a:r>
            <a:rPr lang="de-DE" sz="1400" dirty="0"/>
            <a:t> </a:t>
          </a:r>
          <a:r>
            <a:rPr lang="de-DE" sz="1400" dirty="0" err="1"/>
            <a:t>of</a:t>
          </a:r>
          <a:r>
            <a:rPr lang="de-DE" sz="1400" dirty="0"/>
            <a:t> a Currency </a:t>
          </a:r>
        </a:p>
      </dgm:t>
    </dgm:pt>
    <dgm:pt modelId="{B43D2BEF-F81A-402A-8F7C-75200A52BA9C}" type="parTrans" cxnId="{110D7EEC-BAE6-4AC8-B205-AE3B0460E260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AE7E6AAC-978A-435E-A2F9-8D3409725FAD}" type="sibTrans" cxnId="{110D7EEC-BAE6-4AC8-B205-AE3B0460E260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C483241F-DEC9-4612-A356-0E38C635E343}">
      <dgm:prSet custT="1"/>
      <dgm:spPr/>
      <dgm:t>
        <a:bodyPr/>
        <a:lstStyle/>
        <a:p>
          <a:r>
            <a:rPr lang="de-DE" sz="1400" dirty="0"/>
            <a:t>Growth in </a:t>
          </a:r>
          <a:r>
            <a:rPr lang="de-DE" sz="1400" dirty="0" err="1"/>
            <a:t>the</a:t>
          </a:r>
          <a:r>
            <a:rPr lang="de-DE" sz="1400" dirty="0"/>
            <a:t> Eurozone </a:t>
          </a:r>
          <a:r>
            <a:rPr lang="de-DE" sz="1400" dirty="0" err="1"/>
            <a:t>has</a:t>
          </a:r>
          <a:r>
            <a:rPr lang="de-DE" sz="1400" dirty="0"/>
            <a:t> </a:t>
          </a:r>
          <a:r>
            <a:rPr lang="de-DE" sz="1400" dirty="0" err="1"/>
            <a:t>been</a:t>
          </a:r>
          <a:r>
            <a:rPr lang="de-DE" sz="1400" dirty="0"/>
            <a:t> </a:t>
          </a:r>
          <a:r>
            <a:rPr lang="de-DE" sz="1400" dirty="0" err="1"/>
            <a:t>rising</a:t>
          </a:r>
          <a:r>
            <a:rPr lang="de-DE" sz="1400" dirty="0"/>
            <a:t> </a:t>
          </a:r>
        </a:p>
      </dgm:t>
    </dgm:pt>
    <dgm:pt modelId="{8840BA80-5382-477D-97BE-9979B9254E5E}" type="parTrans" cxnId="{AE10B165-0F6D-4358-A181-A843B5CB8FAA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6295F2B2-AB4E-4DAA-B68F-FA5D4F1CE4D1}" type="sibTrans" cxnId="{AE10B165-0F6D-4358-A181-A843B5CB8FAA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9D6BFA81-008D-B842-8C70-296CD60420B4}">
      <dgm:prSet custT="1"/>
      <dgm:spPr/>
      <dgm:t>
        <a:bodyPr/>
        <a:lstStyle/>
        <a:p>
          <a:r>
            <a:rPr lang="de-DE" sz="1400" dirty="0" err="1"/>
            <a:t>Monetary</a:t>
          </a:r>
          <a:r>
            <a:rPr lang="de-DE" sz="1400" dirty="0"/>
            <a:t> Policy </a:t>
          </a:r>
        </a:p>
      </dgm:t>
    </dgm:pt>
    <dgm:pt modelId="{5E54B043-9E65-8C40-BF0F-50541F8E1A64}" type="parTrans" cxnId="{23C44E69-DC8A-B246-BE64-F7BFE670D7BF}">
      <dgm:prSet/>
      <dgm:spPr/>
      <dgm:t>
        <a:bodyPr/>
        <a:lstStyle/>
        <a:p>
          <a:endParaRPr lang="de-DE" sz="1200">
            <a:solidFill>
              <a:schemeClr val="tx1"/>
            </a:solidFill>
          </a:endParaRPr>
        </a:p>
      </dgm:t>
    </dgm:pt>
    <dgm:pt modelId="{B4638CCD-EF4E-8A4B-8BAB-C87215913027}" type="sibTrans" cxnId="{23C44E69-DC8A-B246-BE64-F7BFE670D7BF}">
      <dgm:prSet/>
      <dgm:spPr/>
      <dgm:t>
        <a:bodyPr/>
        <a:lstStyle/>
        <a:p>
          <a:endParaRPr lang="de-DE" sz="1200">
            <a:solidFill>
              <a:schemeClr val="tx1"/>
            </a:solidFill>
          </a:endParaRPr>
        </a:p>
      </dgm:t>
    </dgm:pt>
    <dgm:pt modelId="{45E695DE-7F74-40B1-BA3F-5AE41A56A6FA}">
      <dgm:prSet custT="1"/>
      <dgm:spPr/>
      <dgm:t>
        <a:bodyPr/>
        <a:lstStyle/>
        <a:p>
          <a:r>
            <a:rPr lang="de-DE" sz="1600" dirty="0" err="1"/>
            <a:t>Reasons</a:t>
          </a:r>
          <a:r>
            <a:rPr lang="de-DE" sz="1600" dirty="0"/>
            <a:t> </a:t>
          </a:r>
        </a:p>
      </dgm:t>
    </dgm:pt>
    <dgm:pt modelId="{CA26609D-B063-4BB6-BCB0-F592D4712677}" type="sibTrans" cxnId="{EB7514BE-A92C-4750-823E-432BFF817A79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C15FFBB0-11E1-4C34-A251-F293E5184D37}" type="parTrans" cxnId="{EB7514BE-A92C-4750-823E-432BFF817A79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0DF29E3D-E079-4404-B65C-24D432D51544}">
      <dgm:prSet custT="1"/>
      <dgm:spPr/>
      <dgm:t>
        <a:bodyPr/>
        <a:lstStyle/>
        <a:p>
          <a:r>
            <a:rPr lang="de-DE" sz="1400" dirty="0"/>
            <a:t>Growth </a:t>
          </a:r>
          <a:r>
            <a:rPr lang="de-DE" sz="1400" dirty="0" err="1"/>
            <a:t>Expectations</a:t>
          </a:r>
          <a:endParaRPr lang="de-DE" sz="1400" dirty="0"/>
        </a:p>
      </dgm:t>
    </dgm:pt>
    <dgm:pt modelId="{C404D81B-2D79-489F-9812-C82C696E8950}" type="parTrans" cxnId="{6DBE8A22-C3DB-4A45-A4B5-E55E178CB01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1302EEA-E17E-49FA-A8BD-F1383A02A833}" type="sibTrans" cxnId="{6DBE8A22-C3DB-4A45-A4B5-E55E178CB01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1792C23-AFEE-4F38-991E-A6480B51E407}" type="pres">
      <dgm:prSet presAssocID="{E0DE8915-9CC5-48C2-9943-DE514E40D2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6929AF-EAE3-4D5A-9799-457DC660396E}" type="pres">
      <dgm:prSet presAssocID="{45E695DE-7F74-40B1-BA3F-5AE41A56A6FA}" presName="root" presStyleCnt="0"/>
      <dgm:spPr/>
    </dgm:pt>
    <dgm:pt modelId="{1239423B-0129-418D-A338-72AC86E090D8}" type="pres">
      <dgm:prSet presAssocID="{45E695DE-7F74-40B1-BA3F-5AE41A56A6FA}" presName="rootComposite" presStyleCnt="0"/>
      <dgm:spPr/>
    </dgm:pt>
    <dgm:pt modelId="{AF8CA301-F1F3-4ED2-AC72-224EF974D58C}" type="pres">
      <dgm:prSet presAssocID="{45E695DE-7F74-40B1-BA3F-5AE41A56A6FA}" presName="rootText" presStyleLbl="node1" presStyleIdx="0" presStyleCnt="1" custScaleX="170160" custScaleY="92546" custLinFactX="-100000" custLinFactNeighborX="-185934" custLinFactNeighborY="-2393"/>
      <dgm:spPr/>
    </dgm:pt>
    <dgm:pt modelId="{FC944B69-39EA-4DC4-95E7-46C63AAA52CF}" type="pres">
      <dgm:prSet presAssocID="{45E695DE-7F74-40B1-BA3F-5AE41A56A6FA}" presName="rootConnector" presStyleLbl="node1" presStyleIdx="0" presStyleCnt="1"/>
      <dgm:spPr/>
    </dgm:pt>
    <dgm:pt modelId="{8178C2C9-E7C3-46BB-A1F6-B627751E9026}" type="pres">
      <dgm:prSet presAssocID="{45E695DE-7F74-40B1-BA3F-5AE41A56A6FA}" presName="childShape" presStyleCnt="0"/>
      <dgm:spPr/>
    </dgm:pt>
    <dgm:pt modelId="{CEE0DF4F-F239-4216-9656-3B4541618B06}" type="pres">
      <dgm:prSet presAssocID="{B43D2BEF-F81A-402A-8F7C-75200A52BA9C}" presName="Name13" presStyleLbl="parChTrans1D2" presStyleIdx="0" presStyleCnt="4"/>
      <dgm:spPr/>
    </dgm:pt>
    <dgm:pt modelId="{D64403DC-1A22-4D21-B288-FBFE522C0816}" type="pres">
      <dgm:prSet presAssocID="{FF6DBF7D-8A66-4233-B3BA-BD3F1B5DC726}" presName="childText" presStyleLbl="bgAcc1" presStyleIdx="0" presStyleCnt="4" custScaleX="335029" custLinFactX="-88785" custLinFactNeighborX="-100000" custLinFactNeighborY="-8810">
        <dgm:presLayoutVars>
          <dgm:bulletEnabled val="1"/>
        </dgm:presLayoutVars>
      </dgm:prSet>
      <dgm:spPr/>
    </dgm:pt>
    <dgm:pt modelId="{419EE890-4205-46BE-982E-D1682D70089B}" type="pres">
      <dgm:prSet presAssocID="{8840BA80-5382-477D-97BE-9979B9254E5E}" presName="Name13" presStyleLbl="parChTrans1D2" presStyleIdx="1" presStyleCnt="4"/>
      <dgm:spPr/>
    </dgm:pt>
    <dgm:pt modelId="{EBCCDAA3-93C2-4105-9DBA-C4E24AFA6CAB}" type="pres">
      <dgm:prSet presAssocID="{C483241F-DEC9-4612-A356-0E38C635E343}" presName="childText" presStyleLbl="bgAcc1" presStyleIdx="1" presStyleCnt="4" custScaleX="341011" custLinFactX="-86027" custLinFactNeighborX="-100000" custLinFactNeighborY="-6361">
        <dgm:presLayoutVars>
          <dgm:bulletEnabled val="1"/>
        </dgm:presLayoutVars>
      </dgm:prSet>
      <dgm:spPr/>
    </dgm:pt>
    <dgm:pt modelId="{86271305-03DC-0A48-82CF-D387612225B5}" type="pres">
      <dgm:prSet presAssocID="{5E54B043-9E65-8C40-BF0F-50541F8E1A64}" presName="Name13" presStyleLbl="parChTrans1D2" presStyleIdx="2" presStyleCnt="4"/>
      <dgm:spPr/>
    </dgm:pt>
    <dgm:pt modelId="{48928DD2-F670-1C44-94EF-1AA10019990C}" type="pres">
      <dgm:prSet presAssocID="{9D6BFA81-008D-B842-8C70-296CD60420B4}" presName="childText" presStyleLbl="bgAcc1" presStyleIdx="2" presStyleCnt="4" custScaleX="341922" custLinFactX="-87030" custLinFactNeighborX="-100000" custLinFactNeighborY="-20922">
        <dgm:presLayoutVars>
          <dgm:bulletEnabled val="1"/>
        </dgm:presLayoutVars>
      </dgm:prSet>
      <dgm:spPr/>
    </dgm:pt>
    <dgm:pt modelId="{F9F52E20-B3C6-4A56-B442-CB7C2708FB7F}" type="pres">
      <dgm:prSet presAssocID="{C404D81B-2D79-489F-9812-C82C696E8950}" presName="Name13" presStyleLbl="parChTrans1D2" presStyleIdx="3" presStyleCnt="4"/>
      <dgm:spPr/>
    </dgm:pt>
    <dgm:pt modelId="{2B170D22-8930-4D8D-9C43-A555AFF6222F}" type="pres">
      <dgm:prSet presAssocID="{0DF29E3D-E079-4404-B65C-24D432D51544}" presName="childText" presStyleLbl="bgAcc1" presStyleIdx="3" presStyleCnt="4" custScaleX="341922" custScaleY="104227" custLinFactX="-80138" custLinFactNeighborX="-100000" custLinFactNeighborY="-30682">
        <dgm:presLayoutVars>
          <dgm:bulletEnabled val="1"/>
        </dgm:presLayoutVars>
      </dgm:prSet>
      <dgm:spPr/>
    </dgm:pt>
  </dgm:ptLst>
  <dgm:cxnLst>
    <dgm:cxn modelId="{6DBE8A22-C3DB-4A45-A4B5-E55E178CB018}" srcId="{45E695DE-7F74-40B1-BA3F-5AE41A56A6FA}" destId="{0DF29E3D-E079-4404-B65C-24D432D51544}" srcOrd="3" destOrd="0" parTransId="{C404D81B-2D79-489F-9812-C82C696E8950}" sibTransId="{21302EEA-E17E-49FA-A8BD-F1383A02A833}"/>
    <dgm:cxn modelId="{3CC18823-B0FD-4F34-8860-9A1D18E01F1E}" type="presOf" srcId="{0DF29E3D-E079-4404-B65C-24D432D51544}" destId="{2B170D22-8930-4D8D-9C43-A555AFF6222F}" srcOrd="0" destOrd="0" presId="urn:microsoft.com/office/officeart/2005/8/layout/hierarchy3"/>
    <dgm:cxn modelId="{BC16DD23-6C5B-4B04-8858-9C7418874B87}" type="presOf" srcId="{C404D81B-2D79-489F-9812-C82C696E8950}" destId="{F9F52E20-B3C6-4A56-B442-CB7C2708FB7F}" srcOrd="0" destOrd="0" presId="urn:microsoft.com/office/officeart/2005/8/layout/hierarchy3"/>
    <dgm:cxn modelId="{AE10B165-0F6D-4358-A181-A843B5CB8FAA}" srcId="{45E695DE-7F74-40B1-BA3F-5AE41A56A6FA}" destId="{C483241F-DEC9-4612-A356-0E38C635E343}" srcOrd="1" destOrd="0" parTransId="{8840BA80-5382-477D-97BE-9979B9254E5E}" sibTransId="{6295F2B2-AB4E-4DAA-B68F-FA5D4F1CE4D1}"/>
    <dgm:cxn modelId="{23C44E69-DC8A-B246-BE64-F7BFE670D7BF}" srcId="{45E695DE-7F74-40B1-BA3F-5AE41A56A6FA}" destId="{9D6BFA81-008D-B842-8C70-296CD60420B4}" srcOrd="2" destOrd="0" parTransId="{5E54B043-9E65-8C40-BF0F-50541F8E1A64}" sibTransId="{B4638CCD-EF4E-8A4B-8BAB-C87215913027}"/>
    <dgm:cxn modelId="{E108DD6F-621B-4772-A48B-60C7E4DFDCA1}" type="presOf" srcId="{C483241F-DEC9-4612-A356-0E38C635E343}" destId="{EBCCDAA3-93C2-4105-9DBA-C4E24AFA6CAB}" srcOrd="0" destOrd="0" presId="urn:microsoft.com/office/officeart/2005/8/layout/hierarchy3"/>
    <dgm:cxn modelId="{E86ABD74-8443-4E45-B3C3-20494DE2EA0C}" type="presOf" srcId="{E0DE8915-9CC5-48C2-9943-DE514E40D2B8}" destId="{31792C23-AFEE-4F38-991E-A6480B51E407}" srcOrd="0" destOrd="0" presId="urn:microsoft.com/office/officeart/2005/8/layout/hierarchy3"/>
    <dgm:cxn modelId="{1589328F-DCAD-AC4C-A767-9A013A66E93C}" type="presOf" srcId="{9D6BFA81-008D-B842-8C70-296CD60420B4}" destId="{48928DD2-F670-1C44-94EF-1AA10019990C}" srcOrd="0" destOrd="0" presId="urn:microsoft.com/office/officeart/2005/8/layout/hierarchy3"/>
    <dgm:cxn modelId="{8381D8AC-908E-8A4D-B8AE-D76EFC6A1B48}" type="presOf" srcId="{5E54B043-9E65-8C40-BF0F-50541F8E1A64}" destId="{86271305-03DC-0A48-82CF-D387612225B5}" srcOrd="0" destOrd="0" presId="urn:microsoft.com/office/officeart/2005/8/layout/hierarchy3"/>
    <dgm:cxn modelId="{EB7514BE-A92C-4750-823E-432BFF817A79}" srcId="{E0DE8915-9CC5-48C2-9943-DE514E40D2B8}" destId="{45E695DE-7F74-40B1-BA3F-5AE41A56A6FA}" srcOrd="0" destOrd="0" parTransId="{C15FFBB0-11E1-4C34-A251-F293E5184D37}" sibTransId="{CA26609D-B063-4BB6-BCB0-F592D4712677}"/>
    <dgm:cxn modelId="{15409AC3-BBA2-4200-9C9F-2584B9E7AB1A}" type="presOf" srcId="{B43D2BEF-F81A-402A-8F7C-75200A52BA9C}" destId="{CEE0DF4F-F239-4216-9656-3B4541618B06}" srcOrd="0" destOrd="0" presId="urn:microsoft.com/office/officeart/2005/8/layout/hierarchy3"/>
    <dgm:cxn modelId="{4A7348C4-12ED-454C-873D-D165FC6FBCE1}" type="presOf" srcId="{8840BA80-5382-477D-97BE-9979B9254E5E}" destId="{419EE890-4205-46BE-982E-D1682D70089B}" srcOrd="0" destOrd="0" presId="urn:microsoft.com/office/officeart/2005/8/layout/hierarchy3"/>
    <dgm:cxn modelId="{3DC6ABD7-C5B3-4532-8ECC-6684A936F2A3}" type="presOf" srcId="{45E695DE-7F74-40B1-BA3F-5AE41A56A6FA}" destId="{FC944B69-39EA-4DC4-95E7-46C63AAA52CF}" srcOrd="1" destOrd="0" presId="urn:microsoft.com/office/officeart/2005/8/layout/hierarchy3"/>
    <dgm:cxn modelId="{110D7EEC-BAE6-4AC8-B205-AE3B0460E260}" srcId="{45E695DE-7F74-40B1-BA3F-5AE41A56A6FA}" destId="{FF6DBF7D-8A66-4233-B3BA-BD3F1B5DC726}" srcOrd="0" destOrd="0" parTransId="{B43D2BEF-F81A-402A-8F7C-75200A52BA9C}" sibTransId="{AE7E6AAC-978A-435E-A2F9-8D3409725FAD}"/>
    <dgm:cxn modelId="{A2B362F4-C34F-47D0-8737-C4C6D37DD9A8}" type="presOf" srcId="{45E695DE-7F74-40B1-BA3F-5AE41A56A6FA}" destId="{AF8CA301-F1F3-4ED2-AC72-224EF974D58C}" srcOrd="0" destOrd="0" presId="urn:microsoft.com/office/officeart/2005/8/layout/hierarchy3"/>
    <dgm:cxn modelId="{C50EBCFA-21D0-4A57-95A4-E4D9CB8D8C40}" type="presOf" srcId="{FF6DBF7D-8A66-4233-B3BA-BD3F1B5DC726}" destId="{D64403DC-1A22-4D21-B288-FBFE522C0816}" srcOrd="0" destOrd="0" presId="urn:microsoft.com/office/officeart/2005/8/layout/hierarchy3"/>
    <dgm:cxn modelId="{5B651E90-07C3-4E76-BF51-D9A101987D90}" type="presParOf" srcId="{31792C23-AFEE-4F38-991E-A6480B51E407}" destId="{526929AF-EAE3-4D5A-9799-457DC660396E}" srcOrd="0" destOrd="0" presId="urn:microsoft.com/office/officeart/2005/8/layout/hierarchy3"/>
    <dgm:cxn modelId="{0723F018-FCF1-432F-BBC9-105476F392AB}" type="presParOf" srcId="{526929AF-EAE3-4D5A-9799-457DC660396E}" destId="{1239423B-0129-418D-A338-72AC86E090D8}" srcOrd="0" destOrd="0" presId="urn:microsoft.com/office/officeart/2005/8/layout/hierarchy3"/>
    <dgm:cxn modelId="{DB6DA0ED-7AEC-4D6E-A029-52B38A21BFB3}" type="presParOf" srcId="{1239423B-0129-418D-A338-72AC86E090D8}" destId="{AF8CA301-F1F3-4ED2-AC72-224EF974D58C}" srcOrd="0" destOrd="0" presId="urn:microsoft.com/office/officeart/2005/8/layout/hierarchy3"/>
    <dgm:cxn modelId="{7880BE47-9124-4BA4-9714-4ABFC47CF845}" type="presParOf" srcId="{1239423B-0129-418D-A338-72AC86E090D8}" destId="{FC944B69-39EA-4DC4-95E7-46C63AAA52CF}" srcOrd="1" destOrd="0" presId="urn:microsoft.com/office/officeart/2005/8/layout/hierarchy3"/>
    <dgm:cxn modelId="{B2633394-C952-4086-AFEB-94983678DD33}" type="presParOf" srcId="{526929AF-EAE3-4D5A-9799-457DC660396E}" destId="{8178C2C9-E7C3-46BB-A1F6-B627751E9026}" srcOrd="1" destOrd="0" presId="urn:microsoft.com/office/officeart/2005/8/layout/hierarchy3"/>
    <dgm:cxn modelId="{18592535-CE27-4B5F-B26F-BC033F5C747A}" type="presParOf" srcId="{8178C2C9-E7C3-46BB-A1F6-B627751E9026}" destId="{CEE0DF4F-F239-4216-9656-3B4541618B06}" srcOrd="0" destOrd="0" presId="urn:microsoft.com/office/officeart/2005/8/layout/hierarchy3"/>
    <dgm:cxn modelId="{0AA0716A-2270-4E7C-B3F9-4573587EBB34}" type="presParOf" srcId="{8178C2C9-E7C3-46BB-A1F6-B627751E9026}" destId="{D64403DC-1A22-4D21-B288-FBFE522C0816}" srcOrd="1" destOrd="0" presId="urn:microsoft.com/office/officeart/2005/8/layout/hierarchy3"/>
    <dgm:cxn modelId="{F9A7353F-DBBA-4D44-B74E-FA53A70CF60F}" type="presParOf" srcId="{8178C2C9-E7C3-46BB-A1F6-B627751E9026}" destId="{419EE890-4205-46BE-982E-D1682D70089B}" srcOrd="2" destOrd="0" presId="urn:microsoft.com/office/officeart/2005/8/layout/hierarchy3"/>
    <dgm:cxn modelId="{D112277C-B33B-46E7-9316-F2AB9DF5E848}" type="presParOf" srcId="{8178C2C9-E7C3-46BB-A1F6-B627751E9026}" destId="{EBCCDAA3-93C2-4105-9DBA-C4E24AFA6CAB}" srcOrd="3" destOrd="0" presId="urn:microsoft.com/office/officeart/2005/8/layout/hierarchy3"/>
    <dgm:cxn modelId="{688C2140-8662-EE4D-A61E-56521741D1C6}" type="presParOf" srcId="{8178C2C9-E7C3-46BB-A1F6-B627751E9026}" destId="{86271305-03DC-0A48-82CF-D387612225B5}" srcOrd="4" destOrd="0" presId="urn:microsoft.com/office/officeart/2005/8/layout/hierarchy3"/>
    <dgm:cxn modelId="{0F1FBD71-FD06-C746-82B2-FC44227514CD}" type="presParOf" srcId="{8178C2C9-E7C3-46BB-A1F6-B627751E9026}" destId="{48928DD2-F670-1C44-94EF-1AA10019990C}" srcOrd="5" destOrd="0" presId="urn:microsoft.com/office/officeart/2005/8/layout/hierarchy3"/>
    <dgm:cxn modelId="{41509C02-633C-407E-9B6E-1B8E1BD53CFE}" type="presParOf" srcId="{8178C2C9-E7C3-46BB-A1F6-B627751E9026}" destId="{F9F52E20-B3C6-4A56-B442-CB7C2708FB7F}" srcOrd="6" destOrd="0" presId="urn:microsoft.com/office/officeart/2005/8/layout/hierarchy3"/>
    <dgm:cxn modelId="{FC9A572E-CBB7-4B51-9243-119CA7057AF0}" type="presParOf" srcId="{8178C2C9-E7C3-46BB-A1F6-B627751E9026}" destId="{2B170D22-8930-4D8D-9C43-A555AFF6222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E5321B-4879-674E-A496-99C89BD17BA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3B0A04A-B623-A446-B171-8B8CDB20AAD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b="0" dirty="0" err="1"/>
            <a:t>Reduced</a:t>
          </a:r>
          <a:r>
            <a:rPr lang="de-DE" b="0" dirty="0"/>
            <a:t> Trade </a:t>
          </a:r>
          <a:r>
            <a:rPr lang="de-DE" b="0" dirty="0" err="1"/>
            <a:t>costs</a:t>
          </a:r>
          <a:r>
            <a:rPr lang="de-DE" b="0" dirty="0"/>
            <a:t> </a:t>
          </a:r>
          <a:r>
            <a:rPr lang="de-DE" b="0" dirty="0" err="1"/>
            <a:t>between</a:t>
          </a:r>
          <a:r>
            <a:rPr lang="de-DE" b="0" dirty="0"/>
            <a:t> EU and </a:t>
          </a:r>
          <a:r>
            <a:rPr lang="de-DE" b="0" dirty="0" err="1"/>
            <a:t>the</a:t>
          </a:r>
          <a:r>
            <a:rPr lang="de-DE" b="0" dirty="0"/>
            <a:t> UK </a:t>
          </a:r>
          <a:r>
            <a:rPr lang="de-DE" b="0" dirty="0" err="1"/>
            <a:t>of</a:t>
          </a:r>
          <a:r>
            <a:rPr lang="de-DE" b="0" dirty="0"/>
            <a:t> </a:t>
          </a:r>
          <a:r>
            <a:rPr lang="de-DE" b="0" dirty="0" err="1"/>
            <a:t>the</a:t>
          </a:r>
          <a:r>
            <a:rPr lang="de-DE" b="0" dirty="0"/>
            <a:t> European Single Market</a:t>
          </a:r>
          <a:endParaRPr lang="de-DE" dirty="0"/>
        </a:p>
      </dgm:t>
    </dgm:pt>
    <dgm:pt modelId="{E6940B1B-6666-3C46-938E-C4F430EBBDF7}" type="parTrans" cxnId="{5A6CF41D-CCBF-F24F-A991-5C33FC90AD63}">
      <dgm:prSet/>
      <dgm:spPr/>
      <dgm:t>
        <a:bodyPr/>
        <a:lstStyle/>
        <a:p>
          <a:endParaRPr lang="de-DE"/>
        </a:p>
      </dgm:t>
    </dgm:pt>
    <dgm:pt modelId="{EA68EAEA-C03C-4A4F-B37D-4F6E6EE3EF2E}" type="sibTrans" cxnId="{5A6CF41D-CCBF-F24F-A991-5C33FC90AD63}">
      <dgm:prSet/>
      <dgm:spPr/>
      <dgm:t>
        <a:bodyPr/>
        <a:lstStyle/>
        <a:p>
          <a:endParaRPr lang="de-DE"/>
        </a:p>
      </dgm:t>
    </dgm:pt>
    <dgm:pt modelId="{9A764282-8E0E-C943-9832-CCBFF8331C80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sz="1600" dirty="0" err="1"/>
            <a:t>Increased</a:t>
          </a:r>
          <a:r>
            <a:rPr lang="de-DE" sz="1600" dirty="0"/>
            <a:t> Trade </a:t>
          </a:r>
          <a:r>
            <a:rPr lang="de-DE" sz="1600" dirty="0" err="1"/>
            <a:t>between</a:t>
          </a:r>
          <a:r>
            <a:rPr lang="de-DE" sz="1600" dirty="0"/>
            <a:t> EU and </a:t>
          </a:r>
          <a:r>
            <a:rPr lang="de-DE" sz="1600" dirty="0" err="1"/>
            <a:t>the</a:t>
          </a:r>
          <a:r>
            <a:rPr lang="de-DE" sz="1600" dirty="0"/>
            <a:t> UK</a:t>
          </a:r>
        </a:p>
      </dgm:t>
    </dgm:pt>
    <dgm:pt modelId="{E1CB8215-4186-DF48-BEAE-76C4045D4AFE}" type="parTrans" cxnId="{AC6C10CD-2857-794D-B9D0-61435AC2A8B6}">
      <dgm:prSet/>
      <dgm:spPr/>
      <dgm:t>
        <a:bodyPr/>
        <a:lstStyle/>
        <a:p>
          <a:endParaRPr lang="de-DE"/>
        </a:p>
      </dgm:t>
    </dgm:pt>
    <dgm:pt modelId="{5C7994AA-EBAB-B048-9313-746495ED4A88}" type="sibTrans" cxnId="{AC6C10CD-2857-794D-B9D0-61435AC2A8B6}">
      <dgm:prSet/>
      <dgm:spPr/>
      <dgm:t>
        <a:bodyPr/>
        <a:lstStyle/>
        <a:p>
          <a:endParaRPr lang="de-DE"/>
        </a:p>
      </dgm:t>
    </dgm:pt>
    <dgm:pt modelId="{D5AA544F-F882-9D48-B189-C1845A6869F5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sz="1600" b="0" dirty="0" err="1"/>
            <a:t>One</a:t>
          </a:r>
          <a:r>
            <a:rPr lang="de-DE" sz="1600" b="0" dirty="0"/>
            <a:t> </a:t>
          </a:r>
          <a:r>
            <a:rPr lang="de-DE" sz="1600" b="0" dirty="0" err="1"/>
            <a:t>third</a:t>
          </a:r>
          <a:r>
            <a:rPr lang="de-DE" sz="1600" b="0" dirty="0"/>
            <a:t> </a:t>
          </a:r>
          <a:r>
            <a:rPr lang="de-DE" sz="1600" b="0" dirty="0" err="1"/>
            <a:t>of</a:t>
          </a:r>
          <a:r>
            <a:rPr lang="de-DE" sz="1600" b="0" dirty="0"/>
            <a:t> UK trade was </a:t>
          </a:r>
          <a:r>
            <a:rPr lang="de-DE" sz="1600" b="0" dirty="0" err="1"/>
            <a:t>with</a:t>
          </a:r>
          <a:r>
            <a:rPr lang="de-DE" sz="1600" b="0" dirty="0"/>
            <a:t> EEC in 1973</a:t>
          </a:r>
          <a:endParaRPr lang="de-DE" sz="1600" dirty="0"/>
        </a:p>
      </dgm:t>
    </dgm:pt>
    <dgm:pt modelId="{AF7F06C5-9720-E44D-8821-A61709CF07F0}" type="parTrans" cxnId="{B5F362D4-022B-A643-86AE-1DE89001E6B2}">
      <dgm:prSet/>
      <dgm:spPr/>
      <dgm:t>
        <a:bodyPr/>
        <a:lstStyle/>
        <a:p>
          <a:endParaRPr lang="de-DE"/>
        </a:p>
      </dgm:t>
    </dgm:pt>
    <dgm:pt modelId="{23183D8B-FD0A-064F-B115-19000CCA4E3D}" type="sibTrans" cxnId="{B5F362D4-022B-A643-86AE-1DE89001E6B2}">
      <dgm:prSet/>
      <dgm:spPr/>
      <dgm:t>
        <a:bodyPr/>
        <a:lstStyle/>
        <a:p>
          <a:endParaRPr lang="de-DE"/>
        </a:p>
      </dgm:t>
    </dgm:pt>
    <dgm:pt modelId="{C8958DB0-7F78-D84C-AC5D-9DB590E795DA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sz="1200" dirty="0"/>
            <a:t>In 2014 </a:t>
          </a:r>
          <a:r>
            <a:rPr lang="de-DE" sz="1200" dirty="0" err="1"/>
            <a:t>the</a:t>
          </a:r>
          <a:r>
            <a:rPr lang="de-DE" sz="1200" dirty="0"/>
            <a:t> </a:t>
          </a:r>
          <a:r>
            <a:rPr lang="de-DE" sz="1200" dirty="0" err="1"/>
            <a:t>other</a:t>
          </a:r>
          <a:r>
            <a:rPr lang="de-DE" sz="1200" dirty="0"/>
            <a:t> 27 EU </a:t>
          </a:r>
          <a:r>
            <a:rPr lang="de-DE" sz="1200" dirty="0" err="1"/>
            <a:t>members</a:t>
          </a:r>
          <a:r>
            <a:rPr lang="de-DE" sz="1200" dirty="0"/>
            <a:t> </a:t>
          </a:r>
          <a:r>
            <a:rPr lang="de-DE" sz="1200" dirty="0" err="1"/>
            <a:t>accounted</a:t>
          </a:r>
          <a:r>
            <a:rPr lang="de-DE" sz="1200" dirty="0"/>
            <a:t> </a:t>
          </a:r>
          <a:r>
            <a:rPr lang="de-DE" sz="1200" dirty="0" err="1"/>
            <a:t>for</a:t>
          </a:r>
          <a:r>
            <a:rPr lang="de-DE" sz="1200" dirty="0"/>
            <a:t> 45% </a:t>
          </a:r>
          <a:r>
            <a:rPr lang="de-DE" sz="1200" dirty="0" err="1"/>
            <a:t>of</a:t>
          </a:r>
          <a:r>
            <a:rPr lang="de-DE" sz="1200" dirty="0"/>
            <a:t> </a:t>
          </a:r>
          <a:r>
            <a:rPr lang="de-DE" sz="1200" dirty="0" err="1"/>
            <a:t>the</a:t>
          </a:r>
          <a:r>
            <a:rPr lang="de-DE" sz="1200" dirty="0"/>
            <a:t> </a:t>
          </a:r>
          <a:r>
            <a:rPr lang="de-DE" sz="1200" dirty="0" err="1"/>
            <a:t>UK‘s</a:t>
          </a:r>
          <a:r>
            <a:rPr lang="de-DE" sz="1200" dirty="0"/>
            <a:t> </a:t>
          </a:r>
          <a:r>
            <a:rPr lang="de-DE" sz="1200" dirty="0" err="1"/>
            <a:t>export</a:t>
          </a:r>
          <a:r>
            <a:rPr lang="de-DE" sz="1200" dirty="0"/>
            <a:t> and 53% </a:t>
          </a:r>
          <a:r>
            <a:rPr lang="de-DE" sz="1200" dirty="0" err="1"/>
            <a:t>of</a:t>
          </a:r>
          <a:r>
            <a:rPr lang="de-DE" sz="1200" dirty="0"/>
            <a:t> UK </a:t>
          </a:r>
          <a:r>
            <a:rPr lang="de-DE" sz="1200" dirty="0" err="1"/>
            <a:t>imports</a:t>
          </a:r>
          <a:endParaRPr lang="de-DE" sz="1200" dirty="0"/>
        </a:p>
      </dgm:t>
    </dgm:pt>
    <dgm:pt modelId="{2D658DE3-D803-D041-B3C1-9E53EA55370F}" type="parTrans" cxnId="{9D47569D-E42E-ED41-BB5F-D73E475E0786}">
      <dgm:prSet/>
      <dgm:spPr/>
      <dgm:t>
        <a:bodyPr/>
        <a:lstStyle/>
        <a:p>
          <a:endParaRPr lang="de-DE"/>
        </a:p>
      </dgm:t>
    </dgm:pt>
    <dgm:pt modelId="{E9012DEC-E57B-9E42-B422-360C1493BDFF}" type="sibTrans" cxnId="{9D47569D-E42E-ED41-BB5F-D73E475E0786}">
      <dgm:prSet/>
      <dgm:spPr/>
      <dgm:t>
        <a:bodyPr/>
        <a:lstStyle/>
        <a:p>
          <a:endParaRPr lang="de-DE"/>
        </a:p>
      </dgm:t>
    </dgm:pt>
    <dgm:pt modelId="{5D363CC5-A0B4-B149-9566-BEEF2CC2526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de-DE" b="0" dirty="0"/>
            <a:t>Higher trade </a:t>
          </a:r>
          <a:r>
            <a:rPr lang="de-DE" b="0" dirty="0" err="1"/>
            <a:t>benefit</a:t>
          </a:r>
          <a:r>
            <a:rPr lang="de-DE" b="0" dirty="0"/>
            <a:t> UK </a:t>
          </a:r>
          <a:r>
            <a:rPr lang="de-DE" b="0" dirty="0" err="1"/>
            <a:t>consumers</a:t>
          </a:r>
          <a:r>
            <a:rPr lang="de-DE" b="0" dirty="0"/>
            <a:t> </a:t>
          </a:r>
          <a:r>
            <a:rPr lang="de-DE" b="0" dirty="0" err="1"/>
            <a:t>through</a:t>
          </a:r>
          <a:r>
            <a:rPr lang="de-DE" b="0" dirty="0"/>
            <a:t> </a:t>
          </a:r>
          <a:r>
            <a:rPr lang="de-DE" b="0" dirty="0" err="1"/>
            <a:t>lower</a:t>
          </a:r>
          <a:r>
            <a:rPr lang="de-DE" b="0" dirty="0"/>
            <a:t> </a:t>
          </a:r>
          <a:r>
            <a:rPr lang="de-DE" b="0" dirty="0" err="1"/>
            <a:t>prices</a:t>
          </a:r>
          <a:endParaRPr lang="de-DE" dirty="0"/>
        </a:p>
      </dgm:t>
    </dgm:pt>
    <dgm:pt modelId="{FF54D31E-4AF0-D545-8E68-A96A6B699524}" type="parTrans" cxnId="{6EEBE00C-347A-C84A-8D1F-1D24108428F0}">
      <dgm:prSet/>
      <dgm:spPr/>
      <dgm:t>
        <a:bodyPr/>
        <a:lstStyle/>
        <a:p>
          <a:endParaRPr lang="de-DE"/>
        </a:p>
      </dgm:t>
    </dgm:pt>
    <dgm:pt modelId="{D9EB7253-302D-F245-A4E0-1B3AFFC5FE03}" type="sibTrans" cxnId="{6EEBE00C-347A-C84A-8D1F-1D24108428F0}">
      <dgm:prSet/>
      <dgm:spPr/>
      <dgm:t>
        <a:bodyPr/>
        <a:lstStyle/>
        <a:p>
          <a:endParaRPr lang="de-DE"/>
        </a:p>
      </dgm:t>
    </dgm:pt>
    <dgm:pt modelId="{538E3465-A7DF-0445-A890-8084C80C8749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sz="1600" dirty="0"/>
            <a:t>Access </a:t>
          </a:r>
          <a:r>
            <a:rPr lang="de-DE" sz="1600" dirty="0" err="1"/>
            <a:t>to</a:t>
          </a:r>
          <a:r>
            <a:rPr lang="de-DE" sz="1600" dirty="0"/>
            <a:t> </a:t>
          </a:r>
          <a:r>
            <a:rPr lang="de-DE" sz="1600" dirty="0" err="1"/>
            <a:t>better</a:t>
          </a:r>
          <a:r>
            <a:rPr lang="de-DE" sz="1600" dirty="0"/>
            <a:t> </a:t>
          </a:r>
          <a:r>
            <a:rPr lang="de-DE" sz="1600" dirty="0" err="1"/>
            <a:t>goods</a:t>
          </a:r>
          <a:r>
            <a:rPr lang="de-DE" sz="1600" dirty="0"/>
            <a:t> and </a:t>
          </a:r>
          <a:r>
            <a:rPr lang="de-DE" sz="1600" dirty="0" err="1"/>
            <a:t>services</a:t>
          </a:r>
          <a:endParaRPr lang="de-DE" sz="1600" dirty="0"/>
        </a:p>
      </dgm:t>
    </dgm:pt>
    <dgm:pt modelId="{F37245CA-4A44-F24A-B64B-D7C58B0E719D}" type="parTrans" cxnId="{F1ED3A13-47BA-6842-A958-7A7A90946F3F}">
      <dgm:prSet/>
      <dgm:spPr/>
      <dgm:t>
        <a:bodyPr/>
        <a:lstStyle/>
        <a:p>
          <a:endParaRPr lang="de-DE"/>
        </a:p>
      </dgm:t>
    </dgm:pt>
    <dgm:pt modelId="{4C74C29E-6934-A94F-AC59-49329D9102FA}" type="sibTrans" cxnId="{F1ED3A13-47BA-6842-A958-7A7A90946F3F}">
      <dgm:prSet/>
      <dgm:spPr/>
      <dgm:t>
        <a:bodyPr/>
        <a:lstStyle/>
        <a:p>
          <a:endParaRPr lang="de-DE"/>
        </a:p>
      </dgm:t>
    </dgm:pt>
    <dgm:pt modelId="{3A14C620-B972-E048-A1C5-75E250E9A846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sz="1200" b="0" dirty="0" err="1"/>
            <a:t>UK‘s</a:t>
          </a:r>
          <a:r>
            <a:rPr lang="de-DE" sz="1200" b="0" dirty="0"/>
            <a:t> </a:t>
          </a:r>
          <a:r>
            <a:rPr lang="de-DE" sz="1200" b="0" dirty="0" err="1"/>
            <a:t>workers</a:t>
          </a:r>
          <a:r>
            <a:rPr lang="de-DE" sz="1200" b="0" dirty="0"/>
            <a:t> and </a:t>
          </a:r>
          <a:r>
            <a:rPr lang="de-DE" sz="1200" b="0" dirty="0" err="1"/>
            <a:t>businesses</a:t>
          </a:r>
          <a:r>
            <a:rPr lang="de-DE" sz="1200" b="0" dirty="0"/>
            <a:t> </a:t>
          </a:r>
          <a:r>
            <a:rPr lang="de-DE" sz="1200" b="0" dirty="0" err="1"/>
            <a:t>benefit</a:t>
          </a:r>
          <a:r>
            <a:rPr lang="de-DE" sz="1200" b="0" dirty="0"/>
            <a:t> </a:t>
          </a:r>
          <a:r>
            <a:rPr lang="de-DE" sz="1200" b="0" dirty="0" err="1"/>
            <a:t>from</a:t>
          </a:r>
          <a:r>
            <a:rPr lang="de-DE" sz="1200" b="0" dirty="0"/>
            <a:t> </a:t>
          </a:r>
          <a:r>
            <a:rPr lang="de-DE" sz="1200" b="0" dirty="0" err="1"/>
            <a:t>new</a:t>
          </a:r>
          <a:r>
            <a:rPr lang="de-DE" sz="1200" b="0" dirty="0"/>
            <a:t> </a:t>
          </a:r>
          <a:r>
            <a:rPr lang="de-DE" sz="1200" b="0" dirty="0" err="1"/>
            <a:t>export</a:t>
          </a:r>
          <a:r>
            <a:rPr lang="de-DE" sz="1200" b="0" dirty="0"/>
            <a:t> </a:t>
          </a:r>
          <a:r>
            <a:rPr lang="de-DE" sz="1200" b="0" dirty="0" err="1"/>
            <a:t>opportunities</a:t>
          </a:r>
          <a:endParaRPr lang="de-DE" sz="1200" dirty="0"/>
        </a:p>
      </dgm:t>
    </dgm:pt>
    <dgm:pt modelId="{FEF7FE1F-B05C-DB47-8B00-B5FA183C7227}" type="parTrans" cxnId="{B3AF01A3-5DB2-1A4C-8718-5AA85328084F}">
      <dgm:prSet/>
      <dgm:spPr/>
      <dgm:t>
        <a:bodyPr/>
        <a:lstStyle/>
        <a:p>
          <a:endParaRPr lang="de-DE"/>
        </a:p>
      </dgm:t>
    </dgm:pt>
    <dgm:pt modelId="{21DCC763-E123-F644-845E-8B8B3587B981}" type="sibTrans" cxnId="{B3AF01A3-5DB2-1A4C-8718-5AA85328084F}">
      <dgm:prSet/>
      <dgm:spPr/>
      <dgm:t>
        <a:bodyPr/>
        <a:lstStyle/>
        <a:p>
          <a:endParaRPr lang="de-DE"/>
        </a:p>
      </dgm:t>
    </dgm:pt>
    <dgm:pt modelId="{2DEBBBFB-4659-E448-9803-AE37CF71DA88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sz="1200" b="0" dirty="0"/>
            <a:t>Higher </a:t>
          </a:r>
          <a:r>
            <a:rPr lang="de-DE" sz="1200" b="0" dirty="0" err="1"/>
            <a:t>sales</a:t>
          </a:r>
          <a:r>
            <a:rPr lang="de-DE" sz="1200" b="0" dirty="0"/>
            <a:t> and </a:t>
          </a:r>
          <a:r>
            <a:rPr lang="de-DE" sz="1200" b="0" dirty="0" err="1"/>
            <a:t>profits</a:t>
          </a:r>
          <a:r>
            <a:rPr lang="de-DE" sz="1200" b="0" dirty="0"/>
            <a:t> </a:t>
          </a:r>
          <a:r>
            <a:rPr lang="de-DE" sz="1200" b="0" dirty="0" err="1"/>
            <a:t>allow</a:t>
          </a:r>
          <a:r>
            <a:rPr lang="de-DE" sz="1200" b="0" dirty="0"/>
            <a:t> </a:t>
          </a:r>
          <a:r>
            <a:rPr lang="de-DE" sz="1200" b="0" dirty="0" err="1"/>
            <a:t>the</a:t>
          </a:r>
          <a:r>
            <a:rPr lang="de-DE" sz="1200" b="0" dirty="0"/>
            <a:t> UK </a:t>
          </a:r>
          <a:r>
            <a:rPr lang="de-DE" sz="1200" b="0" dirty="0" err="1"/>
            <a:t>to</a:t>
          </a:r>
          <a:r>
            <a:rPr lang="de-DE" sz="1200" b="0" dirty="0"/>
            <a:t> </a:t>
          </a:r>
          <a:r>
            <a:rPr lang="de-DE" sz="1200" b="0" dirty="0" err="1"/>
            <a:t>specialise</a:t>
          </a:r>
          <a:r>
            <a:rPr lang="de-DE" sz="1200" b="0" dirty="0"/>
            <a:t> in </a:t>
          </a:r>
          <a:r>
            <a:rPr lang="de-DE" sz="1200" b="0" dirty="0" err="1"/>
            <a:t>industries</a:t>
          </a:r>
          <a:r>
            <a:rPr lang="de-DE" sz="1200" b="0" dirty="0"/>
            <a:t> in </a:t>
          </a:r>
          <a:r>
            <a:rPr lang="de-DE" sz="1200" b="0" dirty="0" err="1"/>
            <a:t>which</a:t>
          </a:r>
          <a:r>
            <a:rPr lang="de-DE" sz="1200" b="0" dirty="0"/>
            <a:t> </a:t>
          </a:r>
          <a:r>
            <a:rPr lang="de-DE" sz="1200" b="0" dirty="0" err="1"/>
            <a:t>it</a:t>
          </a:r>
          <a:r>
            <a:rPr lang="de-DE" sz="1200" b="0" dirty="0"/>
            <a:t> </a:t>
          </a:r>
          <a:r>
            <a:rPr lang="de-DE" sz="1200" b="0" dirty="0" err="1"/>
            <a:t>has</a:t>
          </a:r>
          <a:r>
            <a:rPr lang="de-DE" sz="1200" b="0" dirty="0"/>
            <a:t> a </a:t>
          </a:r>
          <a:r>
            <a:rPr lang="de-DE" sz="1200" b="0" dirty="0" err="1"/>
            <a:t>comparative</a:t>
          </a:r>
          <a:r>
            <a:rPr lang="de-DE" sz="1200" b="0" dirty="0"/>
            <a:t> </a:t>
          </a:r>
          <a:r>
            <a:rPr lang="de-DE" sz="1200" b="0" dirty="0" err="1"/>
            <a:t>advanatage</a:t>
          </a:r>
          <a:endParaRPr lang="de-DE" sz="1200" dirty="0"/>
        </a:p>
      </dgm:t>
    </dgm:pt>
    <dgm:pt modelId="{1508DEB3-AD25-1841-97F8-3F92672636AF}" type="parTrans" cxnId="{47A781C2-4915-2D47-94D6-700467D04942}">
      <dgm:prSet/>
      <dgm:spPr/>
      <dgm:t>
        <a:bodyPr/>
        <a:lstStyle/>
        <a:p>
          <a:endParaRPr lang="de-DE"/>
        </a:p>
      </dgm:t>
    </dgm:pt>
    <dgm:pt modelId="{00967B59-E42E-6046-A865-CC6BF161A064}" type="sibTrans" cxnId="{47A781C2-4915-2D47-94D6-700467D04942}">
      <dgm:prSet/>
      <dgm:spPr/>
      <dgm:t>
        <a:bodyPr/>
        <a:lstStyle/>
        <a:p>
          <a:endParaRPr lang="de-DE"/>
        </a:p>
      </dgm:t>
    </dgm:pt>
    <dgm:pt modelId="{4D712952-CC38-D546-A2FF-4CC05CCCC0D5}" type="pres">
      <dgm:prSet presAssocID="{F9E5321B-4879-674E-A496-99C89BD17BA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3F1AA38-2BE0-E248-B19B-17743BCBC038}" type="pres">
      <dgm:prSet presAssocID="{83B0A04A-B623-A446-B171-8B8CDB20AADA}" presName="horFlow" presStyleCnt="0"/>
      <dgm:spPr/>
    </dgm:pt>
    <dgm:pt modelId="{3AC69D2E-8129-0344-B402-FF7CD5F0C5E9}" type="pres">
      <dgm:prSet presAssocID="{83B0A04A-B623-A446-B171-8B8CDB20AADA}" presName="bigChev" presStyleLbl="node1" presStyleIdx="0" presStyleCnt="2" custScaleY="116848"/>
      <dgm:spPr/>
    </dgm:pt>
    <dgm:pt modelId="{F15218B0-FF02-934C-B603-62C4874884C2}" type="pres">
      <dgm:prSet presAssocID="{E1CB8215-4186-DF48-BEAE-76C4045D4AFE}" presName="parTrans" presStyleCnt="0"/>
      <dgm:spPr/>
    </dgm:pt>
    <dgm:pt modelId="{95542F58-49CA-144C-BFDB-CFFD4C51DD38}" type="pres">
      <dgm:prSet presAssocID="{9A764282-8E0E-C943-9832-CCBFF8331C80}" presName="node" presStyleLbl="alignAccFollowNode1" presStyleIdx="0" presStyleCnt="6" custScaleY="140013">
        <dgm:presLayoutVars>
          <dgm:bulletEnabled val="1"/>
        </dgm:presLayoutVars>
      </dgm:prSet>
      <dgm:spPr/>
    </dgm:pt>
    <dgm:pt modelId="{1D68480A-FA18-E642-A94D-67CA485D0B88}" type="pres">
      <dgm:prSet presAssocID="{5C7994AA-EBAB-B048-9313-746495ED4A88}" presName="sibTrans" presStyleCnt="0"/>
      <dgm:spPr/>
    </dgm:pt>
    <dgm:pt modelId="{D4583A10-0B97-BF44-A3DD-9CF843186F70}" type="pres">
      <dgm:prSet presAssocID="{D5AA544F-F882-9D48-B189-C1845A6869F5}" presName="node" presStyleLbl="alignAccFollowNode1" presStyleIdx="1" presStyleCnt="6" custScaleY="140013">
        <dgm:presLayoutVars>
          <dgm:bulletEnabled val="1"/>
        </dgm:presLayoutVars>
      </dgm:prSet>
      <dgm:spPr/>
    </dgm:pt>
    <dgm:pt modelId="{CCFCAA7D-E6E3-1A43-B0B1-BA7815E19E73}" type="pres">
      <dgm:prSet presAssocID="{23183D8B-FD0A-064F-B115-19000CCA4E3D}" presName="sibTrans" presStyleCnt="0"/>
      <dgm:spPr/>
    </dgm:pt>
    <dgm:pt modelId="{C5F82195-57BE-1D4D-BB76-6B11C5039AAB}" type="pres">
      <dgm:prSet presAssocID="{C8958DB0-7F78-D84C-AC5D-9DB590E795DA}" presName="node" presStyleLbl="alignAccFollowNode1" presStyleIdx="2" presStyleCnt="6" custScaleY="140781">
        <dgm:presLayoutVars>
          <dgm:bulletEnabled val="1"/>
        </dgm:presLayoutVars>
      </dgm:prSet>
      <dgm:spPr/>
    </dgm:pt>
    <dgm:pt modelId="{7E9C74D5-BAA2-054A-A294-176255759019}" type="pres">
      <dgm:prSet presAssocID="{83B0A04A-B623-A446-B171-8B8CDB20AADA}" presName="vSp" presStyleCnt="0"/>
      <dgm:spPr/>
    </dgm:pt>
    <dgm:pt modelId="{586D902C-FD6B-F54D-B495-C15FB4216F60}" type="pres">
      <dgm:prSet presAssocID="{5D363CC5-A0B4-B149-9566-BEEF2CC2526A}" presName="horFlow" presStyleCnt="0"/>
      <dgm:spPr/>
    </dgm:pt>
    <dgm:pt modelId="{FDD0AD5D-0C38-084A-82CE-B585A4B0F9AF}" type="pres">
      <dgm:prSet presAssocID="{5D363CC5-A0B4-B149-9566-BEEF2CC2526A}" presName="bigChev" presStyleLbl="node1" presStyleIdx="1" presStyleCnt="2" custScaleY="107720" custLinFactNeighborX="-46600" custLinFactNeighborY="50095"/>
      <dgm:spPr/>
    </dgm:pt>
    <dgm:pt modelId="{E7892ED4-1670-9C46-BA6F-BECEAFCFD28F}" type="pres">
      <dgm:prSet presAssocID="{F37245CA-4A44-F24A-B64B-D7C58B0E719D}" presName="parTrans" presStyleCnt="0"/>
      <dgm:spPr/>
    </dgm:pt>
    <dgm:pt modelId="{8A13025E-6B7D-7E4B-AA9C-A1038907C4D6}" type="pres">
      <dgm:prSet presAssocID="{538E3465-A7DF-0445-A890-8084C80C8749}" presName="node" presStyleLbl="alignAccFollowNode1" presStyleIdx="3" presStyleCnt="6" custScaleY="129782" custLinFactNeighborX="-8021" custLinFactNeighborY="61759">
        <dgm:presLayoutVars>
          <dgm:bulletEnabled val="1"/>
        </dgm:presLayoutVars>
      </dgm:prSet>
      <dgm:spPr/>
    </dgm:pt>
    <dgm:pt modelId="{C4BE0642-BAC2-1C48-A3D5-6EAE083087C2}" type="pres">
      <dgm:prSet presAssocID="{4C74C29E-6934-A94F-AC59-49329D9102FA}" presName="sibTrans" presStyleCnt="0"/>
      <dgm:spPr/>
    </dgm:pt>
    <dgm:pt modelId="{DE814FFA-876C-ED44-A3E5-327D0CFE6C9C}" type="pres">
      <dgm:prSet presAssocID="{3A14C620-B972-E048-A1C5-75E250E9A846}" presName="node" presStyleLbl="alignAccFollowNode1" presStyleIdx="4" presStyleCnt="6" custScaleY="129782" custLinFactNeighborY="60355">
        <dgm:presLayoutVars>
          <dgm:bulletEnabled val="1"/>
        </dgm:presLayoutVars>
      </dgm:prSet>
      <dgm:spPr/>
    </dgm:pt>
    <dgm:pt modelId="{142F947C-63E6-994D-B321-2BFEEA8485C7}" type="pres">
      <dgm:prSet presAssocID="{21DCC763-E123-F644-845E-8B8B3587B981}" presName="sibTrans" presStyleCnt="0"/>
      <dgm:spPr/>
    </dgm:pt>
    <dgm:pt modelId="{519C5FD8-618F-264F-917C-4C2B6F1D86AA}" type="pres">
      <dgm:prSet presAssocID="{2DEBBBFB-4659-E448-9803-AE37CF71DA88}" presName="node" presStyleLbl="alignAccFollowNode1" presStyleIdx="5" presStyleCnt="6" custScaleY="129782" custLinFactNeighborX="-8020" custLinFactNeighborY="60355">
        <dgm:presLayoutVars>
          <dgm:bulletEnabled val="1"/>
        </dgm:presLayoutVars>
      </dgm:prSet>
      <dgm:spPr/>
    </dgm:pt>
  </dgm:ptLst>
  <dgm:cxnLst>
    <dgm:cxn modelId="{6EEBE00C-347A-C84A-8D1F-1D24108428F0}" srcId="{F9E5321B-4879-674E-A496-99C89BD17BA0}" destId="{5D363CC5-A0B4-B149-9566-BEEF2CC2526A}" srcOrd="1" destOrd="0" parTransId="{FF54D31E-4AF0-D545-8E68-A96A6B699524}" sibTransId="{D9EB7253-302D-F245-A4E0-1B3AFFC5FE03}"/>
    <dgm:cxn modelId="{F1ED3A13-47BA-6842-A958-7A7A90946F3F}" srcId="{5D363CC5-A0B4-B149-9566-BEEF2CC2526A}" destId="{538E3465-A7DF-0445-A890-8084C80C8749}" srcOrd="0" destOrd="0" parTransId="{F37245CA-4A44-F24A-B64B-D7C58B0E719D}" sibTransId="{4C74C29E-6934-A94F-AC59-49329D9102FA}"/>
    <dgm:cxn modelId="{5A6CF41D-CCBF-F24F-A991-5C33FC90AD63}" srcId="{F9E5321B-4879-674E-A496-99C89BD17BA0}" destId="{83B0A04A-B623-A446-B171-8B8CDB20AADA}" srcOrd="0" destOrd="0" parTransId="{E6940B1B-6666-3C46-938E-C4F430EBBDF7}" sibTransId="{EA68EAEA-C03C-4A4F-B37D-4F6E6EE3EF2E}"/>
    <dgm:cxn modelId="{AA171531-3AE1-D244-B0DC-0D8807AA1A21}" type="presOf" srcId="{5D363CC5-A0B4-B149-9566-BEEF2CC2526A}" destId="{FDD0AD5D-0C38-084A-82CE-B585A4B0F9AF}" srcOrd="0" destOrd="0" presId="urn:microsoft.com/office/officeart/2005/8/layout/lProcess3"/>
    <dgm:cxn modelId="{DE67EC3D-6C36-ED46-9515-3A091ABEF463}" type="presOf" srcId="{9A764282-8E0E-C943-9832-CCBFF8331C80}" destId="{95542F58-49CA-144C-BFDB-CFFD4C51DD38}" srcOrd="0" destOrd="0" presId="urn:microsoft.com/office/officeart/2005/8/layout/lProcess3"/>
    <dgm:cxn modelId="{C4C33360-0B8D-AA43-81DE-60A4C69C5F1C}" type="presOf" srcId="{D5AA544F-F882-9D48-B189-C1845A6869F5}" destId="{D4583A10-0B97-BF44-A3DD-9CF843186F70}" srcOrd="0" destOrd="0" presId="urn:microsoft.com/office/officeart/2005/8/layout/lProcess3"/>
    <dgm:cxn modelId="{8DCA0C48-DB16-4547-85E3-54F362C649D1}" type="presOf" srcId="{538E3465-A7DF-0445-A890-8084C80C8749}" destId="{8A13025E-6B7D-7E4B-AA9C-A1038907C4D6}" srcOrd="0" destOrd="0" presId="urn:microsoft.com/office/officeart/2005/8/layout/lProcess3"/>
    <dgm:cxn modelId="{5833FF55-3226-9541-B433-370129CA2B7B}" type="presOf" srcId="{3A14C620-B972-E048-A1C5-75E250E9A846}" destId="{DE814FFA-876C-ED44-A3E5-327D0CFE6C9C}" srcOrd="0" destOrd="0" presId="urn:microsoft.com/office/officeart/2005/8/layout/lProcess3"/>
    <dgm:cxn modelId="{5F29F776-CD1C-F74F-9792-368F422426C5}" type="presOf" srcId="{2DEBBBFB-4659-E448-9803-AE37CF71DA88}" destId="{519C5FD8-618F-264F-917C-4C2B6F1D86AA}" srcOrd="0" destOrd="0" presId="urn:microsoft.com/office/officeart/2005/8/layout/lProcess3"/>
    <dgm:cxn modelId="{618D4494-0232-F24B-87EB-62ED36969549}" type="presOf" srcId="{C8958DB0-7F78-D84C-AC5D-9DB590E795DA}" destId="{C5F82195-57BE-1D4D-BB76-6B11C5039AAB}" srcOrd="0" destOrd="0" presId="urn:microsoft.com/office/officeart/2005/8/layout/lProcess3"/>
    <dgm:cxn modelId="{9D47569D-E42E-ED41-BB5F-D73E475E0786}" srcId="{83B0A04A-B623-A446-B171-8B8CDB20AADA}" destId="{C8958DB0-7F78-D84C-AC5D-9DB590E795DA}" srcOrd="2" destOrd="0" parTransId="{2D658DE3-D803-D041-B3C1-9E53EA55370F}" sibTransId="{E9012DEC-E57B-9E42-B422-360C1493BDFF}"/>
    <dgm:cxn modelId="{B3AF01A3-5DB2-1A4C-8718-5AA85328084F}" srcId="{5D363CC5-A0B4-B149-9566-BEEF2CC2526A}" destId="{3A14C620-B972-E048-A1C5-75E250E9A846}" srcOrd="1" destOrd="0" parTransId="{FEF7FE1F-B05C-DB47-8B00-B5FA183C7227}" sibTransId="{21DCC763-E123-F644-845E-8B8B3587B981}"/>
    <dgm:cxn modelId="{47A781C2-4915-2D47-94D6-700467D04942}" srcId="{5D363CC5-A0B4-B149-9566-BEEF2CC2526A}" destId="{2DEBBBFB-4659-E448-9803-AE37CF71DA88}" srcOrd="2" destOrd="0" parTransId="{1508DEB3-AD25-1841-97F8-3F92672636AF}" sibTransId="{00967B59-E42E-6046-A865-CC6BF161A064}"/>
    <dgm:cxn modelId="{AC6C10CD-2857-794D-B9D0-61435AC2A8B6}" srcId="{83B0A04A-B623-A446-B171-8B8CDB20AADA}" destId="{9A764282-8E0E-C943-9832-CCBFF8331C80}" srcOrd="0" destOrd="0" parTransId="{E1CB8215-4186-DF48-BEAE-76C4045D4AFE}" sibTransId="{5C7994AA-EBAB-B048-9313-746495ED4A88}"/>
    <dgm:cxn modelId="{1123C7D3-312C-8344-89B9-A0D7C62D958D}" type="presOf" srcId="{F9E5321B-4879-674E-A496-99C89BD17BA0}" destId="{4D712952-CC38-D546-A2FF-4CC05CCCC0D5}" srcOrd="0" destOrd="0" presId="urn:microsoft.com/office/officeart/2005/8/layout/lProcess3"/>
    <dgm:cxn modelId="{B5F362D4-022B-A643-86AE-1DE89001E6B2}" srcId="{83B0A04A-B623-A446-B171-8B8CDB20AADA}" destId="{D5AA544F-F882-9D48-B189-C1845A6869F5}" srcOrd="1" destOrd="0" parTransId="{AF7F06C5-9720-E44D-8821-A61709CF07F0}" sibTransId="{23183D8B-FD0A-064F-B115-19000CCA4E3D}"/>
    <dgm:cxn modelId="{4B3061E6-4CB3-5A40-B08A-8B2FD09DF6A3}" type="presOf" srcId="{83B0A04A-B623-A446-B171-8B8CDB20AADA}" destId="{3AC69D2E-8129-0344-B402-FF7CD5F0C5E9}" srcOrd="0" destOrd="0" presId="urn:microsoft.com/office/officeart/2005/8/layout/lProcess3"/>
    <dgm:cxn modelId="{1F6F3336-B13D-784A-93D3-1F99B359F7C4}" type="presParOf" srcId="{4D712952-CC38-D546-A2FF-4CC05CCCC0D5}" destId="{23F1AA38-2BE0-E248-B19B-17743BCBC038}" srcOrd="0" destOrd="0" presId="urn:microsoft.com/office/officeart/2005/8/layout/lProcess3"/>
    <dgm:cxn modelId="{7DC7F0B3-1B9A-F84E-A42F-4BF70C7A27B2}" type="presParOf" srcId="{23F1AA38-2BE0-E248-B19B-17743BCBC038}" destId="{3AC69D2E-8129-0344-B402-FF7CD5F0C5E9}" srcOrd="0" destOrd="0" presId="urn:microsoft.com/office/officeart/2005/8/layout/lProcess3"/>
    <dgm:cxn modelId="{106D7107-BACC-3941-A6B9-5A39CE1C2BE6}" type="presParOf" srcId="{23F1AA38-2BE0-E248-B19B-17743BCBC038}" destId="{F15218B0-FF02-934C-B603-62C4874884C2}" srcOrd="1" destOrd="0" presId="urn:microsoft.com/office/officeart/2005/8/layout/lProcess3"/>
    <dgm:cxn modelId="{913DFF88-FEC4-134F-8EF9-D9C76D2228D9}" type="presParOf" srcId="{23F1AA38-2BE0-E248-B19B-17743BCBC038}" destId="{95542F58-49CA-144C-BFDB-CFFD4C51DD38}" srcOrd="2" destOrd="0" presId="urn:microsoft.com/office/officeart/2005/8/layout/lProcess3"/>
    <dgm:cxn modelId="{F04222E8-B28F-2440-9C0C-599A133E7A41}" type="presParOf" srcId="{23F1AA38-2BE0-E248-B19B-17743BCBC038}" destId="{1D68480A-FA18-E642-A94D-67CA485D0B88}" srcOrd="3" destOrd="0" presId="urn:microsoft.com/office/officeart/2005/8/layout/lProcess3"/>
    <dgm:cxn modelId="{D4615DA7-ED79-7040-82BD-306EF552FE69}" type="presParOf" srcId="{23F1AA38-2BE0-E248-B19B-17743BCBC038}" destId="{D4583A10-0B97-BF44-A3DD-9CF843186F70}" srcOrd="4" destOrd="0" presId="urn:microsoft.com/office/officeart/2005/8/layout/lProcess3"/>
    <dgm:cxn modelId="{917AA6D1-1EFB-C541-81D4-DF2A48E9A8C7}" type="presParOf" srcId="{23F1AA38-2BE0-E248-B19B-17743BCBC038}" destId="{CCFCAA7D-E6E3-1A43-B0B1-BA7815E19E73}" srcOrd="5" destOrd="0" presId="urn:microsoft.com/office/officeart/2005/8/layout/lProcess3"/>
    <dgm:cxn modelId="{64EDDBA9-60FF-3B44-8FE5-9A9B6B9B06CE}" type="presParOf" srcId="{23F1AA38-2BE0-E248-B19B-17743BCBC038}" destId="{C5F82195-57BE-1D4D-BB76-6B11C5039AAB}" srcOrd="6" destOrd="0" presId="urn:microsoft.com/office/officeart/2005/8/layout/lProcess3"/>
    <dgm:cxn modelId="{E6A9A970-76DD-DB4B-A703-5E8FEE3C106B}" type="presParOf" srcId="{4D712952-CC38-D546-A2FF-4CC05CCCC0D5}" destId="{7E9C74D5-BAA2-054A-A294-176255759019}" srcOrd="1" destOrd="0" presId="urn:microsoft.com/office/officeart/2005/8/layout/lProcess3"/>
    <dgm:cxn modelId="{626BD1AA-6823-FA48-B2AD-97E26CECDF49}" type="presParOf" srcId="{4D712952-CC38-D546-A2FF-4CC05CCCC0D5}" destId="{586D902C-FD6B-F54D-B495-C15FB4216F60}" srcOrd="2" destOrd="0" presId="urn:microsoft.com/office/officeart/2005/8/layout/lProcess3"/>
    <dgm:cxn modelId="{C45CC1EE-0C7B-0F43-8C98-CC6DC908AB29}" type="presParOf" srcId="{586D902C-FD6B-F54D-B495-C15FB4216F60}" destId="{FDD0AD5D-0C38-084A-82CE-B585A4B0F9AF}" srcOrd="0" destOrd="0" presId="urn:microsoft.com/office/officeart/2005/8/layout/lProcess3"/>
    <dgm:cxn modelId="{BBC1820F-A1B8-9E49-99D2-7B1AF88FA33A}" type="presParOf" srcId="{586D902C-FD6B-F54D-B495-C15FB4216F60}" destId="{E7892ED4-1670-9C46-BA6F-BECEAFCFD28F}" srcOrd="1" destOrd="0" presId="urn:microsoft.com/office/officeart/2005/8/layout/lProcess3"/>
    <dgm:cxn modelId="{CEFBDD3C-230F-0B43-AC85-18DCCB2D072E}" type="presParOf" srcId="{586D902C-FD6B-F54D-B495-C15FB4216F60}" destId="{8A13025E-6B7D-7E4B-AA9C-A1038907C4D6}" srcOrd="2" destOrd="0" presId="urn:microsoft.com/office/officeart/2005/8/layout/lProcess3"/>
    <dgm:cxn modelId="{A25A550B-5039-824C-BB31-FC1116908A8D}" type="presParOf" srcId="{586D902C-FD6B-F54D-B495-C15FB4216F60}" destId="{C4BE0642-BAC2-1C48-A3D5-6EAE083087C2}" srcOrd="3" destOrd="0" presId="urn:microsoft.com/office/officeart/2005/8/layout/lProcess3"/>
    <dgm:cxn modelId="{94FFA3A2-D238-624C-9B18-37C0E10E756F}" type="presParOf" srcId="{586D902C-FD6B-F54D-B495-C15FB4216F60}" destId="{DE814FFA-876C-ED44-A3E5-327D0CFE6C9C}" srcOrd="4" destOrd="0" presId="urn:microsoft.com/office/officeart/2005/8/layout/lProcess3"/>
    <dgm:cxn modelId="{0821C46D-47EB-5B40-B9FD-B4CCB2713310}" type="presParOf" srcId="{586D902C-FD6B-F54D-B495-C15FB4216F60}" destId="{142F947C-63E6-994D-B321-2BFEEA8485C7}" srcOrd="5" destOrd="0" presId="urn:microsoft.com/office/officeart/2005/8/layout/lProcess3"/>
    <dgm:cxn modelId="{BCCFF9D8-D067-074F-9439-49255A753967}" type="presParOf" srcId="{586D902C-FD6B-F54D-B495-C15FB4216F60}" destId="{519C5FD8-618F-264F-917C-4C2B6F1D86AA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8158E-851B-4D60-B8F6-43F6C566AD63}">
      <dsp:nvSpPr>
        <dsp:cNvPr id="0" name=""/>
        <dsp:cNvSpPr/>
      </dsp:nvSpPr>
      <dsp:spPr>
        <a:xfrm rot="5400000">
          <a:off x="-179747" y="180063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b="0" kern="1200" dirty="0"/>
            <a:t>1</a:t>
          </a:r>
        </a:p>
      </dsp:txBody>
      <dsp:txXfrm rot="-5400000">
        <a:off x="1" y="419726"/>
        <a:ext cx="838822" cy="359495"/>
      </dsp:txXfrm>
    </dsp:sp>
    <dsp:sp modelId="{B714F30F-AFA9-4015-9C5C-5C49A8EC6BB0}">
      <dsp:nvSpPr>
        <dsp:cNvPr id="0" name=""/>
        <dsp:cNvSpPr/>
      </dsp:nvSpPr>
      <dsp:spPr>
        <a:xfrm rot="5400000">
          <a:off x="5287757" y="-4448620"/>
          <a:ext cx="778906" cy="9676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3200" kern="1200" dirty="0">
              <a:latin typeface="+mn-lt"/>
            </a:rPr>
            <a:t>A General </a:t>
          </a:r>
          <a:r>
            <a:rPr lang="de-DE" sz="3200" kern="1200" dirty="0" err="1">
              <a:latin typeface="+mn-lt"/>
            </a:rPr>
            <a:t>Overview</a:t>
          </a:r>
          <a:r>
            <a:rPr lang="de-DE" sz="3200" kern="1200" dirty="0">
              <a:latin typeface="+mn-lt"/>
            </a:rPr>
            <a:t> on </a:t>
          </a:r>
          <a:r>
            <a:rPr lang="de-DE" sz="3200" kern="1200" dirty="0" err="1">
              <a:latin typeface="+mn-lt"/>
            </a:rPr>
            <a:t>the</a:t>
          </a:r>
          <a:r>
            <a:rPr lang="de-DE" sz="3200" kern="1200" dirty="0">
              <a:latin typeface="+mn-lt"/>
            </a:rPr>
            <a:t> UK &amp; Brexit</a:t>
          </a:r>
          <a:endParaRPr lang="de-AT" sz="3200" kern="1200" dirty="0">
            <a:latin typeface="+mn-lt"/>
          </a:endParaRPr>
        </a:p>
      </dsp:txBody>
      <dsp:txXfrm rot="-5400000">
        <a:off x="838822" y="38338"/>
        <a:ext cx="9638754" cy="702860"/>
      </dsp:txXfrm>
    </dsp:sp>
    <dsp:sp modelId="{9D367CA8-7C2B-47F3-AE66-D5C5D4D2519E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/>
            <a:t>2</a:t>
          </a:r>
        </a:p>
      </dsp:txBody>
      <dsp:txXfrm rot="-5400000">
        <a:off x="1" y="1470522"/>
        <a:ext cx="838822" cy="359495"/>
      </dsp:txXfrm>
    </dsp:sp>
    <dsp:sp modelId="{FD0745F9-60E9-401F-BE52-C1332348362E}">
      <dsp:nvSpPr>
        <dsp:cNvPr id="0" name=""/>
        <dsp:cNvSpPr/>
      </dsp:nvSpPr>
      <dsp:spPr>
        <a:xfrm rot="5400000">
          <a:off x="5287757" y="-3397823"/>
          <a:ext cx="778906" cy="9676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The</a:t>
          </a:r>
          <a:r>
            <a:rPr lang="de-DE" sz="4600" kern="1200" dirty="0">
              <a:latin typeface="+mn-lt"/>
            </a:rPr>
            <a:t> </a:t>
          </a: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Impact on British </a:t>
          </a:r>
          <a:r>
            <a:rPr lang="de-DE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Firms</a:t>
          </a:r>
          <a:endParaRPr lang="de-A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 rot="-5400000">
        <a:off x="838822" y="1089135"/>
        <a:ext cx="9638754" cy="702860"/>
      </dsp:txXfrm>
    </dsp:sp>
    <dsp:sp modelId="{242609F2-9F5D-43B3-87CD-E0425FADAED2}">
      <dsp:nvSpPr>
        <dsp:cNvPr id="0" name=""/>
        <dsp:cNvSpPr/>
      </dsp:nvSpPr>
      <dsp:spPr>
        <a:xfrm rot="5400000">
          <a:off x="-179747" y="2281656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/>
            <a:t>3</a:t>
          </a:r>
        </a:p>
      </dsp:txBody>
      <dsp:txXfrm rot="-5400000">
        <a:off x="1" y="2521319"/>
        <a:ext cx="838822" cy="359495"/>
      </dsp:txXfrm>
    </dsp:sp>
    <dsp:sp modelId="{A9956AB2-4597-4233-AF19-3DB18FEA5C7F}">
      <dsp:nvSpPr>
        <dsp:cNvPr id="0" name=""/>
        <dsp:cNvSpPr/>
      </dsp:nvSpPr>
      <dsp:spPr>
        <a:xfrm rot="5400000">
          <a:off x="5287757" y="-2347027"/>
          <a:ext cx="778906" cy="9676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The </a:t>
          </a:r>
          <a:r>
            <a:rPr lang="de-DE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Biggest</a:t>
          </a: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Trading Partners</a:t>
          </a:r>
          <a:endParaRPr lang="de-A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 rot="-5400000">
        <a:off x="838822" y="2139931"/>
        <a:ext cx="9638754" cy="702860"/>
      </dsp:txXfrm>
    </dsp:sp>
    <dsp:sp modelId="{21937157-0A15-48BE-8A80-4B111425D005}">
      <dsp:nvSpPr>
        <dsp:cNvPr id="0" name=""/>
        <dsp:cNvSpPr/>
      </dsp:nvSpPr>
      <dsp:spPr>
        <a:xfrm rot="5400000">
          <a:off x="-179747" y="3332452"/>
          <a:ext cx="1198317" cy="8388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/>
            <a:t>4</a:t>
          </a:r>
        </a:p>
      </dsp:txBody>
      <dsp:txXfrm rot="-5400000">
        <a:off x="1" y="3572115"/>
        <a:ext cx="838822" cy="359495"/>
      </dsp:txXfrm>
    </dsp:sp>
    <dsp:sp modelId="{6AC07EB5-FAE3-4C41-A4B4-E181550D746C}">
      <dsp:nvSpPr>
        <dsp:cNvPr id="0" name=""/>
        <dsp:cNvSpPr/>
      </dsp:nvSpPr>
      <dsp:spPr>
        <a:xfrm rot="5400000">
          <a:off x="5287757" y="-1296230"/>
          <a:ext cx="778906" cy="9676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Forecast </a:t>
          </a:r>
          <a:r>
            <a:rPr lang="de-DE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of</a:t>
          </a: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de-DE" sz="3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the</a:t>
          </a:r>
          <a:r>
            <a:rPr lang="de-DE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UK after Brexit</a:t>
          </a:r>
          <a:endParaRPr lang="de-AT" sz="3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</dsp:txBody>
      <dsp:txXfrm rot="-5400000">
        <a:off x="838822" y="3190728"/>
        <a:ext cx="9638754" cy="702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75522-939E-4535-BB51-CCC5F5D5B0AC}">
      <dsp:nvSpPr>
        <dsp:cNvPr id="0" name=""/>
        <dsp:cNvSpPr/>
      </dsp:nvSpPr>
      <dsp:spPr>
        <a:xfrm>
          <a:off x="408711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100" kern="1200" dirty="0"/>
        </a:p>
      </dsp:txBody>
      <dsp:txXfrm>
        <a:off x="812802" y="1681152"/>
        <a:ext cx="787977" cy="989032"/>
      </dsp:txXfrm>
    </dsp:sp>
    <dsp:sp modelId="{267BF097-1B2B-40E4-BCD5-570B354AAC87}">
      <dsp:nvSpPr>
        <dsp:cNvPr id="0" name=""/>
        <dsp:cNvSpPr/>
      </dsp:nvSpPr>
      <dsp:spPr>
        <a:xfrm>
          <a:off x="4621" y="1771578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June </a:t>
          </a:r>
          <a:br>
            <a:rPr lang="de-AT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r>
            <a:rPr lang="de-AT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23. 2016</a:t>
          </a:r>
        </a:p>
      </dsp:txBody>
      <dsp:txXfrm>
        <a:off x="122976" y="1889933"/>
        <a:ext cx="571471" cy="571471"/>
      </dsp:txXfrm>
    </dsp:sp>
    <dsp:sp modelId="{40B9EAD3-EF11-4371-943B-C206105CD936}">
      <dsp:nvSpPr>
        <dsp:cNvPr id="0" name=""/>
        <dsp:cNvSpPr/>
      </dsp:nvSpPr>
      <dsp:spPr>
        <a:xfrm>
          <a:off x="2530187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400" kern="1200" dirty="0"/>
        </a:p>
      </dsp:txBody>
      <dsp:txXfrm>
        <a:off x="2934278" y="1681152"/>
        <a:ext cx="787977" cy="989032"/>
      </dsp:txXfrm>
    </dsp:sp>
    <dsp:sp modelId="{8C8DFD29-2256-49B4-9551-D62A8EC52B73}">
      <dsp:nvSpPr>
        <dsp:cNvPr id="0" name=""/>
        <dsp:cNvSpPr/>
      </dsp:nvSpPr>
      <dsp:spPr>
        <a:xfrm>
          <a:off x="2126097" y="1771578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March 29. 2017</a:t>
          </a:r>
        </a:p>
      </dsp:txBody>
      <dsp:txXfrm>
        <a:off x="2244452" y="1889933"/>
        <a:ext cx="571471" cy="571471"/>
      </dsp:txXfrm>
    </dsp:sp>
    <dsp:sp modelId="{1509513B-4734-425E-ABD1-0DEF7E856090}">
      <dsp:nvSpPr>
        <dsp:cNvPr id="0" name=""/>
        <dsp:cNvSpPr/>
      </dsp:nvSpPr>
      <dsp:spPr>
        <a:xfrm>
          <a:off x="4651663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40640" rIns="8128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400" kern="1200" dirty="0"/>
        </a:p>
      </dsp:txBody>
      <dsp:txXfrm>
        <a:off x="5055754" y="1681152"/>
        <a:ext cx="787977" cy="989032"/>
      </dsp:txXfrm>
    </dsp:sp>
    <dsp:sp modelId="{D7565E4E-D52D-444F-BBA4-58F8AB860D43}">
      <dsp:nvSpPr>
        <dsp:cNvPr id="0" name=""/>
        <dsp:cNvSpPr/>
      </dsp:nvSpPr>
      <dsp:spPr>
        <a:xfrm>
          <a:off x="4247573" y="1771578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/>
            <a:t>April </a:t>
          </a:r>
          <a:br>
            <a:rPr lang="de-AT" sz="1300" kern="1200" dirty="0"/>
          </a:br>
          <a:r>
            <a:rPr lang="de-AT" sz="1300" kern="1200" dirty="0"/>
            <a:t>11. 2019</a:t>
          </a:r>
        </a:p>
      </dsp:txBody>
      <dsp:txXfrm>
        <a:off x="4365928" y="1889933"/>
        <a:ext cx="571471" cy="571471"/>
      </dsp:txXfrm>
    </dsp:sp>
    <dsp:sp modelId="{52810CFC-A68F-4160-9C49-5DB9E8D9F980}">
      <dsp:nvSpPr>
        <dsp:cNvPr id="0" name=""/>
        <dsp:cNvSpPr/>
      </dsp:nvSpPr>
      <dsp:spPr>
        <a:xfrm>
          <a:off x="6773140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60" tIns="40640" rIns="8128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400" kern="1200" dirty="0"/>
        </a:p>
      </dsp:txBody>
      <dsp:txXfrm>
        <a:off x="7177230" y="1681152"/>
        <a:ext cx="787977" cy="989032"/>
      </dsp:txXfrm>
    </dsp:sp>
    <dsp:sp modelId="{126451EB-69D4-446B-9C94-58EA2E3D001A}">
      <dsp:nvSpPr>
        <dsp:cNvPr id="0" name=""/>
        <dsp:cNvSpPr/>
      </dsp:nvSpPr>
      <dsp:spPr>
        <a:xfrm>
          <a:off x="6369049" y="1771578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 err="1"/>
            <a:t>October</a:t>
          </a:r>
          <a:br>
            <a:rPr lang="de-AT" sz="1300" kern="1200" dirty="0"/>
          </a:br>
          <a:r>
            <a:rPr lang="de-AT" sz="1300" kern="1200" dirty="0"/>
            <a:t>31. 2019</a:t>
          </a:r>
        </a:p>
      </dsp:txBody>
      <dsp:txXfrm>
        <a:off x="6487404" y="1889933"/>
        <a:ext cx="571471" cy="571471"/>
      </dsp:txXfrm>
    </dsp:sp>
    <dsp:sp modelId="{40907408-AF7D-4391-841F-83637CF75B93}">
      <dsp:nvSpPr>
        <dsp:cNvPr id="0" name=""/>
        <dsp:cNvSpPr/>
      </dsp:nvSpPr>
      <dsp:spPr>
        <a:xfrm>
          <a:off x="8894616" y="1469216"/>
          <a:ext cx="1616362" cy="14129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9298706" y="1681152"/>
        <a:ext cx="787977" cy="989032"/>
      </dsp:txXfrm>
    </dsp:sp>
    <dsp:sp modelId="{47A01E89-6F46-4347-A087-19CC4FA4EB72}">
      <dsp:nvSpPr>
        <dsp:cNvPr id="0" name=""/>
        <dsp:cNvSpPr/>
      </dsp:nvSpPr>
      <dsp:spPr>
        <a:xfrm>
          <a:off x="8490525" y="1771578"/>
          <a:ext cx="808181" cy="80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300" kern="1200" dirty="0" err="1"/>
            <a:t>January</a:t>
          </a:r>
          <a:br>
            <a:rPr lang="de-AT" sz="1300" kern="1200" dirty="0"/>
          </a:br>
          <a:r>
            <a:rPr lang="de-AT" sz="1300" kern="1200" dirty="0"/>
            <a:t>31. 2020</a:t>
          </a:r>
        </a:p>
      </dsp:txBody>
      <dsp:txXfrm>
        <a:off x="8608880" y="1889933"/>
        <a:ext cx="571471" cy="571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9CD-D0DA-4BAB-938E-52950777BE3A}">
      <dsp:nvSpPr>
        <dsp:cNvPr id="0" name=""/>
        <dsp:cNvSpPr/>
      </dsp:nvSpPr>
      <dsp:spPr>
        <a:xfrm>
          <a:off x="2065682" y="889"/>
          <a:ext cx="1761442" cy="831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500" kern="1200" dirty="0">
              <a:latin typeface="+mj-lt"/>
            </a:rPr>
            <a:t>Scenario</a:t>
          </a:r>
        </a:p>
      </dsp:txBody>
      <dsp:txXfrm>
        <a:off x="2090041" y="25248"/>
        <a:ext cx="1712724" cy="782965"/>
      </dsp:txXfrm>
    </dsp:sp>
    <dsp:sp modelId="{53D47010-1F4A-4CE1-B73D-85EC68F40E3C}">
      <dsp:nvSpPr>
        <dsp:cNvPr id="0" name=""/>
        <dsp:cNvSpPr/>
      </dsp:nvSpPr>
      <dsp:spPr>
        <a:xfrm>
          <a:off x="2241826" y="832572"/>
          <a:ext cx="176144" cy="60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251"/>
              </a:lnTo>
              <a:lnTo>
                <a:pt x="176144" y="601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3B2D4-1E29-4825-A43B-1280AEECFE58}">
      <dsp:nvSpPr>
        <dsp:cNvPr id="0" name=""/>
        <dsp:cNvSpPr/>
      </dsp:nvSpPr>
      <dsp:spPr>
        <a:xfrm>
          <a:off x="2417970" y="1032989"/>
          <a:ext cx="1700217" cy="801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 err="1">
              <a:latin typeface="+mj-lt"/>
            </a:rPr>
            <a:t>No</a:t>
          </a:r>
          <a:r>
            <a:rPr lang="de-AT" sz="2400" kern="1200" dirty="0">
              <a:latin typeface="+mj-lt"/>
            </a:rPr>
            <a:t>-Deal</a:t>
          </a:r>
        </a:p>
      </dsp:txBody>
      <dsp:txXfrm>
        <a:off x="2441450" y="1056469"/>
        <a:ext cx="1653257" cy="754708"/>
      </dsp:txXfrm>
    </dsp:sp>
    <dsp:sp modelId="{AC791D87-03B0-4521-8C19-A02ACCE956D1}">
      <dsp:nvSpPr>
        <dsp:cNvPr id="0" name=""/>
        <dsp:cNvSpPr/>
      </dsp:nvSpPr>
      <dsp:spPr>
        <a:xfrm>
          <a:off x="2241826" y="832572"/>
          <a:ext cx="176144" cy="1603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337"/>
              </a:lnTo>
              <a:lnTo>
                <a:pt x="176144" y="1603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2A725-F073-42A2-84DE-F3D3007A1CB9}">
      <dsp:nvSpPr>
        <dsp:cNvPr id="0" name=""/>
        <dsp:cNvSpPr/>
      </dsp:nvSpPr>
      <dsp:spPr>
        <a:xfrm>
          <a:off x="2417970" y="2035075"/>
          <a:ext cx="1700217" cy="801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>
              <a:latin typeface="+mj-lt"/>
            </a:rPr>
            <a:t>Hard </a:t>
          </a:r>
        </a:p>
      </dsp:txBody>
      <dsp:txXfrm>
        <a:off x="2441450" y="2058555"/>
        <a:ext cx="1653257" cy="754708"/>
      </dsp:txXfrm>
    </dsp:sp>
    <dsp:sp modelId="{FA950A09-817A-4AF8-90C9-76F19CE3ACCF}">
      <dsp:nvSpPr>
        <dsp:cNvPr id="0" name=""/>
        <dsp:cNvSpPr/>
      </dsp:nvSpPr>
      <dsp:spPr>
        <a:xfrm>
          <a:off x="2241826" y="832572"/>
          <a:ext cx="176144" cy="2605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423"/>
              </a:lnTo>
              <a:lnTo>
                <a:pt x="176144" y="2605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DCC44-3C8B-423F-9649-7CB5FDD80A67}">
      <dsp:nvSpPr>
        <dsp:cNvPr id="0" name=""/>
        <dsp:cNvSpPr/>
      </dsp:nvSpPr>
      <dsp:spPr>
        <a:xfrm>
          <a:off x="2417970" y="3037161"/>
          <a:ext cx="1700217" cy="801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>
              <a:latin typeface="+mj-lt"/>
            </a:rPr>
            <a:t>Soft</a:t>
          </a:r>
          <a:r>
            <a:rPr lang="de-AT" sz="2400" kern="1200" dirty="0"/>
            <a:t> </a:t>
          </a:r>
          <a:endParaRPr lang="de-AT" sz="2800" kern="1200" dirty="0"/>
        </a:p>
      </dsp:txBody>
      <dsp:txXfrm>
        <a:off x="2441450" y="3060641"/>
        <a:ext cx="1653257" cy="754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CA301-F1F3-4ED2-AC72-224EF974D58C}">
      <dsp:nvSpPr>
        <dsp:cNvPr id="0" name=""/>
        <dsp:cNvSpPr/>
      </dsp:nvSpPr>
      <dsp:spPr>
        <a:xfrm>
          <a:off x="0" y="0"/>
          <a:ext cx="2481303" cy="674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/>
            <a:t>Reasons</a:t>
          </a:r>
          <a:r>
            <a:rPr lang="de-DE" sz="1600" kern="1200" dirty="0"/>
            <a:t> </a:t>
          </a:r>
        </a:p>
      </dsp:txBody>
      <dsp:txXfrm>
        <a:off x="19763" y="19763"/>
        <a:ext cx="2441777" cy="635235"/>
      </dsp:txXfrm>
    </dsp:sp>
    <dsp:sp modelId="{CEE0DF4F-F239-4216-9656-3B4541618B06}">
      <dsp:nvSpPr>
        <dsp:cNvPr id="0" name=""/>
        <dsp:cNvSpPr/>
      </dsp:nvSpPr>
      <dsp:spPr>
        <a:xfrm>
          <a:off x="248130" y="674761"/>
          <a:ext cx="1061095" cy="482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703"/>
              </a:lnTo>
              <a:lnTo>
                <a:pt x="1061095" y="4827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403DC-1A22-4D21-B288-FBFE522C0816}">
      <dsp:nvSpPr>
        <dsp:cNvPr id="0" name=""/>
        <dsp:cNvSpPr/>
      </dsp:nvSpPr>
      <dsp:spPr>
        <a:xfrm>
          <a:off x="1309225" y="792910"/>
          <a:ext cx="3908362" cy="729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Collapse</a:t>
          </a:r>
          <a:r>
            <a:rPr lang="de-DE" sz="1400" kern="1200" dirty="0"/>
            <a:t> </a:t>
          </a:r>
          <a:r>
            <a:rPr lang="de-DE" sz="1400" kern="1200" dirty="0" err="1"/>
            <a:t>of</a:t>
          </a:r>
          <a:r>
            <a:rPr lang="de-DE" sz="1400" kern="1200" dirty="0"/>
            <a:t> a Currency </a:t>
          </a:r>
        </a:p>
      </dsp:txBody>
      <dsp:txXfrm>
        <a:off x="1330580" y="814265"/>
        <a:ext cx="3865652" cy="686398"/>
      </dsp:txXfrm>
    </dsp:sp>
    <dsp:sp modelId="{419EE890-4205-46BE-982E-D1682D70089B}">
      <dsp:nvSpPr>
        <dsp:cNvPr id="0" name=""/>
        <dsp:cNvSpPr/>
      </dsp:nvSpPr>
      <dsp:spPr>
        <a:xfrm>
          <a:off x="248130" y="674761"/>
          <a:ext cx="1093269" cy="1411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945"/>
              </a:lnTo>
              <a:lnTo>
                <a:pt x="1093269" y="14119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CDAA3-93C2-4105-9DBA-C4E24AFA6CAB}">
      <dsp:nvSpPr>
        <dsp:cNvPr id="0" name=""/>
        <dsp:cNvSpPr/>
      </dsp:nvSpPr>
      <dsp:spPr>
        <a:xfrm>
          <a:off x="1341399" y="1722152"/>
          <a:ext cx="3978146" cy="729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Growth in </a:t>
          </a:r>
          <a:r>
            <a:rPr lang="de-DE" sz="1400" kern="1200" dirty="0" err="1"/>
            <a:t>the</a:t>
          </a:r>
          <a:r>
            <a:rPr lang="de-DE" sz="1400" kern="1200" dirty="0"/>
            <a:t> Eurozone </a:t>
          </a:r>
          <a:r>
            <a:rPr lang="de-DE" sz="1400" kern="1200" dirty="0" err="1"/>
            <a:t>has</a:t>
          </a:r>
          <a:r>
            <a:rPr lang="de-DE" sz="1400" kern="1200" dirty="0"/>
            <a:t> </a:t>
          </a:r>
          <a:r>
            <a:rPr lang="de-DE" sz="1400" kern="1200" dirty="0" err="1"/>
            <a:t>been</a:t>
          </a:r>
          <a:r>
            <a:rPr lang="de-DE" sz="1400" kern="1200" dirty="0"/>
            <a:t> </a:t>
          </a:r>
          <a:r>
            <a:rPr lang="de-DE" sz="1400" kern="1200" dirty="0" err="1"/>
            <a:t>rising</a:t>
          </a:r>
          <a:r>
            <a:rPr lang="de-DE" sz="1400" kern="1200" dirty="0"/>
            <a:t> </a:t>
          </a:r>
        </a:p>
      </dsp:txBody>
      <dsp:txXfrm>
        <a:off x="1362754" y="1743507"/>
        <a:ext cx="3935436" cy="686398"/>
      </dsp:txXfrm>
    </dsp:sp>
    <dsp:sp modelId="{86271305-03DC-0A48-82CF-D387612225B5}">
      <dsp:nvSpPr>
        <dsp:cNvPr id="0" name=""/>
        <dsp:cNvSpPr/>
      </dsp:nvSpPr>
      <dsp:spPr>
        <a:xfrm>
          <a:off x="248130" y="674761"/>
          <a:ext cx="1081568" cy="2217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7166"/>
              </a:lnTo>
              <a:lnTo>
                <a:pt x="1081568" y="22171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28DD2-F670-1C44-94EF-1AA10019990C}">
      <dsp:nvSpPr>
        <dsp:cNvPr id="0" name=""/>
        <dsp:cNvSpPr/>
      </dsp:nvSpPr>
      <dsp:spPr>
        <a:xfrm>
          <a:off x="1329699" y="2527372"/>
          <a:ext cx="3988774" cy="729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Monetary</a:t>
          </a:r>
          <a:r>
            <a:rPr lang="de-DE" sz="1400" kern="1200" dirty="0"/>
            <a:t> Policy </a:t>
          </a:r>
        </a:p>
      </dsp:txBody>
      <dsp:txXfrm>
        <a:off x="1351054" y="2548727"/>
        <a:ext cx="3946064" cy="686398"/>
      </dsp:txXfrm>
    </dsp:sp>
    <dsp:sp modelId="{F9F52E20-B3C6-4A56-B442-CB7C2708FB7F}">
      <dsp:nvSpPr>
        <dsp:cNvPr id="0" name=""/>
        <dsp:cNvSpPr/>
      </dsp:nvSpPr>
      <dsp:spPr>
        <a:xfrm>
          <a:off x="248130" y="674761"/>
          <a:ext cx="1161969" cy="3072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2801"/>
              </a:lnTo>
              <a:lnTo>
                <a:pt x="1161969" y="30728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70D22-8930-4D8D-9C43-A555AFF6222F}">
      <dsp:nvSpPr>
        <dsp:cNvPr id="0" name=""/>
        <dsp:cNvSpPr/>
      </dsp:nvSpPr>
      <dsp:spPr>
        <a:xfrm>
          <a:off x="1410099" y="3367598"/>
          <a:ext cx="3988774" cy="75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Growth </a:t>
          </a:r>
          <a:r>
            <a:rPr lang="de-DE" sz="1400" kern="1200" dirty="0" err="1"/>
            <a:t>Expectations</a:t>
          </a:r>
          <a:endParaRPr lang="de-DE" sz="1400" kern="1200" dirty="0"/>
        </a:p>
      </dsp:txBody>
      <dsp:txXfrm>
        <a:off x="1432357" y="3389856"/>
        <a:ext cx="3944258" cy="715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69D2E-8129-0344-B402-FF7CD5F0C5E9}">
      <dsp:nvSpPr>
        <dsp:cNvPr id="0" name=""/>
        <dsp:cNvSpPr/>
      </dsp:nvSpPr>
      <dsp:spPr>
        <a:xfrm>
          <a:off x="5543" y="496511"/>
          <a:ext cx="2843833" cy="1329184"/>
        </a:xfrm>
        <a:prstGeom prst="chevron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0" kern="1200" dirty="0" err="1"/>
            <a:t>Reduced</a:t>
          </a:r>
          <a:r>
            <a:rPr lang="de-DE" sz="1700" b="0" kern="1200" dirty="0"/>
            <a:t> Trade </a:t>
          </a:r>
          <a:r>
            <a:rPr lang="de-DE" sz="1700" b="0" kern="1200" dirty="0" err="1"/>
            <a:t>costs</a:t>
          </a:r>
          <a:r>
            <a:rPr lang="de-DE" sz="1700" b="0" kern="1200" dirty="0"/>
            <a:t> </a:t>
          </a:r>
          <a:r>
            <a:rPr lang="de-DE" sz="1700" b="0" kern="1200" dirty="0" err="1"/>
            <a:t>between</a:t>
          </a:r>
          <a:r>
            <a:rPr lang="de-DE" sz="1700" b="0" kern="1200" dirty="0"/>
            <a:t> EU and </a:t>
          </a:r>
          <a:r>
            <a:rPr lang="de-DE" sz="1700" b="0" kern="1200" dirty="0" err="1"/>
            <a:t>the</a:t>
          </a:r>
          <a:r>
            <a:rPr lang="de-DE" sz="1700" b="0" kern="1200" dirty="0"/>
            <a:t> UK </a:t>
          </a:r>
          <a:r>
            <a:rPr lang="de-DE" sz="1700" b="0" kern="1200" dirty="0" err="1"/>
            <a:t>of</a:t>
          </a:r>
          <a:r>
            <a:rPr lang="de-DE" sz="1700" b="0" kern="1200" dirty="0"/>
            <a:t> </a:t>
          </a:r>
          <a:r>
            <a:rPr lang="de-DE" sz="1700" b="0" kern="1200" dirty="0" err="1"/>
            <a:t>the</a:t>
          </a:r>
          <a:r>
            <a:rPr lang="de-DE" sz="1700" b="0" kern="1200" dirty="0"/>
            <a:t> European Single Market</a:t>
          </a:r>
          <a:endParaRPr lang="de-DE" sz="1700" kern="1200" dirty="0"/>
        </a:p>
      </dsp:txBody>
      <dsp:txXfrm>
        <a:off x="670135" y="496511"/>
        <a:ext cx="1514649" cy="1329184"/>
      </dsp:txXfrm>
    </dsp:sp>
    <dsp:sp modelId="{95542F58-49CA-144C-BFDB-CFFD4C51DD38}">
      <dsp:nvSpPr>
        <dsp:cNvPr id="0" name=""/>
        <dsp:cNvSpPr/>
      </dsp:nvSpPr>
      <dsp:spPr>
        <a:xfrm>
          <a:off x="2479678" y="500135"/>
          <a:ext cx="2360381" cy="1321936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/>
            <a:t>Increased</a:t>
          </a:r>
          <a:r>
            <a:rPr lang="de-DE" sz="1600" kern="1200" dirty="0"/>
            <a:t> Trade </a:t>
          </a:r>
          <a:r>
            <a:rPr lang="de-DE" sz="1600" kern="1200" dirty="0" err="1"/>
            <a:t>between</a:t>
          </a:r>
          <a:r>
            <a:rPr lang="de-DE" sz="1600" kern="1200" dirty="0"/>
            <a:t> EU and </a:t>
          </a:r>
          <a:r>
            <a:rPr lang="de-DE" sz="1600" kern="1200" dirty="0" err="1"/>
            <a:t>the</a:t>
          </a:r>
          <a:r>
            <a:rPr lang="de-DE" sz="1600" kern="1200" dirty="0"/>
            <a:t> UK</a:t>
          </a:r>
        </a:p>
      </dsp:txBody>
      <dsp:txXfrm>
        <a:off x="3140646" y="500135"/>
        <a:ext cx="1038445" cy="1321936"/>
      </dsp:txXfrm>
    </dsp:sp>
    <dsp:sp modelId="{D4583A10-0B97-BF44-A3DD-9CF843186F70}">
      <dsp:nvSpPr>
        <dsp:cNvPr id="0" name=""/>
        <dsp:cNvSpPr/>
      </dsp:nvSpPr>
      <dsp:spPr>
        <a:xfrm>
          <a:off x="4509606" y="500135"/>
          <a:ext cx="2360381" cy="1321936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 err="1"/>
            <a:t>One</a:t>
          </a:r>
          <a:r>
            <a:rPr lang="de-DE" sz="1600" b="0" kern="1200" dirty="0"/>
            <a:t> </a:t>
          </a:r>
          <a:r>
            <a:rPr lang="de-DE" sz="1600" b="0" kern="1200" dirty="0" err="1"/>
            <a:t>third</a:t>
          </a:r>
          <a:r>
            <a:rPr lang="de-DE" sz="1600" b="0" kern="1200" dirty="0"/>
            <a:t> </a:t>
          </a:r>
          <a:r>
            <a:rPr lang="de-DE" sz="1600" b="0" kern="1200" dirty="0" err="1"/>
            <a:t>of</a:t>
          </a:r>
          <a:r>
            <a:rPr lang="de-DE" sz="1600" b="0" kern="1200" dirty="0"/>
            <a:t> UK trade was </a:t>
          </a:r>
          <a:r>
            <a:rPr lang="de-DE" sz="1600" b="0" kern="1200" dirty="0" err="1"/>
            <a:t>with</a:t>
          </a:r>
          <a:r>
            <a:rPr lang="de-DE" sz="1600" b="0" kern="1200" dirty="0"/>
            <a:t> EEC in 1973</a:t>
          </a:r>
          <a:endParaRPr lang="de-DE" sz="1600" kern="1200" dirty="0"/>
        </a:p>
      </dsp:txBody>
      <dsp:txXfrm>
        <a:off x="5170574" y="500135"/>
        <a:ext cx="1038445" cy="1321936"/>
      </dsp:txXfrm>
    </dsp:sp>
    <dsp:sp modelId="{C5F82195-57BE-1D4D-BB76-6B11C5039AAB}">
      <dsp:nvSpPr>
        <dsp:cNvPr id="0" name=""/>
        <dsp:cNvSpPr/>
      </dsp:nvSpPr>
      <dsp:spPr>
        <a:xfrm>
          <a:off x="6539534" y="496509"/>
          <a:ext cx="2360381" cy="1329187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In 2014 </a:t>
          </a:r>
          <a:r>
            <a:rPr lang="de-DE" sz="1200" kern="1200" dirty="0" err="1"/>
            <a:t>the</a:t>
          </a:r>
          <a:r>
            <a:rPr lang="de-DE" sz="1200" kern="1200" dirty="0"/>
            <a:t> </a:t>
          </a:r>
          <a:r>
            <a:rPr lang="de-DE" sz="1200" kern="1200" dirty="0" err="1"/>
            <a:t>other</a:t>
          </a:r>
          <a:r>
            <a:rPr lang="de-DE" sz="1200" kern="1200" dirty="0"/>
            <a:t> 27 EU </a:t>
          </a:r>
          <a:r>
            <a:rPr lang="de-DE" sz="1200" kern="1200" dirty="0" err="1"/>
            <a:t>members</a:t>
          </a:r>
          <a:r>
            <a:rPr lang="de-DE" sz="1200" kern="1200" dirty="0"/>
            <a:t> </a:t>
          </a:r>
          <a:r>
            <a:rPr lang="de-DE" sz="1200" kern="1200" dirty="0" err="1"/>
            <a:t>accounted</a:t>
          </a:r>
          <a:r>
            <a:rPr lang="de-DE" sz="1200" kern="1200" dirty="0"/>
            <a:t> </a:t>
          </a:r>
          <a:r>
            <a:rPr lang="de-DE" sz="1200" kern="1200" dirty="0" err="1"/>
            <a:t>for</a:t>
          </a:r>
          <a:r>
            <a:rPr lang="de-DE" sz="1200" kern="1200" dirty="0"/>
            <a:t> 45% </a:t>
          </a:r>
          <a:r>
            <a:rPr lang="de-DE" sz="1200" kern="1200" dirty="0" err="1"/>
            <a:t>of</a:t>
          </a:r>
          <a:r>
            <a:rPr lang="de-DE" sz="1200" kern="1200" dirty="0"/>
            <a:t> </a:t>
          </a:r>
          <a:r>
            <a:rPr lang="de-DE" sz="1200" kern="1200" dirty="0" err="1"/>
            <a:t>the</a:t>
          </a:r>
          <a:r>
            <a:rPr lang="de-DE" sz="1200" kern="1200" dirty="0"/>
            <a:t> </a:t>
          </a:r>
          <a:r>
            <a:rPr lang="de-DE" sz="1200" kern="1200" dirty="0" err="1"/>
            <a:t>UK‘s</a:t>
          </a:r>
          <a:r>
            <a:rPr lang="de-DE" sz="1200" kern="1200" dirty="0"/>
            <a:t> </a:t>
          </a:r>
          <a:r>
            <a:rPr lang="de-DE" sz="1200" kern="1200" dirty="0" err="1"/>
            <a:t>export</a:t>
          </a:r>
          <a:r>
            <a:rPr lang="de-DE" sz="1200" kern="1200" dirty="0"/>
            <a:t> and 53% </a:t>
          </a:r>
          <a:r>
            <a:rPr lang="de-DE" sz="1200" kern="1200" dirty="0" err="1"/>
            <a:t>of</a:t>
          </a:r>
          <a:r>
            <a:rPr lang="de-DE" sz="1200" kern="1200" dirty="0"/>
            <a:t> UK </a:t>
          </a:r>
          <a:r>
            <a:rPr lang="de-DE" sz="1200" kern="1200" dirty="0" err="1"/>
            <a:t>imports</a:t>
          </a:r>
          <a:endParaRPr lang="de-DE" sz="1200" kern="1200" dirty="0"/>
        </a:p>
      </dsp:txBody>
      <dsp:txXfrm>
        <a:off x="7204128" y="496509"/>
        <a:ext cx="1031194" cy="1329187"/>
      </dsp:txXfrm>
    </dsp:sp>
    <dsp:sp modelId="{FDD0AD5D-0C38-084A-82CE-B585A4B0F9AF}">
      <dsp:nvSpPr>
        <dsp:cNvPr id="0" name=""/>
        <dsp:cNvSpPr/>
      </dsp:nvSpPr>
      <dsp:spPr>
        <a:xfrm>
          <a:off x="0" y="2481462"/>
          <a:ext cx="2843833" cy="1225350"/>
        </a:xfrm>
        <a:prstGeom prst="chevron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0" kern="1200" dirty="0"/>
            <a:t>Higher trade </a:t>
          </a:r>
          <a:r>
            <a:rPr lang="de-DE" sz="1700" b="0" kern="1200" dirty="0" err="1"/>
            <a:t>benefit</a:t>
          </a:r>
          <a:r>
            <a:rPr lang="de-DE" sz="1700" b="0" kern="1200" dirty="0"/>
            <a:t> UK </a:t>
          </a:r>
          <a:r>
            <a:rPr lang="de-DE" sz="1700" b="0" kern="1200" dirty="0" err="1"/>
            <a:t>consumers</a:t>
          </a:r>
          <a:r>
            <a:rPr lang="de-DE" sz="1700" b="0" kern="1200" dirty="0"/>
            <a:t> </a:t>
          </a:r>
          <a:r>
            <a:rPr lang="de-DE" sz="1700" b="0" kern="1200" dirty="0" err="1"/>
            <a:t>through</a:t>
          </a:r>
          <a:r>
            <a:rPr lang="de-DE" sz="1700" b="0" kern="1200" dirty="0"/>
            <a:t> </a:t>
          </a:r>
          <a:r>
            <a:rPr lang="de-DE" sz="1700" b="0" kern="1200" dirty="0" err="1"/>
            <a:t>lower</a:t>
          </a:r>
          <a:r>
            <a:rPr lang="de-DE" sz="1700" b="0" kern="1200" dirty="0"/>
            <a:t> </a:t>
          </a:r>
          <a:r>
            <a:rPr lang="de-DE" sz="1700" b="0" kern="1200" dirty="0" err="1"/>
            <a:t>prices</a:t>
          </a:r>
          <a:endParaRPr lang="de-DE" sz="1700" kern="1200" dirty="0"/>
        </a:p>
      </dsp:txBody>
      <dsp:txXfrm>
        <a:off x="612675" y="2481462"/>
        <a:ext cx="1618483" cy="1225350"/>
      </dsp:txXfrm>
    </dsp:sp>
    <dsp:sp modelId="{8A13025E-6B7D-7E4B-AA9C-A1038907C4D6}">
      <dsp:nvSpPr>
        <dsp:cNvPr id="0" name=""/>
        <dsp:cNvSpPr/>
      </dsp:nvSpPr>
      <dsp:spPr>
        <a:xfrm>
          <a:off x="2453172" y="2481472"/>
          <a:ext cx="2360381" cy="1225340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Access </a:t>
          </a:r>
          <a:r>
            <a:rPr lang="de-DE" sz="1600" kern="1200" dirty="0" err="1"/>
            <a:t>to</a:t>
          </a:r>
          <a:r>
            <a:rPr lang="de-DE" sz="1600" kern="1200" dirty="0"/>
            <a:t> </a:t>
          </a:r>
          <a:r>
            <a:rPr lang="de-DE" sz="1600" kern="1200" dirty="0" err="1"/>
            <a:t>better</a:t>
          </a:r>
          <a:r>
            <a:rPr lang="de-DE" sz="1600" kern="1200" dirty="0"/>
            <a:t> </a:t>
          </a:r>
          <a:r>
            <a:rPr lang="de-DE" sz="1600" kern="1200" dirty="0" err="1"/>
            <a:t>goods</a:t>
          </a:r>
          <a:r>
            <a:rPr lang="de-DE" sz="1600" kern="1200" dirty="0"/>
            <a:t> and </a:t>
          </a:r>
          <a:r>
            <a:rPr lang="de-DE" sz="1600" kern="1200" dirty="0" err="1"/>
            <a:t>services</a:t>
          </a:r>
          <a:endParaRPr lang="de-DE" sz="1600" kern="1200" dirty="0"/>
        </a:p>
      </dsp:txBody>
      <dsp:txXfrm>
        <a:off x="3065842" y="2481472"/>
        <a:ext cx="1135041" cy="1225340"/>
      </dsp:txXfrm>
    </dsp:sp>
    <dsp:sp modelId="{DE814FFA-876C-ED44-A3E5-327D0CFE6C9C}">
      <dsp:nvSpPr>
        <dsp:cNvPr id="0" name=""/>
        <dsp:cNvSpPr/>
      </dsp:nvSpPr>
      <dsp:spPr>
        <a:xfrm>
          <a:off x="4509606" y="2481472"/>
          <a:ext cx="2360381" cy="1225340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 err="1"/>
            <a:t>UK‘s</a:t>
          </a:r>
          <a:r>
            <a:rPr lang="de-DE" sz="1200" b="0" kern="1200" dirty="0"/>
            <a:t> </a:t>
          </a:r>
          <a:r>
            <a:rPr lang="de-DE" sz="1200" b="0" kern="1200" dirty="0" err="1"/>
            <a:t>workers</a:t>
          </a:r>
          <a:r>
            <a:rPr lang="de-DE" sz="1200" b="0" kern="1200" dirty="0"/>
            <a:t> and </a:t>
          </a:r>
          <a:r>
            <a:rPr lang="de-DE" sz="1200" b="0" kern="1200" dirty="0" err="1"/>
            <a:t>businesses</a:t>
          </a:r>
          <a:r>
            <a:rPr lang="de-DE" sz="1200" b="0" kern="1200" dirty="0"/>
            <a:t> </a:t>
          </a:r>
          <a:r>
            <a:rPr lang="de-DE" sz="1200" b="0" kern="1200" dirty="0" err="1"/>
            <a:t>benefit</a:t>
          </a:r>
          <a:r>
            <a:rPr lang="de-DE" sz="1200" b="0" kern="1200" dirty="0"/>
            <a:t> </a:t>
          </a:r>
          <a:r>
            <a:rPr lang="de-DE" sz="1200" b="0" kern="1200" dirty="0" err="1"/>
            <a:t>from</a:t>
          </a:r>
          <a:r>
            <a:rPr lang="de-DE" sz="1200" b="0" kern="1200" dirty="0"/>
            <a:t> </a:t>
          </a:r>
          <a:r>
            <a:rPr lang="de-DE" sz="1200" b="0" kern="1200" dirty="0" err="1"/>
            <a:t>new</a:t>
          </a:r>
          <a:r>
            <a:rPr lang="de-DE" sz="1200" b="0" kern="1200" dirty="0"/>
            <a:t> </a:t>
          </a:r>
          <a:r>
            <a:rPr lang="de-DE" sz="1200" b="0" kern="1200" dirty="0" err="1"/>
            <a:t>export</a:t>
          </a:r>
          <a:r>
            <a:rPr lang="de-DE" sz="1200" b="0" kern="1200" dirty="0"/>
            <a:t> </a:t>
          </a:r>
          <a:r>
            <a:rPr lang="de-DE" sz="1200" b="0" kern="1200" dirty="0" err="1"/>
            <a:t>opportunities</a:t>
          </a:r>
          <a:endParaRPr lang="de-DE" sz="1200" kern="1200" dirty="0"/>
        </a:p>
      </dsp:txBody>
      <dsp:txXfrm>
        <a:off x="5122276" y="2481472"/>
        <a:ext cx="1135041" cy="1225340"/>
      </dsp:txXfrm>
    </dsp:sp>
    <dsp:sp modelId="{519C5FD8-618F-264F-917C-4C2B6F1D86AA}">
      <dsp:nvSpPr>
        <dsp:cNvPr id="0" name=""/>
        <dsp:cNvSpPr/>
      </dsp:nvSpPr>
      <dsp:spPr>
        <a:xfrm>
          <a:off x="6513032" y="2481472"/>
          <a:ext cx="2360381" cy="1225340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/>
            <a:t>Higher </a:t>
          </a:r>
          <a:r>
            <a:rPr lang="de-DE" sz="1200" b="0" kern="1200" dirty="0" err="1"/>
            <a:t>sales</a:t>
          </a:r>
          <a:r>
            <a:rPr lang="de-DE" sz="1200" b="0" kern="1200" dirty="0"/>
            <a:t> and </a:t>
          </a:r>
          <a:r>
            <a:rPr lang="de-DE" sz="1200" b="0" kern="1200" dirty="0" err="1"/>
            <a:t>profits</a:t>
          </a:r>
          <a:r>
            <a:rPr lang="de-DE" sz="1200" b="0" kern="1200" dirty="0"/>
            <a:t> </a:t>
          </a:r>
          <a:r>
            <a:rPr lang="de-DE" sz="1200" b="0" kern="1200" dirty="0" err="1"/>
            <a:t>allow</a:t>
          </a:r>
          <a:r>
            <a:rPr lang="de-DE" sz="1200" b="0" kern="1200" dirty="0"/>
            <a:t> </a:t>
          </a:r>
          <a:r>
            <a:rPr lang="de-DE" sz="1200" b="0" kern="1200" dirty="0" err="1"/>
            <a:t>the</a:t>
          </a:r>
          <a:r>
            <a:rPr lang="de-DE" sz="1200" b="0" kern="1200" dirty="0"/>
            <a:t> UK </a:t>
          </a:r>
          <a:r>
            <a:rPr lang="de-DE" sz="1200" b="0" kern="1200" dirty="0" err="1"/>
            <a:t>to</a:t>
          </a:r>
          <a:r>
            <a:rPr lang="de-DE" sz="1200" b="0" kern="1200" dirty="0"/>
            <a:t> </a:t>
          </a:r>
          <a:r>
            <a:rPr lang="de-DE" sz="1200" b="0" kern="1200" dirty="0" err="1"/>
            <a:t>specialise</a:t>
          </a:r>
          <a:r>
            <a:rPr lang="de-DE" sz="1200" b="0" kern="1200" dirty="0"/>
            <a:t> in </a:t>
          </a:r>
          <a:r>
            <a:rPr lang="de-DE" sz="1200" b="0" kern="1200" dirty="0" err="1"/>
            <a:t>industries</a:t>
          </a:r>
          <a:r>
            <a:rPr lang="de-DE" sz="1200" b="0" kern="1200" dirty="0"/>
            <a:t> in </a:t>
          </a:r>
          <a:r>
            <a:rPr lang="de-DE" sz="1200" b="0" kern="1200" dirty="0" err="1"/>
            <a:t>which</a:t>
          </a:r>
          <a:r>
            <a:rPr lang="de-DE" sz="1200" b="0" kern="1200" dirty="0"/>
            <a:t> </a:t>
          </a:r>
          <a:r>
            <a:rPr lang="de-DE" sz="1200" b="0" kern="1200" dirty="0" err="1"/>
            <a:t>it</a:t>
          </a:r>
          <a:r>
            <a:rPr lang="de-DE" sz="1200" b="0" kern="1200" dirty="0"/>
            <a:t> </a:t>
          </a:r>
          <a:r>
            <a:rPr lang="de-DE" sz="1200" b="0" kern="1200" dirty="0" err="1"/>
            <a:t>has</a:t>
          </a:r>
          <a:r>
            <a:rPr lang="de-DE" sz="1200" b="0" kern="1200" dirty="0"/>
            <a:t> a </a:t>
          </a:r>
          <a:r>
            <a:rPr lang="de-DE" sz="1200" b="0" kern="1200" dirty="0" err="1"/>
            <a:t>comparative</a:t>
          </a:r>
          <a:r>
            <a:rPr lang="de-DE" sz="1200" b="0" kern="1200" dirty="0"/>
            <a:t> </a:t>
          </a:r>
          <a:r>
            <a:rPr lang="de-DE" sz="1200" b="0" kern="1200" dirty="0" err="1"/>
            <a:t>advanatage</a:t>
          </a:r>
          <a:endParaRPr lang="de-DE" sz="1200" kern="1200" dirty="0"/>
        </a:p>
      </dsp:txBody>
      <dsp:txXfrm>
        <a:off x="7125702" y="2481472"/>
        <a:ext cx="1135041" cy="1225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A54B40D-37DE-41C5-B107-5BAD0963E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DDE66C-104F-4ABF-9B5B-398E5E9B67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F3CCF-D095-4006-9E44-2341D23A253C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8EBDBD-ACE9-4E99-85E0-B96B7A2475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CD1547-4113-4882-8C52-2E012A1B53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7032-12A2-4995-ADE3-8CCF5CCB8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04394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7430-F727-49EC-96B0-86EA555946F5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E4727-128B-4E06-BBC2-02469ADBC8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908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713F6-BF0A-4405-8EF7-2BC75A405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B36170-889C-47FF-A554-79784FCFF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989F40-8F86-40DE-AE33-C1906C44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A2C9A-49A9-4238-AD7F-CB770E5C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27682B-338F-499A-A9B1-E3D81E10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60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9911C-755D-49C8-862D-3BC0C364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E01AFA-192D-4BF1-B137-F4FEC5729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23CC45-8C70-47D2-9526-D7CD70DB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D1D133-FE62-4D97-9D56-7AA25079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impact on British Firms - </a:t>
            </a:r>
            <a:r>
              <a:rPr lang="en-US" dirty="0" err="1"/>
              <a:t>Mirco</a:t>
            </a:r>
            <a:r>
              <a:rPr lang="en-US" dirty="0"/>
              <a:t> </a:t>
            </a:r>
            <a:r>
              <a:rPr lang="en-US" dirty="0" err="1"/>
              <a:t>Möllnitz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7896B9-1D54-4EDA-A8C1-BFA78DCA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07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7B27868-AE06-43B2-8223-C6338949F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248B43-E34A-4107-AEAC-B014FC0EF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8120A1-B466-4859-9BBA-EC0A2C2B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16B577-D2F5-477A-B652-E7FE1E84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6343DE-36CA-4120-9734-21D27D95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81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144D7-1944-C148-AC81-70BE0FD4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30D53-B4F2-4248-9442-2CFDC87C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F78C4A-4CE7-DF4B-A127-E7460CE0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6A141E-8DCE-F747-B436-7B7B574B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35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gradFill rotWithShape="1">
          <a:gsLst>
            <a:gs pos="1500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96C86-2905-4CBB-ADBB-44510E58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8BB445-18AF-4D50-ADE9-69462E623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9039A0-3554-4902-B1F2-05F1D2FD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429A8F-8A33-4193-B9E0-EF571A1C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087925-DB40-49FF-A299-8DE5E9F1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9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B9CE7-96B1-4568-B464-A50F9FED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766286-CB60-42B5-AAC5-DEA23A3B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80735E-7BDC-4007-9ACF-2F5938505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560EF5-9757-46AF-973E-B638605A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C52D71-32D0-49F0-83B5-DDBD5B2F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88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73D72-878D-47AD-B2F0-B1292552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C07EF9-92A4-479A-8579-FF063FFA5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1A2101-6A72-4918-8381-5270F9DAF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5D55F5-BA3C-4F8F-AA5B-2D97C918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D3F023-6EA2-41F8-B09B-29F9927E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FE9C7D-19A3-48BD-A609-C0631435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6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CD9C8-1B2B-4A22-8A94-F4064BD8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AEBA8F-AC39-4C9E-A932-67D2D82B7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52C8D6-935A-4F2A-8062-C0F58DF7C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5C622B-88AB-44E6-A2DC-B92E9E4DC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1D9AA-3040-49C4-BE5A-F51765E67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B4A390-19F9-4E3D-BE30-0DAD7C9B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81BC327-CD34-4B55-A8C2-CF69DB20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4A003B-BD10-4D3D-A884-54DC983E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27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70D14-A835-41D5-92CE-54E55FDA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3CD61C-991F-4F36-B5B5-68109889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E6C018-F26A-4A98-A536-D62FBC00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B0C6E4-3580-45FE-BA1A-63F76D07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46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EFF940-6F1B-4E55-A3C9-D7269201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A73565-1BB0-4749-8520-5CFB0E24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A557D6-BC38-4712-9133-BD76D8D8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1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92A86-810B-4334-958F-DF3923AA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0B697C-931D-4AE3-80A2-6B8AFEA8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B6B076-340A-4C61-BE2D-24003C66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397B36-E8AB-4DF7-8EC3-71AE0554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3F0931-B0C1-476D-BE33-AC0B9EAB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F71940-E4DB-4FE6-8869-62895C64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24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17E45-383E-47D1-81C6-230E7297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0E609BD-9AF1-4B66-9F63-EEF5657BE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66F0DC-2254-487E-954A-E49CACD98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E5CB76-9AFB-4B90-BC94-B76AFAA2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9D606F-029A-4FCA-938E-795F4664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D69B03-ACCE-4BA2-ACD5-A2435E9D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75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C18995-2221-4F35-BB32-48D2F3AC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FC4885-DFE7-47BA-8D45-4035CAE28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E834B4-CE56-4016-8C0B-3DAFBACCC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574FA2-F849-410E-96E5-55A8427FE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4EDAE0-D57C-4858-9C4A-28B929E34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82210-7C33-4160-9478-8D66DD2F4F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33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elinsight.com/brexit-update-state-pla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elinsight.com/brexit-update-state-pla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elinsight.com/brexit-update-state-pla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elinsight.com/brexit-update-state-pla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elinsight.com/brexit-update-state-pla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E85A8BD4-1CD2-4562-BC67-D4DCEFA7B1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23824" y="0"/>
            <a:ext cx="12468224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7FCB206-DC79-4E16-AB0A-1C27A41E7E6C}"/>
              </a:ext>
            </a:extLst>
          </p:cNvPr>
          <p:cNvSpPr/>
          <p:nvPr/>
        </p:nvSpPr>
        <p:spPr>
          <a:xfrm>
            <a:off x="4234649" y="2894120"/>
            <a:ext cx="768806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500" b="1" dirty="0">
                <a:solidFill>
                  <a:schemeClr val="bg1"/>
                </a:solidFill>
                <a:latin typeface="+mj-lt"/>
              </a:rPr>
              <a:t>Brexit in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389021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071FF-8640-406B-8775-FE5E631CE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Foreign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Investment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EF9084-1DB9-4A86-9ABF-03FFA7EA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04CB79-6819-40A7-9C7D-2CBF2CBD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52372CA-9744-4081-B3B1-39309345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10</a:t>
            </a:fld>
            <a:endParaRPr lang="de-DE"/>
          </a:p>
        </p:txBody>
      </p:sp>
      <p:pic>
        <p:nvPicPr>
          <p:cNvPr id="1026" name="Picture 2" descr="A graphic with no description">
            <a:extLst>
              <a:ext uri="{FF2B5EF4-FFF2-40B4-BE49-F238E27FC236}">
                <a16:creationId xmlns:a16="http://schemas.microsoft.com/office/drawing/2014/main" id="{625DC08B-B31D-4846-B016-1EF49E9C5A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4"/>
          <a:stretch/>
        </p:blipFill>
        <p:spPr bwMode="auto">
          <a:xfrm>
            <a:off x="838200" y="1917061"/>
            <a:ext cx="4267570" cy="27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graphic with no description">
            <a:extLst>
              <a:ext uri="{FF2B5EF4-FFF2-40B4-BE49-F238E27FC236}">
                <a16:creationId xmlns:a16="http://schemas.microsoft.com/office/drawing/2014/main" id="{3D9ED324-4833-4D79-BD25-A29B16A9E97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3218"/>
          <a:stretch/>
        </p:blipFill>
        <p:spPr bwMode="auto">
          <a:xfrm>
            <a:off x="6476815" y="2103299"/>
            <a:ext cx="4267570" cy="25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861046A-E26B-460C-BB02-D34D29D80A6D}"/>
              </a:ext>
            </a:extLst>
          </p:cNvPr>
          <p:cNvSpPr/>
          <p:nvPr/>
        </p:nvSpPr>
        <p:spPr>
          <a:xfrm>
            <a:off x="838200" y="5297834"/>
            <a:ext cx="858078" cy="68911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CB62B0-0FBB-42AD-AC93-55F0F2989224}"/>
              </a:ext>
            </a:extLst>
          </p:cNvPr>
          <p:cNvSpPr txBox="1"/>
          <p:nvPr/>
        </p:nvSpPr>
        <p:spPr>
          <a:xfrm>
            <a:off x="2053883" y="5013582"/>
            <a:ext cx="3051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Less</a:t>
            </a:r>
            <a:r>
              <a:rPr lang="de-DE" dirty="0"/>
              <a:t> Investment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high </a:t>
            </a:r>
            <a:r>
              <a:rPr lang="de-DE" dirty="0" err="1"/>
              <a:t>uncertainty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Leads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</a:t>
            </a:r>
            <a:r>
              <a:rPr lang="de-DE" dirty="0" err="1"/>
              <a:t>rates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9DD3282B-D6FA-42A1-B1D9-19F070FE00C8}"/>
              </a:ext>
            </a:extLst>
          </p:cNvPr>
          <p:cNvSpPr/>
          <p:nvPr/>
        </p:nvSpPr>
        <p:spPr>
          <a:xfrm>
            <a:off x="6518230" y="5297833"/>
            <a:ext cx="858078" cy="68911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F01E0CA-D201-427F-9565-A263A49ABC98}"/>
              </a:ext>
            </a:extLst>
          </p:cNvPr>
          <p:cNvSpPr txBox="1"/>
          <p:nvPr/>
        </p:nvSpPr>
        <p:spPr>
          <a:xfrm>
            <a:off x="7818783" y="5297833"/>
            <a:ext cx="4267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jobs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Business and </a:t>
            </a:r>
            <a:r>
              <a:rPr lang="de-DE" dirty="0" err="1"/>
              <a:t>consumer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Automotive </a:t>
            </a:r>
            <a:r>
              <a:rPr lang="de-DE" dirty="0" err="1"/>
              <a:t>industry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36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E83A957-B036-4D74-83E1-E3007F1C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051" y="1886686"/>
            <a:ext cx="6236749" cy="42736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A591F0-4150-4FC2-8AAD-B28BDEF4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BUI</a:t>
            </a:r>
            <a:br>
              <a:rPr lang="en-US" sz="4400" b="1" dirty="0"/>
            </a:br>
            <a:endParaRPr lang="de-DE" sz="4400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3CE15DA2-BDF8-4761-BCD3-C18F04B27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Uncertainty was high after Referendum in June 2016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In September 2018 EU rejected UK’s Brexit proposal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Salzburg summit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November 2018: reached agreement, but the British Parliament rejected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As a result: BUI remained elevated, when the UK was due to leave the 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Still high uncertainty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C47AB-CE5F-472C-AC99-984DB3FE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200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F624C4-B192-44AD-BD0F-DFC255B8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/>
              <a:t>The impact on British Firms - Mirco Möllnitz</a:t>
            </a:r>
            <a:endParaRPr lang="de-DE" sz="120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5A9FCC-6D67-4C24-97FF-F70AA830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A82210-7C33-4160-9478-8D66DD2F4F62}" type="slidenum">
              <a:rPr lang="de-DE" sz="1200" smtClean="0"/>
              <a:pPr>
                <a:spcAft>
                  <a:spcPts val="600"/>
                </a:spcAft>
              </a:pPr>
              <a:t>11</a:t>
            </a:fld>
            <a:endParaRPr lang="de-DE" sz="120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54EDA9-9BCD-457C-A1F8-D644132F2E9E}"/>
              </a:ext>
            </a:extLst>
          </p:cNvPr>
          <p:cNvSpPr txBox="1"/>
          <p:nvPr/>
        </p:nvSpPr>
        <p:spPr>
          <a:xfrm>
            <a:off x="6781800" y="186446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Brexit </a:t>
            </a:r>
            <a:r>
              <a:rPr lang="de-DE" sz="1600" dirty="0" err="1"/>
              <a:t>Uncertainty</a:t>
            </a:r>
            <a:r>
              <a:rPr lang="de-DE" sz="1600" dirty="0"/>
              <a:t> Index (BUI)</a:t>
            </a:r>
          </a:p>
        </p:txBody>
      </p:sp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C7399C3F-40E1-423F-819E-833EEB463E57}"/>
              </a:ext>
            </a:extLst>
          </p:cNvPr>
          <p:cNvSpPr/>
          <p:nvPr/>
        </p:nvSpPr>
        <p:spPr>
          <a:xfrm>
            <a:off x="8153399" y="2376788"/>
            <a:ext cx="1507435" cy="726764"/>
          </a:xfrm>
          <a:prstGeom prst="wedgeEllipseCallout">
            <a:avLst>
              <a:gd name="adj1" fmla="val 13453"/>
              <a:gd name="adj2" fmla="val 1062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/>
              <a:t>Salzburg </a:t>
            </a:r>
            <a:r>
              <a:rPr lang="de-DE" sz="1100" dirty="0" err="1"/>
              <a:t>summit</a:t>
            </a:r>
            <a:endParaRPr lang="de-DE" sz="1100" dirty="0"/>
          </a:p>
        </p:txBody>
      </p:sp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E2A2C05D-6BE8-4DDC-BF2C-800D398EA22B}"/>
              </a:ext>
            </a:extLst>
          </p:cNvPr>
          <p:cNvSpPr/>
          <p:nvPr/>
        </p:nvSpPr>
        <p:spPr>
          <a:xfrm>
            <a:off x="9008563" y="4161183"/>
            <a:ext cx="1659437" cy="726764"/>
          </a:xfrm>
          <a:prstGeom prst="wedgeEllipseCallout">
            <a:avLst>
              <a:gd name="adj1" fmla="val 15500"/>
              <a:gd name="adj2" fmla="val -1539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Date UK was due </a:t>
            </a:r>
            <a:r>
              <a:rPr lang="de-DE" sz="1100" dirty="0" err="1">
                <a:solidFill>
                  <a:schemeClr val="tx1"/>
                </a:solidFill>
              </a:rPr>
              <a:t>to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leave</a:t>
            </a:r>
            <a:r>
              <a:rPr lang="de-DE" sz="1100" dirty="0">
                <a:solidFill>
                  <a:schemeClr val="tx1"/>
                </a:solidFill>
              </a:rPr>
              <a:t> </a:t>
            </a:r>
            <a:r>
              <a:rPr lang="de-DE" sz="1100" dirty="0" err="1">
                <a:solidFill>
                  <a:schemeClr val="tx1"/>
                </a:solidFill>
              </a:rPr>
              <a:t>the</a:t>
            </a:r>
            <a:r>
              <a:rPr lang="de-DE" sz="1100" dirty="0">
                <a:solidFill>
                  <a:schemeClr val="tx1"/>
                </a:solidFill>
              </a:rPr>
              <a:t> EU</a:t>
            </a:r>
          </a:p>
        </p:txBody>
      </p:sp>
    </p:spTree>
    <p:extLst>
      <p:ext uri="{BB962C8B-B14F-4D97-AF65-F5344CB8AC3E}">
        <p14:creationId xmlns:p14="http://schemas.microsoft.com/office/powerpoint/2010/main" val="38471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F837A-9024-48E4-A8E0-9704656D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br>
              <a:rPr lang="en-US" dirty="0"/>
            </a:br>
            <a:r>
              <a:rPr lang="en-US" dirty="0"/>
              <a:t>UK Growth vs. the Rest of G7 Economies</a:t>
            </a:r>
            <a:br>
              <a:rPr lang="en-US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C28AE1-231B-4629-AF1A-C242407A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147223-3D48-4DDC-9EF8-70A3694F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D1613-3493-40F8-9B1D-882E9757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A82210-7C33-4160-9478-8D66DD2F4F62}" type="slidenum">
              <a:rPr lang="de-DE" smtClean="0"/>
              <a:t>12</a:t>
            </a:fld>
            <a:endParaRPr lang="de-DE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90A89EB-548D-41E8-90F5-5BB32562CE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95122"/>
            <a:ext cx="7315201" cy="4025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D718AB3-238E-4F9C-B6B5-AAFB94B31AD9}"/>
              </a:ext>
            </a:extLst>
          </p:cNvPr>
          <p:cNvSpPr txBox="1"/>
          <p:nvPr/>
        </p:nvSpPr>
        <p:spPr>
          <a:xfrm>
            <a:off x="838199" y="1995122"/>
            <a:ext cx="3018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dirty="0"/>
              <a:t>Brexit had lowered growth, but volatility had always been there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dirty="0"/>
              <a:t>The consequences are not that bad as expected to be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en-US" dirty="0"/>
              <a:t>Only 0,3% lower compared to the other G7 States (not dramatically bad)</a:t>
            </a:r>
          </a:p>
          <a:p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212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99377-04D3-4EAD-96A1-A3646E89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Post-Brexit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collapse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UK?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BFE91D-4081-4F55-B0F0-E9280E50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BC22C7-A38C-42AE-BEB1-7A90F117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C6D667-EF06-46B4-89E1-FD15442D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7" name="Inhaltsplatzhalter 9">
            <a:extLst>
              <a:ext uri="{FF2B5EF4-FFF2-40B4-BE49-F238E27FC236}">
                <a16:creationId xmlns:a16="http://schemas.microsoft.com/office/drawing/2014/main" id="{72D37974-2A2B-48BA-A31A-270ADDB24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166231"/>
              </p:ext>
            </p:extLst>
          </p:nvPr>
        </p:nvGraphicFramePr>
        <p:xfrm>
          <a:off x="838200" y="187863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3D135A39-F036-4598-A7DE-7E366A1D7607}"/>
              </a:ext>
            </a:extLst>
          </p:cNvPr>
          <p:cNvSpPr txBox="1"/>
          <p:nvPr/>
        </p:nvSpPr>
        <p:spPr>
          <a:xfrm>
            <a:off x="6795052" y="2619995"/>
            <a:ext cx="43732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Pound </a:t>
            </a:r>
            <a:r>
              <a:rPr lang="de-DE" dirty="0" err="1"/>
              <a:t>fell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20% after Brexit,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EU </a:t>
            </a:r>
            <a:r>
              <a:rPr lang="de-DE" dirty="0" err="1"/>
              <a:t>markets</a:t>
            </a:r>
            <a:r>
              <a:rPr lang="de-DE" dirty="0"/>
              <a:t> </a:t>
            </a:r>
            <a:r>
              <a:rPr lang="de-DE" dirty="0" err="1"/>
              <a:t>maintained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Boosting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goods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UK‘s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abroad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Monetary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loosened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</a:t>
            </a:r>
            <a:r>
              <a:rPr lang="de-DE" dirty="0" err="1"/>
              <a:t>rates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Half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voters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Brexit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remained</a:t>
            </a:r>
            <a:r>
              <a:rPr lang="de-DE" dirty="0"/>
              <a:t> strong</a:t>
            </a:r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83499F0A-8C31-4F4F-8186-7D4A5AEB7448}"/>
              </a:ext>
            </a:extLst>
          </p:cNvPr>
          <p:cNvSpPr/>
          <p:nvPr/>
        </p:nvSpPr>
        <p:spPr>
          <a:xfrm>
            <a:off x="5154633" y="2902226"/>
            <a:ext cx="484632" cy="2915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Pfeil: nach oben 8">
            <a:extLst>
              <a:ext uri="{FF2B5EF4-FFF2-40B4-BE49-F238E27FC236}">
                <a16:creationId xmlns:a16="http://schemas.microsoft.com/office/drawing/2014/main" id="{64C8BDEE-BC81-437D-B5C4-EE2F30772773}"/>
              </a:ext>
            </a:extLst>
          </p:cNvPr>
          <p:cNvSpPr/>
          <p:nvPr/>
        </p:nvSpPr>
        <p:spPr>
          <a:xfrm>
            <a:off x="5639265" y="3891277"/>
            <a:ext cx="484632" cy="32604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233EFE5-C600-4849-892E-D8309803CB2F}"/>
              </a:ext>
            </a:extLst>
          </p:cNvPr>
          <p:cNvSpPr/>
          <p:nvPr/>
        </p:nvSpPr>
        <p:spPr>
          <a:xfrm>
            <a:off x="5377536" y="4496700"/>
            <a:ext cx="484632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Hilfe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E502200-71E5-4D77-8CE7-5A6A0A821EF4}"/>
              </a:ext>
            </a:extLst>
          </p:cNvPr>
          <p:cNvSpPr/>
          <p:nvPr/>
        </p:nvSpPr>
        <p:spPr>
          <a:xfrm>
            <a:off x="5396949" y="5442627"/>
            <a:ext cx="484632" cy="326049"/>
          </a:xfrm>
          <a:prstGeom prst="actionButtonHelp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19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D6B8B-88EB-4B04-908B-45E6D0D5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Trade between the UK and the EU</a:t>
            </a:r>
            <a:br>
              <a:rPr lang="en-US" dirty="0"/>
            </a:b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85F5A8-F0EB-44DB-80F5-781A2FB8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8D1CC2-915D-4FBD-BD27-CE66DCF1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6A145D-FBF8-4BA8-9603-6A8D25FE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7" name="Inhaltsplatzhalter 1">
            <a:extLst>
              <a:ext uri="{FF2B5EF4-FFF2-40B4-BE49-F238E27FC236}">
                <a16:creationId xmlns:a16="http://schemas.microsoft.com/office/drawing/2014/main" id="{1A6E48D7-1DAE-4117-9AEE-CC7A0D7D2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19212"/>
              </p:ext>
            </p:extLst>
          </p:nvPr>
        </p:nvGraphicFramePr>
        <p:xfrm>
          <a:off x="1892651" y="1603302"/>
          <a:ext cx="8905460" cy="370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740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33C90-4651-43E7-9995-3A0933DF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4400"/>
              <a:t>UK </a:t>
            </a:r>
            <a:r>
              <a:rPr lang="de-DE" sz="4400" err="1"/>
              <a:t>firms</a:t>
            </a:r>
            <a:r>
              <a:rPr lang="de-DE" sz="4400"/>
              <a:t> </a:t>
            </a:r>
            <a:r>
              <a:rPr lang="de-DE" sz="4400" err="1"/>
              <a:t>moving</a:t>
            </a:r>
            <a:r>
              <a:rPr lang="de-DE" sz="4400"/>
              <a:t> </a:t>
            </a:r>
            <a:r>
              <a:rPr lang="de-DE" sz="4400" err="1"/>
              <a:t>abroad</a:t>
            </a:r>
            <a:endParaRPr lang="de-DE" sz="440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71BFAA-03D1-46C8-A50A-3715E48DF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786" y="1904281"/>
            <a:ext cx="5015484" cy="3011419"/>
          </a:xfrm>
        </p:spPr>
        <p:txBody>
          <a:bodyPr>
            <a:normAutofit/>
          </a:bodyPr>
          <a:lstStyle/>
          <a:p>
            <a:r>
              <a:rPr lang="en-US" sz="2000" dirty="0"/>
              <a:t>Firm size matters: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Larger firms are more pessimistic about the impact of Brexit than smaller firms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They are often more exposed to international markets, although many smaller firms form part of a supply chain</a:t>
            </a:r>
          </a:p>
          <a:p>
            <a:r>
              <a:rPr lang="en-US" sz="2000" dirty="0"/>
              <a:t>Boarder effect: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Big international firms are supposed to pay high tariffs across boarders if they choose to stay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Smaller local firms benefit, because there is no foreign competitor entering the national market</a:t>
            </a:r>
            <a:endParaRPr lang="en-US" sz="2000" dirty="0"/>
          </a:p>
        </p:txBody>
      </p:sp>
      <p:pic>
        <p:nvPicPr>
          <p:cNvPr id="11" name="Inhaltsplatzhalter 10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05C7F98B-2853-4AA5-B182-57FF81CB1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4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FBEE8C-3B58-449E-A9DB-AB9040B7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200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6257FC-573D-4C0E-9D0B-01BEDE3A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/>
              <a:t>The impact on British Firms - Mirco Möllnitz</a:t>
            </a:r>
            <a:endParaRPr lang="de-DE" sz="120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8EDA16-E079-4A77-B4AA-351CBE54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A82210-7C33-4160-9478-8D66DD2F4F62}" type="slidenum">
              <a:rPr lang="de-DE" sz="1200" smtClean="0"/>
              <a:pPr>
                <a:spcAft>
                  <a:spcPts val="600"/>
                </a:spcAft>
              </a:pPr>
              <a:t>15</a:t>
            </a:fld>
            <a:endParaRPr lang="de-DE" sz="1200"/>
          </a:p>
        </p:txBody>
      </p:sp>
      <p:sp>
        <p:nvSpPr>
          <p:cNvPr id="13" name="Pfeil nach rechts 18">
            <a:extLst>
              <a:ext uri="{FF2B5EF4-FFF2-40B4-BE49-F238E27FC236}">
                <a16:creationId xmlns:a16="http://schemas.microsoft.com/office/drawing/2014/main" id="{DE489F13-CE0D-49C6-B796-00C6E0FD5CA1}"/>
              </a:ext>
            </a:extLst>
          </p:cNvPr>
          <p:cNvSpPr/>
          <p:nvPr/>
        </p:nvSpPr>
        <p:spPr>
          <a:xfrm>
            <a:off x="968375" y="5242325"/>
            <a:ext cx="1241425" cy="7874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6E68295-7652-4C58-B359-AE5C94D2E895}"/>
              </a:ext>
            </a:extLst>
          </p:cNvPr>
          <p:cNvSpPr txBox="1"/>
          <p:nvPr/>
        </p:nvSpPr>
        <p:spPr>
          <a:xfrm>
            <a:off x="2209800" y="5242325"/>
            <a:ext cx="486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Large </a:t>
            </a:r>
            <a:r>
              <a:rPr lang="de-DE" sz="1400" dirty="0" err="1"/>
              <a:t>firms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moving</a:t>
            </a:r>
            <a:r>
              <a:rPr lang="de-DE" sz="1400" dirty="0"/>
              <a:t> </a:t>
            </a:r>
            <a:r>
              <a:rPr lang="de-DE" sz="1400" dirty="0" err="1"/>
              <a:t>abroad</a:t>
            </a:r>
            <a:r>
              <a:rPr lang="de-DE" sz="1400" dirty="0"/>
              <a:t> </a:t>
            </a:r>
            <a:r>
              <a:rPr lang="de-DE" sz="1400" dirty="0" err="1"/>
              <a:t>because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600" b="1" dirty="0" err="1"/>
              <a:t>Uncertainty</a:t>
            </a:r>
            <a:r>
              <a:rPr lang="de-DE" sz="1400" dirty="0"/>
              <a:t>, </a:t>
            </a:r>
            <a:r>
              <a:rPr lang="de-DE" sz="1600" b="1" dirty="0" err="1"/>
              <a:t>higher</a:t>
            </a:r>
            <a:r>
              <a:rPr lang="de-DE" sz="1400" dirty="0"/>
              <a:t> </a:t>
            </a:r>
            <a:r>
              <a:rPr lang="de-DE" sz="1600" b="1" dirty="0" err="1"/>
              <a:t>expected</a:t>
            </a:r>
            <a:r>
              <a:rPr lang="de-DE" sz="1400" dirty="0"/>
              <a:t> </a:t>
            </a:r>
            <a:r>
              <a:rPr lang="de-DE" sz="1600" b="1" dirty="0" err="1"/>
              <a:t>costs</a:t>
            </a:r>
            <a:r>
              <a:rPr lang="de-DE" sz="1400" dirty="0"/>
              <a:t> and </a:t>
            </a:r>
            <a:r>
              <a:rPr lang="de-DE" sz="1600" b="1" dirty="0" err="1"/>
              <a:t>saving</a:t>
            </a:r>
            <a:r>
              <a:rPr lang="de-DE" sz="1600" b="1" dirty="0"/>
              <a:t> </a:t>
            </a:r>
            <a:r>
              <a:rPr lang="de-DE" sz="1600" b="1" dirty="0" err="1"/>
              <a:t>their</a:t>
            </a:r>
            <a:r>
              <a:rPr lang="de-DE" sz="1600" b="1" dirty="0"/>
              <a:t> European </a:t>
            </a:r>
            <a:r>
              <a:rPr lang="de-DE" sz="1600" b="1" dirty="0" err="1"/>
              <a:t>partnerships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750975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41152B-94F0-41E9-882B-58AE9449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DF267A-2FE9-40CA-81C6-33AC1B86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0F0248-D387-4AA7-BD42-1A7F9D68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16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CD5A705-3E1D-4ED6-9A40-7EE75D627CCD}"/>
              </a:ext>
            </a:extLst>
          </p:cNvPr>
          <p:cNvGrpSpPr/>
          <p:nvPr/>
        </p:nvGrpSpPr>
        <p:grpSpPr>
          <a:xfrm>
            <a:off x="-123825" y="0"/>
            <a:ext cx="12491315" cy="6936509"/>
            <a:chOff x="-123824" y="0"/>
            <a:chExt cx="12392024" cy="6816087"/>
          </a:xfrm>
        </p:grpSpPr>
        <p:pic>
          <p:nvPicPr>
            <p:cNvPr id="6" name="Grafik 5" descr="Ein Bild, das Spielzeug enthält.&#10;&#10;Automatisch generierte Beschreibung">
              <a:extLst>
                <a:ext uri="{FF2B5EF4-FFF2-40B4-BE49-F238E27FC236}">
                  <a16:creationId xmlns:a16="http://schemas.microsoft.com/office/drawing/2014/main" id="{2AA0B2D3-838F-40C9-94D4-0B0682F0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-123824" y="0"/>
              <a:ext cx="12392024" cy="6816087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3670315-0720-4456-A430-4A2ACBF8927B}"/>
                </a:ext>
              </a:extLst>
            </p:cNvPr>
            <p:cNvSpPr txBox="1"/>
            <p:nvPr/>
          </p:nvSpPr>
          <p:spPr>
            <a:xfrm>
              <a:off x="4568480" y="2894789"/>
              <a:ext cx="67853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4400" dirty="0">
                  <a:solidFill>
                    <a:schemeClr val="bg1"/>
                  </a:solidFill>
                  <a:latin typeface="+mj-lt"/>
                </a:rPr>
                <a:t>The </a:t>
              </a:r>
              <a:r>
                <a:rPr lang="de-AT" sz="4400" dirty="0" err="1">
                  <a:solidFill>
                    <a:schemeClr val="bg1"/>
                  </a:solidFill>
                  <a:latin typeface="+mj-lt"/>
                </a:rPr>
                <a:t>Biggest</a:t>
              </a:r>
              <a:r>
                <a:rPr lang="de-AT" sz="4400" dirty="0">
                  <a:solidFill>
                    <a:schemeClr val="bg1"/>
                  </a:solidFill>
                  <a:latin typeface="+mj-lt"/>
                </a:rPr>
                <a:t> Trading Partners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317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5EE86-7176-7F41-BEF8-59F1DB58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Export Great </a:t>
            </a:r>
            <a:r>
              <a:rPr lang="en-GB" dirty="0"/>
              <a:t>Britain</a:t>
            </a:r>
            <a:r>
              <a:rPr lang="nl-NL" dirty="0"/>
              <a:t> 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899F16C1-7E96-4149-AD2E-F4B4E5D51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" b="8934"/>
          <a:stretch/>
        </p:blipFill>
        <p:spPr>
          <a:xfrm>
            <a:off x="809962" y="1834502"/>
            <a:ext cx="10543838" cy="4095781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80B572-63A4-C349-AEA9-471510D0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CB072D-85BC-8742-88D6-8220FE43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r>
              <a:rPr lang="de-DE" dirty="0" err="1"/>
              <a:t>Changes</a:t>
            </a:r>
            <a:r>
              <a:rPr lang="de-DE" dirty="0"/>
              <a:t> in Export vs. Import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trading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– Fiona </a:t>
            </a:r>
            <a:r>
              <a:rPr lang="de-DE" dirty="0" err="1"/>
              <a:t>Canjels</a:t>
            </a:r>
            <a:endParaRPr lang="de-D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FECD6D-46E8-2646-AAF8-229A81C4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60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2F232-26B1-8449-8B33-393AB63D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Great Britain </a:t>
            </a:r>
            <a:r>
              <a:rPr lang="nl-NL" dirty="0" err="1"/>
              <a:t>and</a:t>
            </a:r>
            <a:r>
              <a:rPr lang="nl-NL" dirty="0"/>
              <a:t> USA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D320AF-426C-E24F-A348-F0E0125BF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G7 </a:t>
            </a:r>
          </a:p>
          <a:p>
            <a:r>
              <a:rPr lang="en-US" dirty="0"/>
              <a:t>Donald Trump and Boris Johnson</a:t>
            </a:r>
            <a:r>
              <a:rPr lang="nl-NL" dirty="0"/>
              <a:t> </a:t>
            </a:r>
            <a:r>
              <a:rPr lang="nl-NL" dirty="0" err="1"/>
              <a:t>behaviour</a:t>
            </a:r>
            <a:r>
              <a:rPr lang="nl-NL" dirty="0"/>
              <a:t> </a:t>
            </a:r>
          </a:p>
          <a:p>
            <a:r>
              <a:rPr lang="nl-NL" dirty="0"/>
              <a:t>Europe misses out on a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trading</a:t>
            </a:r>
            <a:r>
              <a:rPr lang="nl-NL" dirty="0"/>
              <a:t> partner </a:t>
            </a:r>
          </a:p>
          <a:p>
            <a:endParaRPr lang="nl-NL" dirty="0"/>
          </a:p>
          <a:p>
            <a:endParaRPr lang="en-GB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17D68D-1481-AF47-B738-8582B8F0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AA3319-4B27-6542-B149-38FE0BE7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r>
              <a:rPr lang="de-DE" dirty="0" err="1"/>
              <a:t>Changes</a:t>
            </a:r>
            <a:r>
              <a:rPr lang="de-DE" dirty="0"/>
              <a:t> in Export vs. Import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trading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– Fiona </a:t>
            </a:r>
            <a:r>
              <a:rPr lang="de-DE" dirty="0" err="1"/>
              <a:t>Canjels</a:t>
            </a:r>
            <a:endParaRPr lang="de-D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05056A-9814-CC4C-8769-8583E974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02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CC44E-BB38-4138-987D-DCD5C315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TTIP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70D05-7BD6-4A16-A5FF-C97A6AF30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Failed trading agreement </a:t>
            </a:r>
          </a:p>
          <a:p>
            <a:endParaRPr lang="nl-NL" dirty="0"/>
          </a:p>
          <a:p>
            <a:r>
              <a:rPr lang="nl-NL" dirty="0"/>
              <a:t>Control over European Union</a:t>
            </a:r>
          </a:p>
          <a:p>
            <a:endParaRPr lang="nl-NL" dirty="0"/>
          </a:p>
          <a:p>
            <a:r>
              <a:rPr lang="nl-NL" dirty="0"/>
              <a:t>Judging system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ACB818-110B-458E-8EFC-E0B88805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BAB294-DD06-451A-A337-F04A5B30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Changes</a:t>
            </a:r>
            <a:r>
              <a:rPr lang="de-DE" dirty="0"/>
              <a:t> in Export vs. Import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trading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– Fiona </a:t>
            </a:r>
            <a:r>
              <a:rPr lang="de-DE" dirty="0" err="1"/>
              <a:t>Canjels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24DD42-853A-4B16-9135-AE5B95AE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19</a:t>
            </a:fld>
            <a:endParaRPr lang="de-D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50F2F29-AE71-4753-92AA-7A5B48347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4" r="6588" b="2"/>
          <a:stretch/>
        </p:blipFill>
        <p:spPr>
          <a:xfrm>
            <a:off x="6124321" y="1970843"/>
            <a:ext cx="5229479" cy="35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8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0220A-EAB8-456F-96B3-04FB2076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Index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FF24E5FF-9378-4AE3-BFE7-86E554BB0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1626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E381BA-BA82-493F-97EA-D0EE0706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840458-73E0-482B-BBE2-9494FE5F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Sophie G. | </a:t>
            </a:r>
            <a:r>
              <a:rPr lang="en-US" dirty="0" err="1"/>
              <a:t>Mirco</a:t>
            </a:r>
            <a:r>
              <a:rPr lang="en-US" dirty="0"/>
              <a:t> M. | Fiona C. | Radka S.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8EAE8B-72BD-439C-B8FE-C908237A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91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D2B94-0D1F-754B-A252-3713F115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China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305541-898A-CF4F-8E41-CD6D9C7E6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Uncertainty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European Union</a:t>
            </a:r>
          </a:p>
          <a:p>
            <a:r>
              <a:rPr lang="nl-NL" dirty="0"/>
              <a:t>Britain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dirty="0" err="1">
                <a:sym typeface="Wingdings" pitchFamily="2" charset="2"/>
              </a:rPr>
              <a:t>problems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because</a:t>
            </a:r>
            <a:r>
              <a:rPr lang="nl-NL" dirty="0">
                <a:sym typeface="Wingdings" pitchFamily="2" charset="2"/>
              </a:rPr>
              <a:t> of USA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F16F0F-976D-8849-9DF8-1D1A8FC1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184AD1-8862-554D-9B34-FC710236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r>
              <a:rPr lang="de-DE" dirty="0" err="1"/>
              <a:t>Changes</a:t>
            </a:r>
            <a:r>
              <a:rPr lang="de-DE" dirty="0"/>
              <a:t> in Export vs. Import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trading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– Fiona </a:t>
            </a:r>
            <a:r>
              <a:rPr lang="de-DE" dirty="0" err="1"/>
              <a:t>Canjels</a:t>
            </a:r>
            <a:endParaRPr lang="de-D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36247E-B2C1-3748-8689-5D2FB736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312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17BEB-02F9-A44D-8FDB-D4F163FF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Forecast Trade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30D6A6-D3FC-1E4C-A4E5-426907F09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Consequences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Europe Union</a:t>
            </a:r>
          </a:p>
          <a:p>
            <a:pPr lvl="1"/>
            <a:r>
              <a:rPr lang="nl-NL" dirty="0"/>
              <a:t>USA</a:t>
            </a:r>
          </a:p>
          <a:p>
            <a:pPr lvl="1"/>
            <a:r>
              <a:rPr lang="nl-NL" dirty="0"/>
              <a:t>China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	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057F44-2F93-4347-9551-51CDEC34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04.11.2019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D2C3E7-9A1C-3F43-958D-C53D7F46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impact on British Firms - </a:t>
            </a:r>
            <a:r>
              <a:rPr lang="en-US" dirty="0" err="1"/>
              <a:t>Mirco</a:t>
            </a:r>
            <a:r>
              <a:rPr lang="en-US" dirty="0"/>
              <a:t> </a:t>
            </a:r>
            <a:r>
              <a:rPr lang="en-US" dirty="0" err="1"/>
              <a:t>Möllnitz</a:t>
            </a:r>
            <a:endParaRPr lang="de-D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09C9C7-5701-1D47-A3D0-75DADB49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151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E7636C-0403-4C9E-857B-DBB76F8A6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1BBEDD-F6DC-4EB3-AEE0-B9CAE57E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CBA8BF-9F45-460A-8C30-865D5D07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22</a:t>
            </a:fld>
            <a:endParaRPr lang="de-DE"/>
          </a:p>
        </p:txBody>
      </p:sp>
      <p:pic>
        <p:nvPicPr>
          <p:cNvPr id="6" name="Grafik 5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92949503-8FEA-40E5-89B3-B13851BF10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23825" y="0"/>
            <a:ext cx="12734537" cy="700448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327BCAF-DA44-400E-80FA-203C1EED1D12}"/>
              </a:ext>
            </a:extLst>
          </p:cNvPr>
          <p:cNvSpPr txBox="1"/>
          <p:nvPr/>
        </p:nvSpPr>
        <p:spPr>
          <a:xfrm flipH="1">
            <a:off x="4582758" y="2746323"/>
            <a:ext cx="6938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solidFill>
                  <a:schemeClr val="bg1"/>
                </a:solidFill>
                <a:latin typeface="+mj-lt"/>
              </a:rPr>
              <a:t>Forecast </a:t>
            </a:r>
            <a:r>
              <a:rPr lang="de-AT" sz="4000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de-AT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AT" sz="4000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de-AT" sz="4000" dirty="0">
                <a:solidFill>
                  <a:schemeClr val="bg1"/>
                </a:solidFill>
                <a:latin typeface="+mj-lt"/>
              </a:rPr>
              <a:t> Situation in </a:t>
            </a:r>
            <a:r>
              <a:rPr lang="de-AT" sz="4000" dirty="0" err="1">
                <a:solidFill>
                  <a:schemeClr val="bg1"/>
                </a:solidFill>
                <a:latin typeface="+mj-lt"/>
              </a:rPr>
              <a:t>the</a:t>
            </a:r>
            <a:r>
              <a:rPr lang="de-AT" sz="4000" dirty="0">
                <a:solidFill>
                  <a:schemeClr val="bg1"/>
                </a:solidFill>
                <a:latin typeface="+mj-lt"/>
              </a:rPr>
              <a:t> UK after Brexit </a:t>
            </a:r>
          </a:p>
        </p:txBody>
      </p:sp>
    </p:spTree>
    <p:extLst>
      <p:ext uri="{BB962C8B-B14F-4D97-AF65-F5344CB8AC3E}">
        <p14:creationId xmlns:p14="http://schemas.microsoft.com/office/powerpoint/2010/main" val="980931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AD24C-8492-42B3-88FD-841326008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" dirty="0"/>
              <a:t>Optimistic and Pessimistic scenario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1742CA-A3A1-4E0B-BB64-AC5AEF78E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The optimistic scenario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the UK’s trade relations with the EU are similar to those in Norway </a:t>
            </a:r>
          </a:p>
          <a:p>
            <a:pPr lvl="1" fontAlgn="base"/>
            <a:r>
              <a:rPr lang="en-US" dirty="0"/>
              <a:t>access to the Single Market</a:t>
            </a:r>
          </a:p>
          <a:p>
            <a:pPr lvl="1" fontAlgn="base"/>
            <a:r>
              <a:rPr lang="en-US" dirty="0"/>
              <a:t>non-tariff barriers</a:t>
            </a:r>
            <a:br>
              <a:rPr lang="en-US" dirty="0"/>
            </a:br>
            <a:r>
              <a:rPr lang="en-US" dirty="0"/>
              <a:t> </a:t>
            </a:r>
          </a:p>
          <a:p>
            <a:pPr fontAlgn="base"/>
            <a:r>
              <a:rPr lang="en-US" b="1" dirty="0"/>
              <a:t>The pessimistic scenario</a:t>
            </a:r>
            <a:r>
              <a:rPr lang="en-US" dirty="0"/>
              <a:t> </a:t>
            </a:r>
          </a:p>
          <a:p>
            <a:pPr lvl="1" fontAlgn="base"/>
            <a:r>
              <a:rPr lang="en-US" dirty="0"/>
              <a:t>World Trade </a:t>
            </a:r>
            <a:r>
              <a:rPr lang="en-US" dirty="0" err="1"/>
              <a:t>Organisation</a:t>
            </a:r>
            <a:r>
              <a:rPr lang="en-US" dirty="0"/>
              <a:t> (WTO) rules</a:t>
            </a:r>
          </a:p>
          <a:p>
            <a:pPr lvl="1" fontAlgn="base"/>
            <a:r>
              <a:rPr lang="en-US" dirty="0"/>
              <a:t>larger increases in trade costs than the optimistic scenario</a:t>
            </a:r>
          </a:p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D949C8-BAA1-4725-93D0-D8579C13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8A97B4-CD97-472B-9596-64C77761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Forecast of the UK after Brexit – Radka </a:t>
            </a:r>
            <a:r>
              <a:rPr lang="en-US" dirty="0" err="1"/>
              <a:t>Stofankova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963CCB-EE27-4604-A475-DF2B0179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BE44D-5F5E-4B63-BBC7-2756500F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" dirty="0"/>
              <a:t>WTO-only option?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1DFEC-CDFD-45B6-B6A4-C1995E67B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WTO-only option would </a:t>
            </a:r>
            <a:br>
              <a:rPr lang="en-US" dirty="0"/>
            </a:br>
            <a:r>
              <a:rPr lang="en-US" dirty="0"/>
              <a:t>not cover financial services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Result in a 10% tariff </a:t>
            </a:r>
            <a:br>
              <a:rPr lang="en-US" dirty="0"/>
            </a:br>
            <a:r>
              <a:rPr lang="en-US" dirty="0"/>
              <a:t>on UK car exports to Europe </a:t>
            </a:r>
            <a:endParaRPr lang="en-US" sz="1800" dirty="0"/>
          </a:p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201B02-D34F-4B9C-9180-27E58B3A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F77705-8A9A-4AD5-913A-DF5E6B33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Forecast of the UK after Brexit – Radka </a:t>
            </a:r>
            <a:r>
              <a:rPr lang="en-US" dirty="0" err="1"/>
              <a:t>Stofankova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A9C94A-76F5-485D-B7EB-1E94DDE6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24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983883-1B84-4EA6-831E-BBCE31F9A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5806" r="14134" b="2"/>
          <a:stretch/>
        </p:blipFill>
        <p:spPr bwMode="auto">
          <a:xfrm>
            <a:off x="5386054" y="365125"/>
            <a:ext cx="6805946" cy="5811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08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DDD43-E1E2-498B-BA32-44B4A6FCB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" dirty="0"/>
              <a:t>SCEXIT- Scotland exit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6386B5-BE08-410B-A8EB-C85374C9E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The Scottish referendum may </a:t>
            </a:r>
            <a:br>
              <a:rPr lang="en-US" dirty="0"/>
            </a:br>
            <a:r>
              <a:rPr lang="en-US" dirty="0"/>
              <a:t>be repeated and the result </a:t>
            </a:r>
            <a:br>
              <a:rPr lang="en-US" dirty="0"/>
            </a:br>
            <a:r>
              <a:rPr lang="en-US" dirty="0"/>
              <a:t>could be different than the last time </a:t>
            </a:r>
          </a:p>
          <a:p>
            <a:pPr fontAlgn="base"/>
            <a:r>
              <a:rPr lang="en-US" dirty="0"/>
              <a:t>The Scots are much more pro-European </a:t>
            </a:r>
            <a:br>
              <a:rPr lang="en-US" dirty="0"/>
            </a:br>
            <a:r>
              <a:rPr lang="en-US" dirty="0"/>
              <a:t>and left-wing</a:t>
            </a:r>
          </a:p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35B9AD-E9AE-4630-8CDC-D05D4736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4AE8D6-07F8-4D9C-B08D-EA44FF46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Forecast of the UK after Brexit – Radka </a:t>
            </a:r>
            <a:r>
              <a:rPr lang="en-US" dirty="0" err="1"/>
              <a:t>Stofankova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791981-2403-4B9A-B7E6-09988AB2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25</a:t>
            </a:fld>
            <a:endParaRPr lang="de-D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05261AC-7A9B-4A5C-A8BB-A283ACCD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95" y="946815"/>
            <a:ext cx="4923316" cy="531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45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7ECFA-7373-4D22-8D77-398C6A17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Currency </a:t>
            </a:r>
            <a:r>
              <a:rPr lang="de-AT" dirty="0" err="1"/>
              <a:t>aspect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753E28-7ABC-40E2-B1DD-EF2A83729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Britain is not a member of the single currency </a:t>
            </a:r>
          </a:p>
          <a:p>
            <a:pPr fontAlgn="base"/>
            <a:r>
              <a:rPr lang="en-US" dirty="0"/>
              <a:t>There is no need to switch currencies or to redenominate debts from euros into sterling</a:t>
            </a:r>
          </a:p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F24917-3D26-4536-8A01-EB459D7E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730E10-6F5A-4C15-9454-600AC392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Forecast of the UK after Brexit – Radka </a:t>
            </a:r>
            <a:r>
              <a:rPr lang="en-US" dirty="0" err="1"/>
              <a:t>Stofankova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DAE6AD-FEDC-400E-9D87-03FFE201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26</a:t>
            </a:fld>
            <a:endParaRPr lang="de-D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F7BFFE2-23E9-4759-8A53-67D29B11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57" y="3338006"/>
            <a:ext cx="7460868" cy="26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63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56432-08B6-49A0-AADA-60E06885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" dirty="0"/>
              <a:t>National Institute of Economic and Social Research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870D10-400E-4F9B-B931-F7C643071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Boris Johnson's Brexit deal will leave the UK £70bn worse off than if it had remained in the EU</a:t>
            </a:r>
          </a:p>
          <a:p>
            <a:pPr fontAlgn="base"/>
            <a:r>
              <a:rPr lang="en-US" dirty="0"/>
              <a:t>GDP would be 3.5% lower in 10 years' time under the deal</a:t>
            </a:r>
          </a:p>
          <a:p>
            <a:pPr fontAlgn="base"/>
            <a:r>
              <a:rPr lang="en-US" dirty="0"/>
              <a:t>The report also found the proposed free trade deal with the EU was worse for the economy than Theresa May's deal of last year</a:t>
            </a:r>
          </a:p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E966C6-4131-4AE0-8C4F-E88AF56C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30A0A3-A59C-4E35-90AD-35C6CA05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Forecast of the UK after Brexit – Radka </a:t>
            </a:r>
            <a:r>
              <a:rPr lang="en-US" dirty="0" err="1"/>
              <a:t>Stofankova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C736FD-EDE3-4483-AA5C-504D1D7E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352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E1644E-425F-4787-91DB-6B368078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D1CCE7-CB00-4686-99AA-B9D0A234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6C589F-E125-4390-9D89-FCFDA612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28</a:t>
            </a:fld>
            <a:endParaRPr lang="de-DE"/>
          </a:p>
        </p:txBody>
      </p:sp>
      <p:pic>
        <p:nvPicPr>
          <p:cNvPr id="5" name="Grafik 4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17124397-E12C-4C11-A01A-4556458792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23825" y="0"/>
            <a:ext cx="12734537" cy="700448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6A10BD-9D22-4E5A-9F63-6B7410FB4D0A}"/>
              </a:ext>
            </a:extLst>
          </p:cNvPr>
          <p:cNvSpPr txBox="1"/>
          <p:nvPr/>
        </p:nvSpPr>
        <p:spPr>
          <a:xfrm>
            <a:off x="5301781" y="3148298"/>
            <a:ext cx="5453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000" dirty="0" err="1">
                <a:solidFill>
                  <a:schemeClr val="bg1"/>
                </a:solidFill>
              </a:rPr>
              <a:t>We</a:t>
            </a:r>
            <a:r>
              <a:rPr lang="de-AT" sz="4000" dirty="0">
                <a:solidFill>
                  <a:schemeClr val="bg1"/>
                </a:solidFill>
              </a:rPr>
              <a:t> </a:t>
            </a:r>
            <a:r>
              <a:rPr lang="de-AT" sz="4000" dirty="0" err="1">
                <a:solidFill>
                  <a:schemeClr val="bg1"/>
                </a:solidFill>
              </a:rPr>
              <a:t>are</a:t>
            </a:r>
            <a:r>
              <a:rPr lang="de-AT" sz="4000" dirty="0">
                <a:solidFill>
                  <a:schemeClr val="bg1"/>
                </a:solidFill>
              </a:rPr>
              <a:t> </a:t>
            </a:r>
            <a:r>
              <a:rPr lang="de-AT" sz="4000" dirty="0" err="1">
                <a:solidFill>
                  <a:schemeClr val="bg1"/>
                </a:solidFill>
              </a:rPr>
              <a:t>looking</a:t>
            </a:r>
            <a:r>
              <a:rPr lang="de-AT" sz="4000" dirty="0">
                <a:solidFill>
                  <a:schemeClr val="bg1"/>
                </a:solidFill>
              </a:rPr>
              <a:t> </a:t>
            </a:r>
            <a:r>
              <a:rPr lang="de-AT" sz="4000" dirty="0" err="1">
                <a:solidFill>
                  <a:schemeClr val="bg1"/>
                </a:solidFill>
              </a:rPr>
              <a:t>forward</a:t>
            </a:r>
            <a:r>
              <a:rPr lang="de-AT" sz="40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6361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1FC8E-B26D-4A5A-A46F-D751695F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Background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A90F8C-161A-4EBF-9854-6393C07D4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1973 United Kingdom joined</a:t>
            </a:r>
          </a:p>
          <a:p>
            <a:r>
              <a:rPr lang="en-GB" dirty="0" err="1"/>
              <a:t>EEC</a:t>
            </a:r>
            <a:r>
              <a:rPr lang="en-GB" dirty="0" err="1">
                <a:sym typeface="Wingdings" panose="05000000000000000000" pitchFamily="2" charset="2"/>
              </a:rPr>
              <a:t></a:t>
            </a:r>
            <a:r>
              <a:rPr lang="en-GB" dirty="0" err="1"/>
              <a:t>European</a:t>
            </a:r>
            <a:r>
              <a:rPr lang="en-GB" dirty="0"/>
              <a:t> Economic Community</a:t>
            </a:r>
          </a:p>
          <a:p>
            <a:r>
              <a:rPr lang="en-GB" dirty="0"/>
              <a:t>1993 Foundation of European Union</a:t>
            </a:r>
          </a:p>
          <a:p>
            <a:r>
              <a:rPr lang="en-GB" dirty="0"/>
              <a:t>Four Freedoms:</a:t>
            </a:r>
          </a:p>
          <a:p>
            <a:pPr lvl="1"/>
            <a:r>
              <a:rPr lang="en-GB" dirty="0"/>
              <a:t>Movement of…</a:t>
            </a:r>
          </a:p>
          <a:p>
            <a:pPr lvl="2"/>
            <a:r>
              <a:rPr lang="en-GB" dirty="0"/>
              <a:t>Goods </a:t>
            </a:r>
          </a:p>
          <a:p>
            <a:pPr lvl="2"/>
            <a:r>
              <a:rPr lang="en-GB" dirty="0"/>
              <a:t>Services</a:t>
            </a:r>
          </a:p>
          <a:p>
            <a:pPr lvl="2"/>
            <a:r>
              <a:rPr lang="en-GB" dirty="0"/>
              <a:t>People</a:t>
            </a:r>
          </a:p>
          <a:p>
            <a:pPr lvl="2"/>
            <a:r>
              <a:rPr lang="en-GB" dirty="0"/>
              <a:t>Capital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F0BDA2-B405-4438-84C8-03C78014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3CD410-3431-4F5B-8C11-1E52B19A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r>
              <a:rPr lang="de-DE" dirty="0"/>
              <a:t>A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UK &amp; Brexit – Sophie Geyerhofer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9CEEFD-8C55-442A-8B10-4038ECA2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2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A94F9-8773-492B-8F03-C605261B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Britain </a:t>
            </a:r>
            <a:r>
              <a:rPr lang="de-AT" dirty="0" err="1"/>
              <a:t>voted</a:t>
            </a:r>
            <a:r>
              <a:rPr lang="de-AT" dirty="0"/>
              <a:t> </a:t>
            </a:r>
            <a:r>
              <a:rPr lang="de-AT" dirty="0">
                <a:sym typeface="Wingdings" panose="05000000000000000000" pitchFamily="2" charset="2"/>
              </a:rPr>
              <a:t></a:t>
            </a:r>
            <a:r>
              <a:rPr lang="de-AT" dirty="0"/>
              <a:t> </a:t>
            </a:r>
            <a:r>
              <a:rPr lang="de-AT" dirty="0" err="1"/>
              <a:t>Leave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99CCA6-64BA-431B-80B6-540629B59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E55F21-A03D-4388-A389-CF4D4E60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r>
              <a:rPr lang="de-DE" dirty="0"/>
              <a:t>A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UK &amp; Brexit – Sophie Geyerhofer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836801-4D0E-47A1-8A0E-422CF249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4</a:t>
            </a:fld>
            <a:endParaRPr lang="de-DE"/>
          </a:p>
        </p:txBody>
      </p:sp>
      <p:pic>
        <p:nvPicPr>
          <p:cNvPr id="7" name="Picture 2" descr="Bildergebnis für brexit vote">
            <a:extLst>
              <a:ext uri="{FF2B5EF4-FFF2-40B4-BE49-F238E27FC236}">
                <a16:creationId xmlns:a16="http://schemas.microsoft.com/office/drawing/2014/main" id="{BAEEDDAF-96EC-4AA4-A3B2-7BC7D6797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83" y="2284395"/>
            <a:ext cx="8637233" cy="34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2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BE22F-40F4-4C7A-8F6F-A96DCEAD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Brexit </a:t>
            </a:r>
            <a:r>
              <a:rPr lang="de-AT" dirty="0" err="1"/>
              <a:t>Chronology</a:t>
            </a:r>
            <a:endParaRPr lang="de-AT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B7B0684C-1164-47B2-8A06-3774243BC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3022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3074FF-C747-473D-A87A-4E8D0577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E3EF25-2CC0-4C8D-8C62-3A5D93BA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r>
              <a:rPr lang="de-DE" dirty="0"/>
              <a:t>A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UK &amp; Brexit – Sophie Geyerhofer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715AE5-AA24-4603-8E00-024E6EE9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5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B7B3038-FD30-459F-95D7-DA1214FF703D}"/>
              </a:ext>
            </a:extLst>
          </p:cNvPr>
          <p:cNvSpPr txBox="1"/>
          <p:nvPr/>
        </p:nvSpPr>
        <p:spPr>
          <a:xfrm>
            <a:off x="1589103" y="3832017"/>
            <a:ext cx="1402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+mj-lt"/>
              </a:rPr>
              <a:t>Referendum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46A913-93FF-4D27-BEB7-5EFBDD3146E9}"/>
              </a:ext>
            </a:extLst>
          </p:cNvPr>
          <p:cNvSpPr txBox="1"/>
          <p:nvPr/>
        </p:nvSpPr>
        <p:spPr>
          <a:xfrm>
            <a:off x="3817398" y="3708906"/>
            <a:ext cx="116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+mj-lt"/>
              </a:rPr>
              <a:t>§50 </a:t>
            </a:r>
            <a:r>
              <a:rPr lang="de-AT" sz="1600" dirty="0" err="1">
                <a:latin typeface="+mj-lt"/>
              </a:rPr>
              <a:t>put</a:t>
            </a:r>
            <a:r>
              <a:rPr lang="de-AT" sz="1600" dirty="0">
                <a:latin typeface="+mj-lt"/>
              </a:rPr>
              <a:t> </a:t>
            </a:r>
            <a:r>
              <a:rPr lang="de-AT" sz="1600" dirty="0" err="1">
                <a:latin typeface="+mj-lt"/>
              </a:rPr>
              <a:t>into</a:t>
            </a:r>
            <a:r>
              <a:rPr lang="de-AT" sz="1600" dirty="0">
                <a:latin typeface="+mj-lt"/>
              </a:rPr>
              <a:t> </a:t>
            </a:r>
            <a:r>
              <a:rPr lang="de-AT" sz="1600" dirty="0" err="1">
                <a:latin typeface="+mj-lt"/>
              </a:rPr>
              <a:t>effect</a:t>
            </a:r>
            <a:endParaRPr lang="de-AT" sz="1600" dirty="0">
              <a:latin typeface="+mj-l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B03DCB1-FA15-4A80-A655-55A9CD4F91B8}"/>
              </a:ext>
            </a:extLst>
          </p:cNvPr>
          <p:cNvSpPr txBox="1"/>
          <p:nvPr/>
        </p:nvSpPr>
        <p:spPr>
          <a:xfrm>
            <a:off x="5814876" y="3708905"/>
            <a:ext cx="139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>
                <a:latin typeface="+mj-lt"/>
              </a:rPr>
              <a:t>Extention</a:t>
            </a:r>
            <a:r>
              <a:rPr lang="de-AT" sz="1600" dirty="0">
                <a:latin typeface="+mj-lt"/>
              </a:rPr>
              <a:t> </a:t>
            </a:r>
            <a:br>
              <a:rPr lang="de-AT" sz="1600" dirty="0">
                <a:latin typeface="+mj-lt"/>
              </a:rPr>
            </a:br>
            <a:r>
              <a:rPr lang="de-AT" sz="1600" dirty="0" err="1">
                <a:latin typeface="+mj-lt"/>
              </a:rPr>
              <a:t>of</a:t>
            </a:r>
            <a:r>
              <a:rPr lang="de-AT" sz="1600" dirty="0">
                <a:latin typeface="+mj-lt"/>
              </a:rPr>
              <a:t> </a:t>
            </a:r>
            <a:r>
              <a:rPr lang="de-AT" sz="1600" dirty="0" err="1">
                <a:latin typeface="+mj-lt"/>
              </a:rPr>
              <a:t>deadline</a:t>
            </a:r>
            <a:endParaRPr lang="de-AT" sz="1600" dirty="0">
              <a:latin typeface="+mj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D5DD654-3237-4A66-B2E3-403FAD46B036}"/>
              </a:ext>
            </a:extLst>
          </p:cNvPr>
          <p:cNvSpPr txBox="1"/>
          <p:nvPr/>
        </p:nvSpPr>
        <p:spPr>
          <a:xfrm>
            <a:off x="7959571" y="3708905"/>
            <a:ext cx="118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+mj-lt"/>
              </a:rPr>
              <a:t>New Brexit date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46FA13D-2E34-455B-B58E-2E3FBAACC8D8}"/>
              </a:ext>
            </a:extLst>
          </p:cNvPr>
          <p:cNvSpPr txBox="1"/>
          <p:nvPr/>
        </p:nvSpPr>
        <p:spPr>
          <a:xfrm>
            <a:off x="10102788" y="3708904"/>
            <a:ext cx="116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+mj-lt"/>
              </a:rPr>
              <a:t>Brexit </a:t>
            </a:r>
            <a:r>
              <a:rPr lang="de-AT" sz="1600" dirty="0" err="1">
                <a:latin typeface="+mj-lt"/>
              </a:rPr>
              <a:t>Flextension</a:t>
            </a:r>
            <a:endParaRPr lang="de-AT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89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6C750-E2E1-46B0-8D99-98EA87FE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Types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Brexit Scenarios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AFEF05-AA41-40D1-B589-F7722364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23D0DB-3A82-4FE5-A253-D8288CCF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None/>
            </a:pPr>
            <a:r>
              <a:rPr lang="de-DE" dirty="0"/>
              <a:t>A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UK &amp; Brexit – Sophie Geyerhofer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E65419-8AE6-4554-BDA1-03BD2FA6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5C502660-E021-453C-9F9D-666498DA2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918185"/>
              </p:ext>
            </p:extLst>
          </p:nvPr>
        </p:nvGraphicFramePr>
        <p:xfrm>
          <a:off x="-337253" y="2228295"/>
          <a:ext cx="6183871" cy="383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9FDAE346-C4E8-407E-8F3C-B87A67342D7A}"/>
              </a:ext>
            </a:extLst>
          </p:cNvPr>
          <p:cNvSpPr txBox="1"/>
          <p:nvPr/>
        </p:nvSpPr>
        <p:spPr>
          <a:xfrm>
            <a:off x="4661382" y="3349861"/>
            <a:ext cx="49945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/>
              <a:t>Immediate Exit, </a:t>
            </a:r>
            <a:r>
              <a:rPr lang="de-AT" dirty="0" err="1"/>
              <a:t>No</a:t>
            </a:r>
            <a:r>
              <a:rPr lang="de-AT" dirty="0"/>
              <a:t> Agreement</a:t>
            </a:r>
            <a:br>
              <a:rPr lang="de-AT" dirty="0"/>
            </a:br>
            <a:br>
              <a:rPr lang="de-AT" dirty="0"/>
            </a:br>
            <a:br>
              <a:rPr lang="de-AT" dirty="0"/>
            </a:br>
            <a:endParaRPr lang="de-AT" dirty="0"/>
          </a:p>
          <a:p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/>
              <a:t>Transitional</a:t>
            </a:r>
            <a:r>
              <a:rPr lang="de-AT" dirty="0"/>
              <a:t> </a:t>
            </a:r>
            <a:r>
              <a:rPr lang="de-AT" dirty="0" err="1"/>
              <a:t>Period</a:t>
            </a:r>
            <a:r>
              <a:rPr lang="de-AT" dirty="0"/>
              <a:t>, </a:t>
            </a:r>
            <a:r>
              <a:rPr lang="de-AT" dirty="0" err="1"/>
              <a:t>Some</a:t>
            </a:r>
            <a:r>
              <a:rPr lang="de-AT" dirty="0"/>
              <a:t> type </a:t>
            </a:r>
            <a:r>
              <a:rPr lang="de-AT" dirty="0" err="1"/>
              <a:t>of</a:t>
            </a:r>
            <a:r>
              <a:rPr lang="de-AT" dirty="0"/>
              <a:t> Agreement</a:t>
            </a:r>
            <a:br>
              <a:rPr lang="de-AT" dirty="0"/>
            </a:br>
            <a:br>
              <a:rPr lang="de-AT" dirty="0"/>
            </a:br>
            <a:endParaRPr lang="de-AT" dirty="0"/>
          </a:p>
          <a:p>
            <a:endParaRPr lang="de-AT" dirty="0"/>
          </a:p>
          <a:p>
            <a:r>
              <a:rPr lang="de-AT" dirty="0">
                <a:sym typeface="Wingdings" panose="05000000000000000000" pitchFamily="2" charset="2"/>
              </a:rPr>
              <a:t> </a:t>
            </a:r>
            <a:r>
              <a:rPr lang="de-AT" dirty="0" err="1">
                <a:sym typeface="Wingdings" panose="05000000000000000000" pitchFamily="2" charset="2"/>
              </a:rPr>
              <a:t>Minimizes</a:t>
            </a:r>
            <a:r>
              <a:rPr lang="de-AT" dirty="0">
                <a:sym typeface="Wingdings" panose="05000000000000000000" pitchFamily="2" charset="2"/>
              </a:rPr>
              <a:t> </a:t>
            </a:r>
            <a:r>
              <a:rPr lang="de-AT" dirty="0" err="1">
                <a:sym typeface="Wingdings" panose="05000000000000000000" pitchFamily="2" charset="2"/>
              </a:rPr>
              <a:t>Disruptions</a:t>
            </a:r>
            <a:r>
              <a:rPr lang="de-AT" dirty="0">
                <a:sym typeface="Wingdings" panose="05000000000000000000" pitchFamily="2" charset="2"/>
              </a:rPr>
              <a:t>, Access </a:t>
            </a:r>
            <a:r>
              <a:rPr lang="de-AT" dirty="0" err="1">
                <a:sym typeface="Wingdings" panose="05000000000000000000" pitchFamily="2" charset="2"/>
              </a:rPr>
              <a:t>to</a:t>
            </a:r>
            <a:r>
              <a:rPr lang="de-AT" dirty="0">
                <a:sym typeface="Wingdings" panose="05000000000000000000" pitchFamily="2" charset="2"/>
              </a:rPr>
              <a:t> Single Market</a:t>
            </a:r>
            <a:br>
              <a:rPr lang="de-AT" dirty="0">
                <a:latin typeface="+mj-lt"/>
              </a:rPr>
            </a:br>
            <a:endParaRPr lang="de-A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19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93789-CFCA-4A97-B1E2-C9A0E3F9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Main </a:t>
            </a:r>
            <a:r>
              <a:rPr lang="de-AT" dirty="0" err="1"/>
              <a:t>Reasons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Brexit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5036F1-320B-468D-B303-97D489D5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Immigration</a:t>
            </a:r>
            <a:br>
              <a:rPr lang="de-AT" dirty="0"/>
            </a:br>
            <a:endParaRPr lang="de-AT" dirty="0"/>
          </a:p>
          <a:p>
            <a:pPr marL="514350" indent="-514350">
              <a:buFont typeface="+mj-lt"/>
              <a:buAutoNum type="arabicPeriod"/>
            </a:pPr>
            <a:r>
              <a:rPr lang="de-AT" dirty="0" err="1"/>
              <a:t>Sovereignty</a:t>
            </a:r>
            <a:br>
              <a:rPr lang="de-AT" dirty="0"/>
            </a:br>
            <a:endParaRPr lang="de-AT" dirty="0"/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Economy </a:t>
            </a:r>
            <a:br>
              <a:rPr lang="de-AT" dirty="0"/>
            </a:br>
            <a:endParaRPr lang="de-AT" dirty="0"/>
          </a:p>
          <a:p>
            <a:pPr marL="514350" indent="-514350">
              <a:buFont typeface="+mj-lt"/>
              <a:buAutoNum type="arabicPeriod"/>
            </a:pPr>
            <a:r>
              <a:rPr lang="de-AT" dirty="0"/>
              <a:t>…</a:t>
            </a:r>
          </a:p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A52DAA-D90C-4CD2-8406-247CCBB0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0135A1-B9A1-43F8-A729-F78ADD68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lvl="0">
              <a:buNone/>
            </a:pPr>
            <a:r>
              <a:rPr lang="de-DE" dirty="0"/>
              <a:t>A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overview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UK &amp; Brexit – Sophie Geyerhofer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A391DD-4069-4756-9064-868DED3B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A82210-7C33-4160-9478-8D66DD2F4F62}" type="slidenum">
              <a:rPr lang="de-DE" smtClean="0"/>
              <a:t>7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9DEAAF-9EE6-462F-85A3-4C3712D81D28}"/>
              </a:ext>
            </a:extLst>
          </p:cNvPr>
          <p:cNvGrpSpPr/>
          <p:nvPr/>
        </p:nvGrpSpPr>
        <p:grpSpPr>
          <a:xfrm>
            <a:off x="4381776" y="1825625"/>
            <a:ext cx="6972024" cy="4486275"/>
            <a:chOff x="4381776" y="1825625"/>
            <a:chExt cx="6972024" cy="4486275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7F33079E-0336-49D4-B017-5CB39751A0B3}"/>
                </a:ext>
              </a:extLst>
            </p:cNvPr>
            <p:cNvGrpSpPr/>
            <p:nvPr/>
          </p:nvGrpSpPr>
          <p:grpSpPr>
            <a:xfrm>
              <a:off x="4381776" y="1825625"/>
              <a:ext cx="6972024" cy="4486275"/>
              <a:chOff x="4381776" y="1825625"/>
              <a:chExt cx="6972024" cy="4486275"/>
            </a:xfrm>
          </p:grpSpPr>
          <p:pic>
            <p:nvPicPr>
              <p:cNvPr id="2050" name="Picture 2" descr="Bildergebnis für reasons for brexit vote">
                <a:extLst>
                  <a:ext uri="{FF2B5EF4-FFF2-40B4-BE49-F238E27FC236}">
                    <a16:creationId xmlns:a16="http://schemas.microsoft.com/office/drawing/2014/main" id="{BB0588F8-0EF4-43A9-A057-C458D521FB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494" r="3664" b="18527"/>
              <a:stretch/>
            </p:blipFill>
            <p:spPr bwMode="auto">
              <a:xfrm>
                <a:off x="4381776" y="1825625"/>
                <a:ext cx="6972024" cy="4486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075846A7-1783-4077-B6B2-3C2100316E7C}"/>
                  </a:ext>
                </a:extLst>
              </p:cNvPr>
              <p:cNvSpPr/>
              <p:nvPr/>
            </p:nvSpPr>
            <p:spPr>
              <a:xfrm>
                <a:off x="4731797" y="1840329"/>
                <a:ext cx="1056443" cy="306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BE0B067-EA69-4201-ABBA-6AC729B22C6A}"/>
                </a:ext>
              </a:extLst>
            </p:cNvPr>
            <p:cNvSpPr/>
            <p:nvPr/>
          </p:nvSpPr>
          <p:spPr>
            <a:xfrm>
              <a:off x="9884546" y="1953118"/>
              <a:ext cx="97654" cy="115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32436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141AD4-B32C-4D27-8A9C-80EF2000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3C7925-BA56-4B6E-A849-A2E06067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5D20B1-05A6-4DFE-B5D4-074CAE4C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8</a:t>
            </a:fld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A10DC3F-352E-4D39-8712-C21A9DB4F42A}"/>
              </a:ext>
            </a:extLst>
          </p:cNvPr>
          <p:cNvGrpSpPr/>
          <p:nvPr/>
        </p:nvGrpSpPr>
        <p:grpSpPr>
          <a:xfrm>
            <a:off x="-123824" y="0"/>
            <a:ext cx="12509788" cy="6945745"/>
            <a:chOff x="-123824" y="0"/>
            <a:chExt cx="12392024" cy="6816087"/>
          </a:xfrm>
        </p:grpSpPr>
        <p:pic>
          <p:nvPicPr>
            <p:cNvPr id="8" name="Grafik 7" descr="Ein Bild, das Spielzeug enthält.&#10;&#10;Automatisch generierte Beschreibung">
              <a:extLst>
                <a:ext uri="{FF2B5EF4-FFF2-40B4-BE49-F238E27FC236}">
                  <a16:creationId xmlns:a16="http://schemas.microsoft.com/office/drawing/2014/main" id="{93B6706D-4684-4104-998E-7B7755926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-123824" y="0"/>
              <a:ext cx="12392024" cy="6816087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7ABB834-98EA-4D82-BFBD-3FA91D995142}"/>
                </a:ext>
              </a:extLst>
            </p:cNvPr>
            <p:cNvSpPr txBox="1"/>
            <p:nvPr/>
          </p:nvSpPr>
          <p:spPr>
            <a:xfrm>
              <a:off x="4622446" y="2937819"/>
              <a:ext cx="64185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4400" dirty="0">
                  <a:solidFill>
                    <a:schemeClr val="bg1"/>
                  </a:solidFill>
                  <a:latin typeface="+mj-lt"/>
                </a:rPr>
                <a:t>The Impact on British </a:t>
              </a:r>
              <a:r>
                <a:rPr lang="de-AT" sz="4400" dirty="0" err="1">
                  <a:solidFill>
                    <a:schemeClr val="bg1"/>
                  </a:solidFill>
                  <a:latin typeface="+mj-lt"/>
                </a:rPr>
                <a:t>Firms</a:t>
              </a:r>
              <a:endParaRPr lang="de-AT" sz="44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132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71C7C-F1C2-4402-8908-6922CFEF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UK‘s</a:t>
            </a:r>
            <a:r>
              <a:rPr lang="de-DE" dirty="0"/>
              <a:t> </a:t>
            </a:r>
            <a:r>
              <a:rPr lang="de-DE" dirty="0" err="1"/>
              <a:t>economy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D30029-0AD9-4A85-AF13-CFFAB4E4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04.11.2019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E60551-7BEC-48D7-86B0-178C43B7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impact on British Firms - Mirco Möllnitz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38DF00-8602-4089-9764-A6AB6055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2210-7C33-4160-9478-8D66DD2F4F62}" type="slidenum">
              <a:rPr lang="de-DE" smtClean="0"/>
              <a:t>9</a:t>
            </a:fld>
            <a:endParaRPr lang="de-DE"/>
          </a:p>
        </p:txBody>
      </p:sp>
      <p:sp>
        <p:nvSpPr>
          <p:cNvPr id="11" name="Inhaltsplatzhalter 7" descr="Text">
            <a:extLst>
              <a:ext uri="{FF2B5EF4-FFF2-40B4-BE49-F238E27FC236}">
                <a16:creationId xmlns:a16="http://schemas.microsoft.com/office/drawing/2014/main" id="{C4D88C44-1571-4205-8C88-67F4CFEF565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4170219" cy="28127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  <a:normAutofit/>
          </a:bodyPr>
          <a:lstStyle>
            <a:lvl1pPr marL="255588" indent="-255588" algn="l" defTabSz="341313" rtl="0" eaLnBrk="0" fontAlgn="base" hangingPunct="0"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800" b="1" kern="1200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2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0" indent="134538" algn="l" defTabSz="341313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85000"/>
              <a:buFont typeface="Lucida Grande"/>
              <a:buChar char="￭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198563" indent="-169863" algn="l" defTabSz="3413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1541463" indent="-169863" algn="l" defTabSz="3413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+mn-lt"/>
              </a:rPr>
              <a:t>Situation </a:t>
            </a:r>
            <a:r>
              <a:rPr lang="de-DE" sz="1800" dirty="0" err="1">
                <a:latin typeface="+mn-lt"/>
              </a:rPr>
              <a:t>Before</a:t>
            </a:r>
            <a:r>
              <a:rPr lang="de-DE" sz="1800" dirty="0">
                <a:latin typeface="+mn-lt"/>
              </a:rPr>
              <a:t> Referendum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GDP 3.022 </a:t>
            </a:r>
            <a:r>
              <a:rPr lang="de-DE" sz="1800" dirty="0" err="1">
                <a:latin typeface="+mn-lt"/>
              </a:rPr>
              <a:t>bill</a:t>
            </a:r>
            <a:r>
              <a:rPr lang="de-DE" sz="1800" dirty="0">
                <a:latin typeface="+mn-lt"/>
              </a:rPr>
              <a:t> US $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HS6 Digit Level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1800" dirty="0">
                <a:latin typeface="+mn-lt"/>
              </a:rPr>
              <a:t>Export: 4501 </a:t>
            </a:r>
            <a:r>
              <a:rPr lang="de-DE" sz="1800" dirty="0" err="1">
                <a:latin typeface="+mn-lt"/>
              </a:rPr>
              <a:t>products</a:t>
            </a:r>
            <a:r>
              <a:rPr lang="de-DE" sz="1800" dirty="0">
                <a:latin typeface="+mn-lt"/>
              </a:rPr>
              <a:t>; Import: 4533 </a:t>
            </a:r>
            <a:r>
              <a:rPr lang="de-DE" sz="1800" dirty="0" err="1">
                <a:latin typeface="+mn-lt"/>
              </a:rPr>
              <a:t>products</a:t>
            </a:r>
            <a:endParaRPr lang="de-DE" sz="1800" dirty="0">
              <a:latin typeface="+mn-lt"/>
            </a:endParaRPr>
          </a:p>
          <a:p>
            <a:pPr>
              <a:defRPr/>
            </a:pPr>
            <a:r>
              <a:rPr lang="de-DE" sz="1800" dirty="0" err="1">
                <a:latin typeface="+mn-lt"/>
              </a:rPr>
              <a:t>Openness</a:t>
            </a:r>
            <a:r>
              <a:rPr lang="de-DE" sz="1800" dirty="0">
                <a:latin typeface="+mn-lt"/>
              </a:rPr>
              <a:t> </a:t>
            </a:r>
            <a:r>
              <a:rPr lang="de-DE" sz="1800" dirty="0" err="1">
                <a:latin typeface="+mn-lt"/>
              </a:rPr>
              <a:t>index</a:t>
            </a:r>
            <a:r>
              <a:rPr lang="de-DE" sz="1800" dirty="0">
                <a:latin typeface="+mn-lt"/>
              </a:rPr>
              <a:t> 58%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FDI (in %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GDP) 1,9%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542607B4-932B-4B71-AAB2-1338D2B78C5C}"/>
              </a:ext>
            </a:extLst>
          </p:cNvPr>
          <p:cNvSpPr/>
          <p:nvPr/>
        </p:nvSpPr>
        <p:spPr>
          <a:xfrm>
            <a:off x="3966920" y="5172627"/>
            <a:ext cx="1699591" cy="79513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14" name="Inhaltsplatzhalter 7" descr="Text">
            <a:extLst>
              <a:ext uri="{FF2B5EF4-FFF2-40B4-BE49-F238E27FC236}">
                <a16:creationId xmlns:a16="http://schemas.microsoft.com/office/drawing/2014/main" id="{A1E2CA5F-C98C-4679-B1A6-62DAE842EBCE}"/>
              </a:ext>
            </a:extLst>
          </p:cNvPr>
          <p:cNvSpPr>
            <a:spLocks noGrp="1"/>
          </p:cNvSpPr>
          <p:nvPr/>
        </p:nvSpPr>
        <p:spPr bwMode="auto">
          <a:xfrm>
            <a:off x="6525490" y="3261760"/>
            <a:ext cx="4828310" cy="28127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>
            <a:lvl1pPr marL="255588" indent="-255588" algn="l" defTabSz="341313" rtl="0" eaLnBrk="0" fontAlgn="base" hangingPunct="0"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800" b="1" kern="1200">
                <a:solidFill>
                  <a:srgbClr val="004C93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2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2pPr>
            <a:lvl3pPr marL="0" indent="134538" algn="l" defTabSz="341313" rtl="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85000"/>
              <a:buFont typeface="Lucida Grande"/>
              <a:buChar char="￭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1198563" indent="-169863" algn="l" defTabSz="3413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1541463" indent="-169863" algn="l" defTabSz="3413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+mn-lt"/>
              </a:rPr>
              <a:t>Situation After Referendum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GDP 2.622 </a:t>
            </a:r>
            <a:r>
              <a:rPr lang="de-DE" sz="1800" dirty="0" err="1">
                <a:latin typeface="+mn-lt"/>
              </a:rPr>
              <a:t>bill</a:t>
            </a:r>
            <a:r>
              <a:rPr lang="de-DE" sz="1800" dirty="0">
                <a:latin typeface="+mn-lt"/>
              </a:rPr>
              <a:t> US $ 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HS6 Digit Level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1800" dirty="0">
                <a:latin typeface="+mn-lt"/>
              </a:rPr>
              <a:t>Export: 4479 </a:t>
            </a:r>
            <a:r>
              <a:rPr lang="de-DE" sz="1800" dirty="0" err="1">
                <a:latin typeface="+mn-lt"/>
              </a:rPr>
              <a:t>products</a:t>
            </a:r>
            <a:r>
              <a:rPr lang="de-DE" sz="1800" dirty="0">
                <a:latin typeface="+mn-lt"/>
              </a:rPr>
              <a:t>; Import: 4512 </a:t>
            </a:r>
            <a:r>
              <a:rPr lang="de-DE" sz="1800" dirty="0" err="1">
                <a:latin typeface="+mn-lt"/>
              </a:rPr>
              <a:t>products</a:t>
            </a:r>
            <a:endParaRPr lang="de-DE" sz="1800" dirty="0">
              <a:latin typeface="+mn-lt"/>
            </a:endParaRPr>
          </a:p>
          <a:p>
            <a:pPr>
              <a:defRPr/>
            </a:pPr>
            <a:r>
              <a:rPr lang="de-DE" sz="1800" dirty="0" err="1">
                <a:latin typeface="+mn-lt"/>
              </a:rPr>
              <a:t>Openess</a:t>
            </a:r>
            <a:r>
              <a:rPr lang="de-DE" sz="1800" dirty="0">
                <a:latin typeface="+mn-lt"/>
              </a:rPr>
              <a:t> Index 61,5%</a:t>
            </a:r>
          </a:p>
          <a:p>
            <a:pPr>
              <a:defRPr/>
            </a:pPr>
            <a:r>
              <a:rPr lang="de-DE" sz="1800" dirty="0">
                <a:latin typeface="+mn-lt"/>
              </a:rPr>
              <a:t>FDI (in % </a:t>
            </a:r>
            <a:r>
              <a:rPr lang="de-DE" sz="1800" dirty="0" err="1">
                <a:latin typeface="+mn-lt"/>
              </a:rPr>
              <a:t>of</a:t>
            </a:r>
            <a:r>
              <a:rPr lang="de-DE" sz="1800" dirty="0">
                <a:latin typeface="+mn-lt"/>
              </a:rPr>
              <a:t> GDP) 4,6%</a:t>
            </a:r>
          </a:p>
        </p:txBody>
      </p:sp>
    </p:spTree>
    <p:extLst>
      <p:ext uri="{BB962C8B-B14F-4D97-AF65-F5344CB8AC3E}">
        <p14:creationId xmlns:p14="http://schemas.microsoft.com/office/powerpoint/2010/main" val="1684022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Microsoft Office PowerPoint</Application>
  <PresentationFormat>Breitbild</PresentationFormat>
  <Paragraphs>241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</vt:lpstr>
      <vt:lpstr>PowerPoint-Präsentation</vt:lpstr>
      <vt:lpstr>Index</vt:lpstr>
      <vt:lpstr>Background</vt:lpstr>
      <vt:lpstr>Britain voted  Leave</vt:lpstr>
      <vt:lpstr>Brexit Chronology</vt:lpstr>
      <vt:lpstr>Types of Brexit Scenarios </vt:lpstr>
      <vt:lpstr>Main Reasons for Brexit</vt:lpstr>
      <vt:lpstr>PowerPoint-Präsentation</vt:lpstr>
      <vt:lpstr>The UK‘s economy</vt:lpstr>
      <vt:lpstr>Foreign Direct Investment</vt:lpstr>
      <vt:lpstr> BUI </vt:lpstr>
      <vt:lpstr> UK Growth vs. the Rest of G7 Economies </vt:lpstr>
      <vt:lpstr>Post-Brexit growth collapse of UK?</vt:lpstr>
      <vt:lpstr> Trade between the UK and the EU </vt:lpstr>
      <vt:lpstr>UK firms moving abroad</vt:lpstr>
      <vt:lpstr>PowerPoint-Präsentation</vt:lpstr>
      <vt:lpstr>Export Great Britain </vt:lpstr>
      <vt:lpstr>Great Britain and USA</vt:lpstr>
      <vt:lpstr>TTIP</vt:lpstr>
      <vt:lpstr>China</vt:lpstr>
      <vt:lpstr>Forecast Trade</vt:lpstr>
      <vt:lpstr>PowerPoint-Präsentation</vt:lpstr>
      <vt:lpstr>Optimistic and Pessimistic scenario</vt:lpstr>
      <vt:lpstr>WTO-only option?</vt:lpstr>
      <vt:lpstr>SCEXIT- Scotland exit</vt:lpstr>
      <vt:lpstr>Currency aspect</vt:lpstr>
      <vt:lpstr>National Institute of Economic and Social Research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Sophie Geyerhofer</dc:creator>
  <cp:lastModifiedBy>Sophie Geyerhofer</cp:lastModifiedBy>
  <cp:revision>19</cp:revision>
  <dcterms:created xsi:type="dcterms:W3CDTF">2019-11-03T22:07:54Z</dcterms:created>
  <dcterms:modified xsi:type="dcterms:W3CDTF">2019-11-04T09:18:04Z</dcterms:modified>
</cp:coreProperties>
</file>