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it-IT" sz="2000" spc="-1" strike="noStrike">
                <a:latin typeface="Arial"/>
              </a:rPr>
              <a:t>Click to edit the notes format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it-IT" sz="1400" spc="-1" strike="noStrike">
                <a:latin typeface="Times New Roman"/>
              </a:rPr>
              <a:t>&lt;header&gt;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it-IT" sz="1400" spc="-1" strike="noStrike">
                <a:latin typeface="Times New Roman"/>
              </a:rPr>
              <a:t>&lt;date/time&gt;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it-IT" sz="1400" spc="-1" strike="noStrike">
                <a:latin typeface="Times New Roman"/>
              </a:rPr>
              <a:t>&lt;footer&gt;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20CF1594-234A-4B4F-8364-04DB1D97BC36}" type="slidenum">
              <a:rPr b="0" lang="it-IT" sz="1400" spc="-1" strike="noStrike">
                <a:latin typeface="Times New Roman"/>
              </a:rPr>
              <a:t>&lt;number&gt;</a:t>
            </a:fld>
            <a:endParaRPr b="0" lang="it-I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it-IT" sz="2000" spc="-1" strike="noStrike">
              <a:latin typeface="Arial"/>
            </a:endParaRPr>
          </a:p>
        </p:txBody>
      </p:sp>
      <p:sp>
        <p:nvSpPr>
          <p:cNvPr id="5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47CF1B8-2710-4C5A-97B7-0DF50F1854EE}" type="slidenum">
              <a:rPr b="0" lang="it-IT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it-IT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Calibri"/>
              </a:rPr>
              <a:t>Fare clic per modificare stile</a:t>
            </a:r>
            <a:endParaRPr b="0" lang="it-IT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B5043920-4FC0-46E0-BA22-C77E82666119}" type="datetime">
              <a:rPr b="0" lang="it-IT" sz="1200" spc="-1" strike="noStrike">
                <a:solidFill>
                  <a:srgbClr val="8b8b8b"/>
                </a:solidFill>
                <a:latin typeface="Calibri"/>
              </a:rPr>
              <a:t>05/01/20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it-IT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35181C2-3A01-4CE4-A910-84C8D1525DEB}" type="slidenum">
              <a:rPr b="0" lang="it-IT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it-IT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 descr=""/>
          <p:cNvPicPr/>
          <p:nvPr/>
        </p:nvPicPr>
        <p:blipFill>
          <a:blip r:embed="rId1"/>
          <a:stretch/>
        </p:blipFill>
        <p:spPr>
          <a:xfrm>
            <a:off x="0" y="7920"/>
            <a:ext cx="9143640" cy="6846480"/>
          </a:xfrm>
          <a:prstGeom prst="rect">
            <a:avLst/>
          </a:prstGeom>
          <a:ln>
            <a:noFill/>
          </a:ln>
        </p:spPr>
      </p:pic>
      <p:pic>
        <p:nvPicPr>
          <p:cNvPr id="47" name="Immagine 3" descr=""/>
          <p:cNvPicPr/>
          <p:nvPr/>
        </p:nvPicPr>
        <p:blipFill>
          <a:blip r:embed="rId2"/>
          <a:stretch/>
        </p:blipFill>
        <p:spPr>
          <a:xfrm>
            <a:off x="0" y="0"/>
            <a:ext cx="9143640" cy="684504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48720" y="4590360"/>
            <a:ext cx="699552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1" lang="it-IT" sz="1600" spc="-1" strike="noStrike">
                <a:solidFill>
                  <a:srgbClr val="000000"/>
                </a:solidFill>
                <a:latin typeface="Calibri"/>
              </a:rPr>
              <a:t>Autori</a:t>
            </a:r>
            <a:endParaRPr b="0" lang="it-IT" sz="1600" spc="-1" strike="noStrike"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1548720" y="2339280"/>
            <a:ext cx="69955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1" lang="it-IT" sz="2000" spc="-1" strike="noStrike">
                <a:solidFill>
                  <a:srgbClr val="376092"/>
                </a:solidFill>
                <a:latin typeface="Calibri"/>
              </a:rPr>
              <a:t>Titolo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3879000" y="2932560"/>
            <a:ext cx="4665240" cy="1310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1" lang="it-IT" sz="2000" spc="-1" strike="noStrike">
                <a:solidFill>
                  <a:srgbClr val="376092"/>
                </a:solidFill>
                <a:latin typeface="Calibri"/>
              </a:rPr>
              <a:t>Titolo </a:t>
            </a:r>
            <a:endParaRPr b="0" lang="it-IT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it-IT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it-IT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it-IT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LibreOffice/6.3.4.2$MacOSX_X86_64 LibreOffice_project/60da17e045e08f1793c57c00ba83cdfce946d0aa</Application>
  <Words>4</Words>
  <Paragraphs>5</Paragraphs>
  <Company>università bergamo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2015-03-26T22:45:34Z</dcterms:created>
  <dc:creator>Gaia Gioli</dc:creator>
  <dc:description/>
  <dc:language>it-IT</dc:language>
  <cp:lastModifiedBy>Vanna Boffo</cp:lastModifiedBy>
  <dcterms:modified xsi:type="dcterms:W3CDTF">2015-03-27T20:46:07Z</dcterms:modified>
  <cp:revision>1</cp:revision>
  <dc:subject/>
  <dc:title>Presentazione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università bergamo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Presentazione su schermo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