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560" r:id="rId2"/>
    <p:sldId id="561" r:id="rId3"/>
    <p:sldId id="562" r:id="rId4"/>
    <p:sldId id="563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2" descr="Immagine che contiene pietra&#10;&#10;Descrizione generata automaticamente">
            <a:extLst>
              <a:ext uri="{FF2B5EF4-FFF2-40B4-BE49-F238E27FC236}">
                <a16:creationId xmlns:a16="http://schemas.microsoft.com/office/drawing/2014/main" id="{6B8C6664-CEF2-4B44-A0FB-6AC4E64C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52197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asellaDiTesto 3">
            <a:extLst>
              <a:ext uri="{FF2B5EF4-FFF2-40B4-BE49-F238E27FC236}">
                <a16:creationId xmlns:a16="http://schemas.microsoft.com/office/drawing/2014/main" id="{9229C992-1481-492F-8B7F-B55D5E599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013" y="4221163"/>
            <a:ext cx="5219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Boezio, 487.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Brescia, Museo di Santa Giulia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5E5DEE-8EC4-46B0-B379-8F07CC10D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34"/>
    </mc:Choice>
    <mc:Fallback xmlns="">
      <p:transition spd="slow" advTm="31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2" descr="Immagine che contiene frigorifero, sedendo, dilegno, stanza&#10;&#10;Descrizione generata automaticamente">
            <a:extLst>
              <a:ext uri="{FF2B5EF4-FFF2-40B4-BE49-F238E27FC236}">
                <a16:creationId xmlns:a16="http://schemas.microsoft.com/office/drawing/2014/main" id="{50DA2CDA-DD53-4B0B-B840-0272078C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955675"/>
            <a:ext cx="6657975" cy="827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B71B3E-21E5-4DBB-9DF3-D88F8642E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10"/>
    </mc:Choice>
    <mc:Fallback xmlns="">
      <p:transition spd="slow" advTm="21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2" descr="Immagine che contiene fotografia, interni, sedendo, vecchio&#10;&#10;Descrizione generata automaticamente">
            <a:extLst>
              <a:ext uri="{FF2B5EF4-FFF2-40B4-BE49-F238E27FC236}">
                <a16:creationId xmlns:a16="http://schemas.microsoft.com/office/drawing/2014/main" id="{1467ADC7-37CC-41F4-9543-C575431E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DEEE0F-F661-4AA3-AF8D-60F989B7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40"/>
    </mc:Choice>
    <mc:Fallback xmlns="">
      <p:transition spd="slow" advTm="25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2" descr="Immagine che contiene edificio, fotografia, vecchio, dipingendo&#10;&#10;Descrizione generata automaticamente">
            <a:extLst>
              <a:ext uri="{FF2B5EF4-FFF2-40B4-BE49-F238E27FC236}">
                <a16:creationId xmlns:a16="http://schemas.microsoft.com/office/drawing/2014/main" id="{ECDEB4FE-BAC9-47E4-B8CB-9D857778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0175"/>
            <a:ext cx="5729288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12</Words>
  <Application>Microsoft Office PowerPoint</Application>
  <PresentationFormat>Presentazione su schermo (4:3)</PresentationFormat>
  <Paragraphs>2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53</cp:revision>
  <dcterms:created xsi:type="dcterms:W3CDTF">1601-01-01T00:00:00Z</dcterms:created>
  <dcterms:modified xsi:type="dcterms:W3CDTF">2020-03-24T10:49:32Z</dcterms:modified>
</cp:coreProperties>
</file>