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31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71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08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93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75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22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74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25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98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499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72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7851C-CE0C-4D43-8CF3-8315D066E14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61A90-222D-484C-821C-C18B60BB5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60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2020-05-12T05:16:52Z</dcterms:created>
  <dcterms:modified xsi:type="dcterms:W3CDTF">2020-05-12T05:41:50Z</dcterms:modified>
</cp:coreProperties>
</file>