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81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25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43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251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03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94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30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78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4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39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31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A17E-502B-4115-ADB2-40714325233F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08D9D-2CA6-4027-8692-F9B7828B3F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4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gloria</cp:lastModifiedBy>
  <cp:revision>3</cp:revision>
  <dcterms:created xsi:type="dcterms:W3CDTF">2020-04-25T06:33:40Z</dcterms:created>
  <dcterms:modified xsi:type="dcterms:W3CDTF">2020-04-25T08:42:01Z</dcterms:modified>
</cp:coreProperties>
</file>