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536" r:id="rId2"/>
    <p:sldId id="537" r:id="rId3"/>
    <p:sldId id="538" r:id="rId4"/>
    <p:sldId id="539" r:id="rId5"/>
    <p:sldId id="540" r:id="rId6"/>
    <p:sldId id="541" r:id="rId7"/>
    <p:sldId id="542" r:id="rId8"/>
    <p:sldId id="298" r:id="rId9"/>
    <p:sldId id="368" r:id="rId10"/>
    <p:sldId id="369" r:id="rId11"/>
    <p:sldId id="370" r:id="rId12"/>
    <p:sldId id="371" r:id="rId13"/>
    <p:sldId id="373" r:id="rId14"/>
    <p:sldId id="374" r:id="rId15"/>
    <p:sldId id="375" r:id="rId16"/>
    <p:sldId id="376" r:id="rId17"/>
    <p:sldId id="377" r:id="rId18"/>
    <p:sldId id="378" r:id="rId19"/>
    <p:sldId id="379" r:id="rId20"/>
    <p:sldId id="263" r:id="rId21"/>
    <p:sldId id="267" r:id="rId22"/>
    <p:sldId id="268" r:id="rId23"/>
    <p:sldId id="394" r:id="rId24"/>
    <p:sldId id="422" r:id="rId25"/>
    <p:sldId id="423" r:id="rId26"/>
    <p:sldId id="395" r:id="rId27"/>
    <p:sldId id="396" r:id="rId28"/>
    <p:sldId id="397" r:id="rId29"/>
    <p:sldId id="484" r:id="rId30"/>
    <p:sldId id="485" r:id="rId31"/>
    <p:sldId id="486" r:id="rId32"/>
    <p:sldId id="487" r:id="rId33"/>
    <p:sldId id="488" r:id="rId34"/>
    <p:sldId id="490" r:id="rId35"/>
    <p:sldId id="340" r:id="rId36"/>
    <p:sldId id="341" r:id="rId37"/>
    <p:sldId id="342" r:id="rId38"/>
    <p:sldId id="343" r:id="rId39"/>
    <p:sldId id="344" r:id="rId40"/>
    <p:sldId id="345" r:id="rId41"/>
    <p:sldId id="521" r:id="rId42"/>
    <p:sldId id="522" r:id="rId43"/>
    <p:sldId id="523" r:id="rId44"/>
    <p:sldId id="426" r:id="rId45"/>
    <p:sldId id="427" r:id="rId46"/>
    <p:sldId id="432" r:id="rId47"/>
    <p:sldId id="433" r:id="rId48"/>
    <p:sldId id="399" r:id="rId49"/>
    <p:sldId id="400" r:id="rId50"/>
    <p:sldId id="401" r:id="rId51"/>
    <p:sldId id="404" r:id="rId52"/>
    <p:sldId id="524" r:id="rId53"/>
    <p:sldId id="525" r:id="rId54"/>
    <p:sldId id="526" r:id="rId55"/>
    <p:sldId id="527" r:id="rId56"/>
    <p:sldId id="367" r:id="rId57"/>
    <p:sldId id="528" r:id="rId58"/>
    <p:sldId id="529" r:id="rId59"/>
    <p:sldId id="531" r:id="rId60"/>
    <p:sldId id="431" r:id="rId61"/>
    <p:sldId id="543" r:id="rId62"/>
    <p:sldId id="544" r:id="rId63"/>
    <p:sldId id="434" r:id="rId64"/>
    <p:sldId id="435" r:id="rId65"/>
    <p:sldId id="436" r:id="rId66"/>
    <p:sldId id="437" r:id="rId67"/>
    <p:sldId id="555" r:id="rId68"/>
    <p:sldId id="557" r:id="rId69"/>
    <p:sldId id="558" r:id="rId70"/>
    <p:sldId id="556" r:id="rId71"/>
    <p:sldId id="520" r:id="rId72"/>
    <p:sldId id="559" r:id="rId73"/>
    <p:sldId id="560" r:id="rId74"/>
    <p:sldId id="561" r:id="rId75"/>
    <p:sldId id="562" r:id="rId76"/>
    <p:sldId id="563" r:id="rId77"/>
    <p:sldId id="386" r:id="rId78"/>
    <p:sldId id="387" r:id="rId79"/>
    <p:sldId id="388" r:id="rId80"/>
    <p:sldId id="389" r:id="rId81"/>
    <p:sldId id="392" r:id="rId8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B55EF-3E31-4684-BB90-2896EC3433A5}" type="datetimeFigureOut">
              <a:rPr lang="it-IT" smtClean="0"/>
              <a:pPr/>
              <a:t>03/10/2019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DF932-EF3F-41E0-8C28-68F0D6BC517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0877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>
            <a:extLst>
              <a:ext uri="{FF2B5EF4-FFF2-40B4-BE49-F238E27FC236}">
                <a16:creationId xmlns:a16="http://schemas.microsoft.com/office/drawing/2014/main" id="{FEC013E3-9200-4EBD-918C-49240BB162A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0E3CEEF2-579F-4016-AD23-A64E23405ED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">
            <a:extLst>
              <a:ext uri="{FF2B5EF4-FFF2-40B4-BE49-F238E27FC236}">
                <a16:creationId xmlns:a16="http://schemas.microsoft.com/office/drawing/2014/main" id="{0BAAF064-B123-4FF6-8806-E6B9C0233DE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-14360525" y="-10077450"/>
            <a:ext cx="28722638" cy="215439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0E4516D0-7D35-4DE4-AB80-DE6139831B0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>
            <a:extLst>
              <a:ext uri="{FF2B5EF4-FFF2-40B4-BE49-F238E27FC236}">
                <a16:creationId xmlns:a16="http://schemas.microsoft.com/office/drawing/2014/main" id="{2DA42565-498F-4B4E-8176-DF13F77534E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-14360525" y="-10077450"/>
            <a:ext cx="28722638" cy="215439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17B6D8CE-AAB3-4988-ACB8-4F77CD4D9CB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">
            <a:extLst>
              <a:ext uri="{FF2B5EF4-FFF2-40B4-BE49-F238E27FC236}">
                <a16:creationId xmlns:a16="http://schemas.microsoft.com/office/drawing/2014/main" id="{DCAD4803-31FD-4304-8529-CE6CDB94A82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-14360525" y="-10077450"/>
            <a:ext cx="28722638" cy="215439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8F5F99EE-EA5D-487B-81B6-384E6D3097F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>
            <a:extLst>
              <a:ext uri="{FF2B5EF4-FFF2-40B4-BE49-F238E27FC236}">
                <a16:creationId xmlns:a16="http://schemas.microsoft.com/office/drawing/2014/main" id="{96B213CF-5D51-45E5-8046-8F04EA4AA1C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-14360525" y="-10077450"/>
            <a:ext cx="28722638" cy="215439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600A40AD-46B5-4F1D-B830-440A4F94B82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">
            <a:extLst>
              <a:ext uri="{FF2B5EF4-FFF2-40B4-BE49-F238E27FC236}">
                <a16:creationId xmlns:a16="http://schemas.microsoft.com/office/drawing/2014/main" id="{01692B2D-803C-4241-BFB7-984873272A0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CE1E68AD-C3A5-4DA7-9567-7AAD9BAFBF1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>
            <a:extLst>
              <a:ext uri="{FF2B5EF4-FFF2-40B4-BE49-F238E27FC236}">
                <a16:creationId xmlns:a16="http://schemas.microsoft.com/office/drawing/2014/main" id="{C1642827-855D-45D2-AEEB-6FA9AC4B490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1358AB31-04EA-483C-A34C-C4A46EAA86C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>
            <a:extLst>
              <a:ext uri="{FF2B5EF4-FFF2-40B4-BE49-F238E27FC236}">
                <a16:creationId xmlns:a16="http://schemas.microsoft.com/office/drawing/2014/main" id="{4605E7E7-7EFA-425B-97AE-1AB27B5152C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C36FC3ED-6CC0-4CEA-9184-DA538ACEA8C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85589A2B-F1B2-44BC-A58A-D7E0DC1C0601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017AAC15-7F80-4E91-B7F6-D78D10DF9F4F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103427" name="Rectangle 1">
            <a:extLst>
              <a:ext uri="{FF2B5EF4-FFF2-40B4-BE49-F238E27FC236}">
                <a16:creationId xmlns:a16="http://schemas.microsoft.com/office/drawing/2014/main" id="{763C9A88-D7B6-489C-BBBB-E17323FF3D3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103428" name="Rectangle 2">
            <a:extLst>
              <a:ext uri="{FF2B5EF4-FFF2-40B4-BE49-F238E27FC236}">
                <a16:creationId xmlns:a16="http://schemas.microsoft.com/office/drawing/2014/main" id="{10CD23C7-945A-4607-B660-51517A0BBB2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827A8E65-3F59-409A-8CA1-4E11F8596CD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EFE5C03C-D6E6-4FD5-AC4F-EC2F8A7FFC97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104451" name="Rectangle 1">
            <a:extLst>
              <a:ext uri="{FF2B5EF4-FFF2-40B4-BE49-F238E27FC236}">
                <a16:creationId xmlns:a16="http://schemas.microsoft.com/office/drawing/2014/main" id="{795D578B-1F9F-4D8B-8E41-6D6E3331510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104452" name="Rectangle 2">
            <a:extLst>
              <a:ext uri="{FF2B5EF4-FFF2-40B4-BE49-F238E27FC236}">
                <a16:creationId xmlns:a16="http://schemas.microsoft.com/office/drawing/2014/main" id="{C90F1896-F44A-4782-B202-224723CD7E4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id="{E5042F94-F417-481E-B2B4-09D401A1E791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FEF30C82-AAB7-49ED-999D-C52F9836CA34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105475" name="Rectangle 1">
            <a:extLst>
              <a:ext uri="{FF2B5EF4-FFF2-40B4-BE49-F238E27FC236}">
                <a16:creationId xmlns:a16="http://schemas.microsoft.com/office/drawing/2014/main" id="{FEE6FAC6-2D02-4531-B832-372E40C681C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105476" name="Rectangle 2">
            <a:extLst>
              <a:ext uri="{FF2B5EF4-FFF2-40B4-BE49-F238E27FC236}">
                <a16:creationId xmlns:a16="http://schemas.microsoft.com/office/drawing/2014/main" id="{03BB490E-6B1C-46DC-80DA-BB7B22C374A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8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>
            <a:extLst>
              <a:ext uri="{FF2B5EF4-FFF2-40B4-BE49-F238E27FC236}">
                <a16:creationId xmlns:a16="http://schemas.microsoft.com/office/drawing/2014/main" id="{0070C55C-05DE-4551-A0A1-B850B25C0A0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-14360525" y="-10077450"/>
            <a:ext cx="28722638" cy="215439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333DC869-2181-41EA-8991-C90A87B6442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03/10/2019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03/10/2019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03/10/2019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44881-BA8A-4118-AC14-F5127230ED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757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03/10/2019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03/10/2019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03/10/2019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03/10/2019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03/10/2019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03/10/2019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03/10/2019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03/10/2019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pPr/>
              <a:t>03/10/2019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C\Desktop\Parigi marzo 2015\Parigi 8 - 11 marzo 2015 200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073525" cy="603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9512" y="6165304"/>
            <a:ext cx="783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itchFamily="18" charset="0"/>
                <a:cs typeface="Times New Roman" pitchFamily="18" charset="0"/>
              </a:rPr>
              <a:t>Jacob Epstein, Tomba di Oscar Wilde, 1911-14. Parigi, Cimitero del </a:t>
            </a:r>
            <a:r>
              <a:rPr lang="it-IT" dirty="0" err="1">
                <a:latin typeface="Times New Roman" pitchFamily="18" charset="0"/>
                <a:cs typeface="Times New Roman" pitchFamily="18" charset="0"/>
              </a:rPr>
              <a:t>Père-Lachaise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416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olo 1">
            <a:extLst>
              <a:ext uri="{FF2B5EF4-FFF2-40B4-BE49-F238E27FC236}">
                <a16:creationId xmlns:a16="http://schemas.microsoft.com/office/drawing/2014/main" id="{C889CD2B-C353-469A-8F00-52F74BBB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0899" name="Segnaposto contenuto 2">
            <a:extLst>
              <a:ext uri="{FF2B5EF4-FFF2-40B4-BE49-F238E27FC236}">
                <a16:creationId xmlns:a16="http://schemas.microsoft.com/office/drawing/2014/main" id="{E737C1DB-86AA-4F92-9D5D-F6100480C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80900" name="Picture 2">
            <a:extLst>
              <a:ext uri="{FF2B5EF4-FFF2-40B4-BE49-F238E27FC236}">
                <a16:creationId xmlns:a16="http://schemas.microsoft.com/office/drawing/2014/main" id="{3C4E3029-9BB1-42BB-8AED-554D262E0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" y="285750"/>
            <a:ext cx="7488386" cy="527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olo 1">
            <a:extLst>
              <a:ext uri="{FF2B5EF4-FFF2-40B4-BE49-F238E27FC236}">
                <a16:creationId xmlns:a16="http://schemas.microsoft.com/office/drawing/2014/main" id="{727CD7E4-4BB8-4DEB-B999-DB9FD49AA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81923" name="Picture 2">
            <a:extLst>
              <a:ext uri="{FF2B5EF4-FFF2-40B4-BE49-F238E27FC236}">
                <a16:creationId xmlns:a16="http://schemas.microsoft.com/office/drawing/2014/main" id="{322F3944-7D60-4392-B91E-F053669870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15888"/>
            <a:ext cx="8737600" cy="65532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olo 1">
            <a:extLst>
              <a:ext uri="{FF2B5EF4-FFF2-40B4-BE49-F238E27FC236}">
                <a16:creationId xmlns:a16="http://schemas.microsoft.com/office/drawing/2014/main" id="{05D85E23-8C73-4C07-A971-7C571C8C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82947" name="Picture 2">
            <a:extLst>
              <a:ext uri="{FF2B5EF4-FFF2-40B4-BE49-F238E27FC236}">
                <a16:creationId xmlns:a16="http://schemas.microsoft.com/office/drawing/2014/main" id="{25A5D399-36D8-4023-A950-08590BE6F0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" y="0"/>
            <a:ext cx="9102725" cy="6351588"/>
          </a:xfrm>
        </p:spPr>
      </p:pic>
      <p:sp>
        <p:nvSpPr>
          <p:cNvPr id="82948" name="CasellaDiTesto 2">
            <a:extLst>
              <a:ext uri="{FF2B5EF4-FFF2-40B4-BE49-F238E27FC236}">
                <a16:creationId xmlns:a16="http://schemas.microsoft.com/office/drawing/2014/main" id="{48336424-AD52-44CD-91F4-A0D67F55B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381750"/>
            <a:ext cx="540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Namibia (Africa Occidentale Tedesca), 1904-05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olo 1">
            <a:extLst>
              <a:ext uri="{FF2B5EF4-FFF2-40B4-BE49-F238E27FC236}">
                <a16:creationId xmlns:a16="http://schemas.microsoft.com/office/drawing/2014/main" id="{50F48031-1871-4757-A7FB-B220A1E7C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84995" name="Picture 2">
            <a:extLst>
              <a:ext uri="{FF2B5EF4-FFF2-40B4-BE49-F238E27FC236}">
                <a16:creationId xmlns:a16="http://schemas.microsoft.com/office/drawing/2014/main" id="{BE17C1B6-6FBE-45CA-9CEB-C543175B3D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88913"/>
            <a:ext cx="8083550" cy="626427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olo 1">
            <a:extLst>
              <a:ext uri="{FF2B5EF4-FFF2-40B4-BE49-F238E27FC236}">
                <a16:creationId xmlns:a16="http://schemas.microsoft.com/office/drawing/2014/main" id="{B9ECDCAD-64C7-41A3-B8FC-7F91F7C61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86019" name="Picture 2">
            <a:extLst>
              <a:ext uri="{FF2B5EF4-FFF2-40B4-BE49-F238E27FC236}">
                <a16:creationId xmlns:a16="http://schemas.microsoft.com/office/drawing/2014/main" id="{81D15875-8A8B-4551-A90F-7125CE15F8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638" y="908050"/>
            <a:ext cx="9039226" cy="5106988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olo 1">
            <a:extLst>
              <a:ext uri="{FF2B5EF4-FFF2-40B4-BE49-F238E27FC236}">
                <a16:creationId xmlns:a16="http://schemas.microsoft.com/office/drawing/2014/main" id="{2593AA43-9721-4DD5-88E9-93C766716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7043" name="Segnaposto contenuto 2">
            <a:extLst>
              <a:ext uri="{FF2B5EF4-FFF2-40B4-BE49-F238E27FC236}">
                <a16:creationId xmlns:a16="http://schemas.microsoft.com/office/drawing/2014/main" id="{338AA24E-0873-4B8A-8EF6-217E66B24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altLang="it-IT" dirty="0"/>
          </a:p>
        </p:txBody>
      </p:sp>
      <p:pic>
        <p:nvPicPr>
          <p:cNvPr id="87044" name="Picture 2">
            <a:extLst>
              <a:ext uri="{FF2B5EF4-FFF2-40B4-BE49-F238E27FC236}">
                <a16:creationId xmlns:a16="http://schemas.microsoft.com/office/drawing/2014/main" id="{3B25F3C6-EEEF-4E88-9B21-FF8CC0160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9875"/>
            <a:ext cx="7185025" cy="534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olo 1">
            <a:extLst>
              <a:ext uri="{FF2B5EF4-FFF2-40B4-BE49-F238E27FC236}">
                <a16:creationId xmlns:a16="http://schemas.microsoft.com/office/drawing/2014/main" id="{3C86EF17-ED5C-4CF6-AD34-DFA5AE14A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88067" name="Picture 2">
            <a:extLst>
              <a:ext uri="{FF2B5EF4-FFF2-40B4-BE49-F238E27FC236}">
                <a16:creationId xmlns:a16="http://schemas.microsoft.com/office/drawing/2014/main" id="{1F181B8F-CC6E-4D09-865A-20D571B61A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244475"/>
            <a:ext cx="5113337" cy="642461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olo 1">
            <a:extLst>
              <a:ext uri="{FF2B5EF4-FFF2-40B4-BE49-F238E27FC236}">
                <a16:creationId xmlns:a16="http://schemas.microsoft.com/office/drawing/2014/main" id="{4A51B979-5E68-418D-B0A9-AC39EE420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89091" name="Picture 2">
            <a:extLst>
              <a:ext uri="{FF2B5EF4-FFF2-40B4-BE49-F238E27FC236}">
                <a16:creationId xmlns:a16="http://schemas.microsoft.com/office/drawing/2014/main" id="{40FDDF80-F13B-464E-BC3A-B4FCABF9B6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60350"/>
            <a:ext cx="8748713" cy="525621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olo 1">
            <a:extLst>
              <a:ext uri="{FF2B5EF4-FFF2-40B4-BE49-F238E27FC236}">
                <a16:creationId xmlns:a16="http://schemas.microsoft.com/office/drawing/2014/main" id="{969166F3-2B40-41EC-AE9F-6ADEE3DC4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90115" name="Picture 2">
            <a:extLst>
              <a:ext uri="{FF2B5EF4-FFF2-40B4-BE49-F238E27FC236}">
                <a16:creationId xmlns:a16="http://schemas.microsoft.com/office/drawing/2014/main" id="{D3DC2D3C-8D5F-4ACC-9288-EF05FD09AC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33375"/>
            <a:ext cx="8532813" cy="5688013"/>
          </a:xfrm>
        </p:spPr>
      </p:pic>
      <p:sp>
        <p:nvSpPr>
          <p:cNvPr id="90116" name="CasellaDiTesto 2">
            <a:extLst>
              <a:ext uri="{FF2B5EF4-FFF2-40B4-BE49-F238E27FC236}">
                <a16:creationId xmlns:a16="http://schemas.microsoft.com/office/drawing/2014/main" id="{867BC3F2-2602-4B18-9965-F2BF3DE3D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308725"/>
            <a:ext cx="7499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Berlino, marzo 2014. Vengono restituiti alla Namibia 35 teschi e tre scheletri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olo 1">
            <a:extLst>
              <a:ext uri="{FF2B5EF4-FFF2-40B4-BE49-F238E27FC236}">
                <a16:creationId xmlns:a16="http://schemas.microsoft.com/office/drawing/2014/main" id="{D826EF99-4EC8-4F40-B255-1AFEF43BB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91139" name="Picture 2">
            <a:extLst>
              <a:ext uri="{FF2B5EF4-FFF2-40B4-BE49-F238E27FC236}">
                <a16:creationId xmlns:a16="http://schemas.microsoft.com/office/drawing/2014/main" id="{EEAE87DC-ABB9-4903-AA70-8FCF0A7E70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663" y="1125538"/>
            <a:ext cx="8878887" cy="500062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C\Desktop\Parigi marzo 2015\Parigi 8 - 11 marzo 2015 203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3"/>
            <a:ext cx="8748925" cy="582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896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C6D6435C-72E9-4937-B926-D4ABC09B9308}"/>
              </a:ext>
            </a:extLst>
          </p:cNvPr>
          <p:cNvSpPr>
            <a:spLocks noGrp="1" noChangeArrowheads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 anchor="t"/>
          <a:lstStyle/>
          <a:p>
            <a:pPr marL="342900" indent="-342900" algn="l" eaLnBrk="1" hangingPunct="1">
              <a:spcBef>
                <a:spcPct val="20000"/>
              </a:spcBef>
              <a:buFont typeface="Times New Roman" panose="02020603050405020304" pitchFamily="18" charset="0"/>
              <a:buChar char="•"/>
              <a:defRPr/>
            </a:pPr>
            <a:endParaRPr lang="it-IT" sz="3200"/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0D4C26A7-5FB1-4537-B479-615766094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628" name="Text Box 4">
            <a:extLst>
              <a:ext uri="{FF2B5EF4-FFF2-40B4-BE49-F238E27FC236}">
                <a16:creationId xmlns:a16="http://schemas.microsoft.com/office/drawing/2014/main" id="{27A7BEB0-265F-43C0-B0A1-9F1EABF5B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6184900"/>
            <a:ext cx="2101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Nizza, centro storico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6EF185B5-2391-4FB4-A16E-4B42C880702D}"/>
              </a:ext>
            </a:extLst>
          </p:cNvPr>
          <p:cNvSpPr>
            <a:spLocks noGrp="1" noChangeArrowheads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 anchor="t"/>
          <a:lstStyle/>
          <a:p>
            <a:pPr marL="342900" indent="-342900" algn="l" eaLnBrk="1" hangingPunct="1">
              <a:spcBef>
                <a:spcPct val="20000"/>
              </a:spcBef>
              <a:buFont typeface="Times New Roman" panose="02020603050405020304" pitchFamily="18" charset="0"/>
              <a:buChar char="•"/>
              <a:defRPr/>
            </a:pPr>
            <a:endParaRPr lang="it-IT" sz="3200"/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id="{8DD3E4E1-75BC-4F97-BA53-2D6272AE8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8676" name="Text Box 4">
            <a:extLst>
              <a:ext uri="{FF2B5EF4-FFF2-40B4-BE49-F238E27FC236}">
                <a16:creationId xmlns:a16="http://schemas.microsoft.com/office/drawing/2014/main" id="{AFE703F6-612A-492A-92B4-85A9F4349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5443538"/>
            <a:ext cx="32178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Piastre, </a:t>
            </a:r>
          </a:p>
          <a:p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presso Pistoia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83899284-A738-4863-A76D-671C07BCF32F}"/>
              </a:ext>
            </a:extLst>
          </p:cNvPr>
          <p:cNvSpPr>
            <a:spLocks noGrp="1" noChangeArrowheads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 anchor="t"/>
          <a:lstStyle/>
          <a:p>
            <a:pPr marL="342900" indent="-342900" algn="l" eaLnBrk="1" hangingPunct="1">
              <a:spcBef>
                <a:spcPct val="20000"/>
              </a:spcBef>
              <a:buFont typeface="Times New Roman" panose="02020603050405020304" pitchFamily="18" charset="0"/>
              <a:buChar char="•"/>
              <a:defRPr/>
            </a:pPr>
            <a:endParaRPr lang="it-IT" sz="3200" dirty="0"/>
          </a:p>
        </p:txBody>
      </p:sp>
      <p:pic>
        <p:nvPicPr>
          <p:cNvPr id="29699" name="Picture 2">
            <a:extLst>
              <a:ext uri="{FF2B5EF4-FFF2-40B4-BE49-F238E27FC236}">
                <a16:creationId xmlns:a16="http://schemas.microsoft.com/office/drawing/2014/main" id="{A6DDB1BC-ACEF-40D8-A93C-01EF47854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>
            <a:extLst>
              <a:ext uri="{FF2B5EF4-FFF2-40B4-BE49-F238E27FC236}">
                <a16:creationId xmlns:a16="http://schemas.microsoft.com/office/drawing/2014/main" id="{8BC758D8-3C5A-4CCE-A73C-43306F990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grpSp>
        <p:nvGrpSpPr>
          <p:cNvPr id="36867" name="Group 2">
            <a:extLst>
              <a:ext uri="{FF2B5EF4-FFF2-40B4-BE49-F238E27FC236}">
                <a16:creationId xmlns:a16="http://schemas.microsoft.com/office/drawing/2014/main" id="{96A6ACB2-D657-47EC-B40C-2026FA290490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0"/>
            <a:ext cx="5180013" cy="6907213"/>
            <a:chOff x="288" y="0"/>
            <a:chExt cx="3263" cy="4351"/>
          </a:xfrm>
        </p:grpSpPr>
        <p:pic>
          <p:nvPicPr>
            <p:cNvPr id="36869" name="Picture 3">
              <a:extLst>
                <a:ext uri="{FF2B5EF4-FFF2-40B4-BE49-F238E27FC236}">
                  <a16:creationId xmlns:a16="http://schemas.microsoft.com/office/drawing/2014/main" id="{B55E3FFF-EBE9-4A50-8C4B-E27A641C94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0"/>
              <a:ext cx="3263" cy="4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6870" name="Text Box 4">
              <a:extLst>
                <a:ext uri="{FF2B5EF4-FFF2-40B4-BE49-F238E27FC236}">
                  <a16:creationId xmlns:a16="http://schemas.microsoft.com/office/drawing/2014/main" id="{12055770-EF93-452D-AF10-26575C404C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0"/>
              <a:ext cx="3263" cy="4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altLang="it-IT"/>
            </a:p>
          </p:txBody>
        </p:sp>
      </p:grpSp>
      <p:sp>
        <p:nvSpPr>
          <p:cNvPr id="36868" name="Text Box 5">
            <a:extLst>
              <a:ext uri="{FF2B5EF4-FFF2-40B4-BE49-F238E27FC236}">
                <a16:creationId xmlns:a16="http://schemas.microsoft.com/office/drawing/2014/main" id="{04C47239-5E2F-428B-8270-EF58EE9C2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800600"/>
            <a:ext cx="3036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FFFF"/>
                </a:solidFill>
                <a:cs typeface="Times New Roman" panose="02020603050405020304" pitchFamily="18" charset="0"/>
              </a:rPr>
              <a:t>Torino, Corso Re Umberto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662886DA-5E3D-407F-A179-8982CCA8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CasellaDiTesto 2">
            <a:extLst>
              <a:ext uri="{FF2B5EF4-FFF2-40B4-BE49-F238E27FC236}">
                <a16:creationId xmlns:a16="http://schemas.microsoft.com/office/drawing/2014/main" id="{FE3CB5C2-167B-4F83-B66E-FF944FFCA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732463"/>
            <a:ext cx="3700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Napoli, Sant’Anna dei Lombardi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A0920817-BAA3-446C-8B00-1EE9891AD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88" y="0"/>
            <a:ext cx="9247188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>
            <a:extLst>
              <a:ext uri="{FF2B5EF4-FFF2-40B4-BE49-F238E27FC236}">
                <a16:creationId xmlns:a16="http://schemas.microsoft.com/office/drawing/2014/main" id="{25F8D3FD-7B46-49CF-AABC-E34F5E81B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grpSp>
        <p:nvGrpSpPr>
          <p:cNvPr id="39939" name="Group 2">
            <a:extLst>
              <a:ext uri="{FF2B5EF4-FFF2-40B4-BE49-F238E27FC236}">
                <a16:creationId xmlns:a16="http://schemas.microsoft.com/office/drawing/2014/main" id="{B4A04EC3-B01A-49CA-B2A0-9B9241D0C46B}"/>
              </a:ext>
            </a:extLst>
          </p:cNvPr>
          <p:cNvGrpSpPr>
            <a:grpSpLocks/>
          </p:cNvGrpSpPr>
          <p:nvPr/>
        </p:nvGrpSpPr>
        <p:grpSpPr bwMode="auto">
          <a:xfrm>
            <a:off x="0" y="-19050"/>
            <a:ext cx="9228138" cy="6143625"/>
            <a:chOff x="0" y="-12"/>
            <a:chExt cx="5813" cy="3870"/>
          </a:xfrm>
        </p:grpSpPr>
        <p:pic>
          <p:nvPicPr>
            <p:cNvPr id="39941" name="Picture 3">
              <a:extLst>
                <a:ext uri="{FF2B5EF4-FFF2-40B4-BE49-F238E27FC236}">
                  <a16:creationId xmlns:a16="http://schemas.microsoft.com/office/drawing/2014/main" id="{8692F312-5014-4D09-8E57-518DC48D8E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2"/>
              <a:ext cx="5813" cy="3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9942" name="Text Box 4">
              <a:extLst>
                <a:ext uri="{FF2B5EF4-FFF2-40B4-BE49-F238E27FC236}">
                  <a16:creationId xmlns:a16="http://schemas.microsoft.com/office/drawing/2014/main" id="{69F62B4B-24D8-4F13-BFA3-A115152D0F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12"/>
              <a:ext cx="5813" cy="3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altLang="it-IT"/>
            </a:p>
          </p:txBody>
        </p:sp>
      </p:grpSp>
      <p:sp>
        <p:nvSpPr>
          <p:cNvPr id="39940" name="Text Box 5">
            <a:extLst>
              <a:ext uri="{FF2B5EF4-FFF2-40B4-BE49-F238E27FC236}">
                <a16:creationId xmlns:a16="http://schemas.microsoft.com/office/drawing/2014/main" id="{A35E4799-25E6-4BCE-9B16-68B140AC3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124575"/>
            <a:ext cx="347503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FFFF"/>
                </a:solidFill>
                <a:cs typeface="Times New Roman" panose="02020603050405020304" pitchFamily="18" charset="0"/>
              </a:rPr>
              <a:t>Londra, M&amp;M’s store, 2012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00F919EA-0173-4386-9D2A-2E142C951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765175"/>
            <a:ext cx="5256213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">
            <a:extLst>
              <a:ext uri="{FF2B5EF4-FFF2-40B4-BE49-F238E27FC236}">
                <a16:creationId xmlns:a16="http://schemas.microsoft.com/office/drawing/2014/main" id="{A46159FE-307D-4C6C-B622-431593D3D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grpSp>
        <p:nvGrpSpPr>
          <p:cNvPr id="41987" name="Group 2">
            <a:extLst>
              <a:ext uri="{FF2B5EF4-FFF2-40B4-BE49-F238E27FC236}">
                <a16:creationId xmlns:a16="http://schemas.microsoft.com/office/drawing/2014/main" id="{C95594C1-9077-450B-98EA-F866D34CD22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02713" cy="5991225"/>
            <a:chOff x="0" y="0"/>
            <a:chExt cx="5671" cy="3774"/>
          </a:xfrm>
        </p:grpSpPr>
        <p:pic>
          <p:nvPicPr>
            <p:cNvPr id="41988" name="Picture 3">
              <a:extLst>
                <a:ext uri="{FF2B5EF4-FFF2-40B4-BE49-F238E27FC236}">
                  <a16:creationId xmlns:a16="http://schemas.microsoft.com/office/drawing/2014/main" id="{4EE1F1AE-DE81-4BB8-90BA-AEF92D99D1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671" cy="3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1989" name="Text Box 4">
              <a:extLst>
                <a:ext uri="{FF2B5EF4-FFF2-40B4-BE49-F238E27FC236}">
                  <a16:creationId xmlns:a16="http://schemas.microsoft.com/office/drawing/2014/main" id="{7F8A6A77-39A2-420B-9536-AB20BB18AF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5671" cy="3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alt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6A891715-BEE9-4E26-A6A0-FF5B0B7CB97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263" y="-22225"/>
            <a:ext cx="6875462" cy="6880225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C\Desktop\Parigi marzo 2015\Parigi 8 - 11 marzo 2015 237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8" y="116632"/>
            <a:ext cx="8748924" cy="582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23528" y="6237312"/>
            <a:ext cx="5676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itchFamily="18" charset="0"/>
                <a:cs typeface="Times New Roman" pitchFamily="18" charset="0"/>
              </a:rPr>
              <a:t>Tomba di </a:t>
            </a:r>
            <a:r>
              <a:rPr lang="it-IT" dirty="0" err="1">
                <a:latin typeface="Times New Roman" pitchFamily="18" charset="0"/>
                <a:cs typeface="Times New Roman" pitchFamily="18" charset="0"/>
              </a:rPr>
              <a:t>Jim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 Morrison. Parigi, Cimitero del </a:t>
            </a:r>
            <a:r>
              <a:rPr lang="it-IT" dirty="0" err="1">
                <a:latin typeface="Times New Roman" pitchFamily="18" charset="0"/>
                <a:cs typeface="Times New Roman" pitchFamily="18" charset="0"/>
              </a:rPr>
              <a:t>Père-Lachaise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102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C36D79F2-B765-4B80-8EF8-52125160A55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13" y="188913"/>
            <a:ext cx="8631237" cy="5756275"/>
          </a:xfrm>
          <a:noFill/>
        </p:spPr>
      </p:pic>
      <p:sp>
        <p:nvSpPr>
          <p:cNvPr id="67587" name="CasellaDiTesto 1">
            <a:extLst>
              <a:ext uri="{FF2B5EF4-FFF2-40B4-BE49-F238E27FC236}">
                <a16:creationId xmlns:a16="http://schemas.microsoft.com/office/drawing/2014/main" id="{EB9EBE6B-999B-47C3-89F6-FF28F17A4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021388"/>
            <a:ext cx="6192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dirty="0"/>
              <a:t>Lo stagno di </a:t>
            </a:r>
            <a:r>
              <a:rPr lang="it-IT" altLang="it-IT" sz="1800" dirty="0" err="1"/>
              <a:t>Montady</a:t>
            </a:r>
            <a:r>
              <a:rPr lang="it-IT" altLang="it-IT" sz="1800" dirty="0"/>
              <a:t> visto dall’</a:t>
            </a:r>
            <a:r>
              <a:rPr lang="it-IT" altLang="it-IT" sz="1800" i="1" dirty="0"/>
              <a:t>oppidum</a:t>
            </a:r>
            <a:r>
              <a:rPr lang="it-IT" altLang="it-IT" sz="1800" dirty="0"/>
              <a:t> di </a:t>
            </a:r>
            <a:r>
              <a:rPr lang="it-IT" altLang="it-IT" sz="1800" dirty="0" err="1"/>
              <a:t>Enserune</a:t>
            </a:r>
            <a:r>
              <a:rPr lang="it-IT" altLang="it-IT" sz="1800" dirty="0"/>
              <a:t> (</a:t>
            </a:r>
            <a:r>
              <a:rPr lang="it-IT" altLang="it-IT" sz="1800" dirty="0" err="1"/>
              <a:t>Hérault</a:t>
            </a:r>
            <a:r>
              <a:rPr lang="it-IT" altLang="it-IT" sz="1800" dirty="0"/>
              <a:t>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C152E4FB-EF73-41ED-9B43-EE563E7F74C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75750" cy="6021388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6D49D74F-9C1A-4FC7-BB03-51CFC999F32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5588" cy="6145213"/>
          </a:xfr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271546D3-F31E-452D-A604-1FC99B199E0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0"/>
            <a:ext cx="6478587" cy="6861175"/>
          </a:xfr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F4346B1E-6DDD-46EA-BA6D-29C658FC6DE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550"/>
            <a:ext cx="9144000" cy="6269038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olo 1">
            <a:extLst>
              <a:ext uri="{FF2B5EF4-FFF2-40B4-BE49-F238E27FC236}">
                <a16:creationId xmlns:a16="http://schemas.microsoft.com/office/drawing/2014/main" id="{94DA9123-4314-44B4-9866-FD4A333AB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52227" name="Picture 2">
            <a:extLst>
              <a:ext uri="{FF2B5EF4-FFF2-40B4-BE49-F238E27FC236}">
                <a16:creationId xmlns:a16="http://schemas.microsoft.com/office/drawing/2014/main" id="{E9AECA49-5B7A-4C84-9164-130E2F531B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0800" y="990600"/>
            <a:ext cx="9245600" cy="4343400"/>
          </a:xfrm>
        </p:spPr>
      </p:pic>
      <p:sp>
        <p:nvSpPr>
          <p:cNvPr id="52228" name="CasellaDiTesto 3">
            <a:extLst>
              <a:ext uri="{FF2B5EF4-FFF2-40B4-BE49-F238E27FC236}">
                <a16:creationId xmlns:a16="http://schemas.microsoft.com/office/drawing/2014/main" id="{32470F39-4706-4273-A371-BE89DAABB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19800"/>
            <a:ext cx="4000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Lago Resia, Alto Adige. Creato nel 1950.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olo 1">
            <a:extLst>
              <a:ext uri="{FF2B5EF4-FFF2-40B4-BE49-F238E27FC236}">
                <a16:creationId xmlns:a16="http://schemas.microsoft.com/office/drawing/2014/main" id="{DB1926E0-E77C-4EFA-A57F-8652EB61B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53251" name="Picture 2">
            <a:extLst>
              <a:ext uri="{FF2B5EF4-FFF2-40B4-BE49-F238E27FC236}">
                <a16:creationId xmlns:a16="http://schemas.microsoft.com/office/drawing/2014/main" id="{02CCF35B-4161-4528-A5D9-5AEB52B84C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613" y="595313"/>
            <a:ext cx="7555755" cy="5385897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olo 1">
            <a:extLst>
              <a:ext uri="{FF2B5EF4-FFF2-40B4-BE49-F238E27FC236}">
                <a16:creationId xmlns:a16="http://schemas.microsoft.com/office/drawing/2014/main" id="{51D2E53C-B849-49BD-8BEB-A84AF5871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54275" name="Picture 2">
            <a:extLst>
              <a:ext uri="{FF2B5EF4-FFF2-40B4-BE49-F238E27FC236}">
                <a16:creationId xmlns:a16="http://schemas.microsoft.com/office/drawing/2014/main" id="{361920EF-2C62-4174-8C23-F0C3DCB227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200" y="133350"/>
            <a:ext cx="6961088" cy="5205228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olo 1">
            <a:extLst>
              <a:ext uri="{FF2B5EF4-FFF2-40B4-BE49-F238E27FC236}">
                <a16:creationId xmlns:a16="http://schemas.microsoft.com/office/drawing/2014/main" id="{02D694C3-9E1C-442C-A50B-9475C2EA0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55299" name="Picture 2">
            <a:extLst>
              <a:ext uri="{FF2B5EF4-FFF2-40B4-BE49-F238E27FC236}">
                <a16:creationId xmlns:a16="http://schemas.microsoft.com/office/drawing/2014/main" id="{A545E195-6E91-4EEB-A4BD-7BB2B44A73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" y="479425"/>
            <a:ext cx="9105900" cy="5464175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olo 1">
            <a:extLst>
              <a:ext uri="{FF2B5EF4-FFF2-40B4-BE49-F238E27FC236}">
                <a16:creationId xmlns:a16="http://schemas.microsoft.com/office/drawing/2014/main" id="{1C06304F-BC1A-4436-8708-C7583D58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id="{4690D240-4D35-4C26-BFB7-77F88F691F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0875"/>
            <a:ext cx="9086850" cy="5475288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C\Desktop\Parigi marzo 2015\Parigi 8 - 11 marzo 2015 241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622" y="-217817"/>
            <a:ext cx="4708992" cy="707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7253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olo 1">
            <a:extLst>
              <a:ext uri="{FF2B5EF4-FFF2-40B4-BE49-F238E27FC236}">
                <a16:creationId xmlns:a16="http://schemas.microsoft.com/office/drawing/2014/main" id="{D9D49F7F-6954-4B41-A776-4FD45445D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57347" name="Picture 2">
            <a:extLst>
              <a:ext uri="{FF2B5EF4-FFF2-40B4-BE49-F238E27FC236}">
                <a16:creationId xmlns:a16="http://schemas.microsoft.com/office/drawing/2014/main" id="{237D9825-D1C2-490D-A013-90541B3D52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7150"/>
            <a:ext cx="9144000" cy="68580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endParaRPr lang="it-IT" altLang="it-IT" dirty="0"/>
          </a:p>
        </p:txBody>
      </p:sp>
      <p:pic>
        <p:nvPicPr>
          <p:cNvPr id="68613" name="Picture 5" descr="vase_b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0"/>
            <a:ext cx="5335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5651500" y="5153025"/>
            <a:ext cx="34925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Hubert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Robert, </a:t>
            </a:r>
            <a:r>
              <a:rPr lang="it-IT" alt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disegnatore</a:t>
            </a:r>
          </a:p>
          <a:p>
            <a:r>
              <a:rPr lang="it-IT" alt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Vaso Borghese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Valence, </a:t>
            </a:r>
            <a:r>
              <a:rPr lang="it-IT" alt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Musée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Beaux-Arts</a:t>
            </a:r>
            <a:endParaRPr lang="it-IT" alt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2757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Tutela 2016-17\ruinroom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5" y="3275"/>
            <a:ext cx="5599783" cy="68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228184" y="5085184"/>
            <a:ext cx="33581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Charles Louis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Clérisseau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Stanza delle rovine di Padre 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Sueur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1765-66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Roma, Trinità dei Monti, Convento dei Minimi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588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Tutela 2016-17\47lands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6630"/>
            <a:ext cx="7796343" cy="573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07504" y="5877272"/>
            <a:ext cx="4284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Rembrandt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Harmenszoon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 Rijn,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Rovine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vecchio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municipio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1652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Museum het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Rembrandthuis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Amsterdam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4529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olo 1">
            <a:extLst>
              <a:ext uri="{FF2B5EF4-FFF2-40B4-BE49-F238E27FC236}">
                <a16:creationId xmlns:a16="http://schemas.microsoft.com/office/drawing/2014/main" id="{940E75AB-326B-45BA-BE3F-0E5AABE12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112643" name="Picture 2">
            <a:extLst>
              <a:ext uri="{FF2B5EF4-FFF2-40B4-BE49-F238E27FC236}">
                <a16:creationId xmlns:a16="http://schemas.microsoft.com/office/drawing/2014/main" id="{2FF101F6-A28D-477E-A2C9-43A3A4C003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9700" y="0"/>
            <a:ext cx="9258300" cy="6215063"/>
          </a:xfrm>
        </p:spPr>
      </p:pic>
      <p:sp>
        <p:nvSpPr>
          <p:cNvPr id="112644" name="CasellaDiTesto 4">
            <a:extLst>
              <a:ext uri="{FF2B5EF4-FFF2-40B4-BE49-F238E27FC236}">
                <a16:creationId xmlns:a16="http://schemas.microsoft.com/office/drawing/2014/main" id="{1BA90C37-AD8B-4519-9D14-7EF4F57D4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308725"/>
            <a:ext cx="6869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Henry </a:t>
            </a:r>
            <a:r>
              <a:rPr lang="it-IT" alt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Tresham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Messina dopo il terremoto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1783. Londra, Tate Britain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olo 1">
            <a:extLst>
              <a:ext uri="{FF2B5EF4-FFF2-40B4-BE49-F238E27FC236}">
                <a16:creationId xmlns:a16="http://schemas.microsoft.com/office/drawing/2014/main" id="{951819D3-41DA-4F4C-8FEC-EABC84350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113667" name="Picture 2">
            <a:extLst>
              <a:ext uri="{FF2B5EF4-FFF2-40B4-BE49-F238E27FC236}">
                <a16:creationId xmlns:a16="http://schemas.microsoft.com/office/drawing/2014/main" id="{2849C131-0015-42A0-BD2E-72386C51F3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6675" y="0"/>
            <a:ext cx="9326563" cy="6215063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olo 1">
            <a:extLst>
              <a:ext uri="{FF2B5EF4-FFF2-40B4-BE49-F238E27FC236}">
                <a16:creationId xmlns:a16="http://schemas.microsoft.com/office/drawing/2014/main" id="{4C66460D-9939-47DC-A518-0A0F8A450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118787" name="Picture 2">
            <a:extLst>
              <a:ext uri="{FF2B5EF4-FFF2-40B4-BE49-F238E27FC236}">
                <a16:creationId xmlns:a16="http://schemas.microsoft.com/office/drawing/2014/main" id="{F43A3D0E-B31F-4CAA-8616-93AF9CA712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13" y="0"/>
            <a:ext cx="9082087" cy="6424613"/>
          </a:xfrm>
        </p:spPr>
      </p:pic>
      <p:sp>
        <p:nvSpPr>
          <p:cNvPr id="118788" name="CasellaDiTesto 4">
            <a:extLst>
              <a:ext uri="{FF2B5EF4-FFF2-40B4-BE49-F238E27FC236}">
                <a16:creationId xmlns:a16="http://schemas.microsoft.com/office/drawing/2014/main" id="{CD4AA7A5-B11A-4071-9C22-000D39A09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453188"/>
            <a:ext cx="720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Jacques Philippe Le </a:t>
            </a:r>
            <a:r>
              <a:rPr lang="it-IT" alt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Rovine della chiesa di San Nicola a Lisbona, 1757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olo 1">
            <a:extLst>
              <a:ext uri="{FF2B5EF4-FFF2-40B4-BE49-F238E27FC236}">
                <a16:creationId xmlns:a16="http://schemas.microsoft.com/office/drawing/2014/main" id="{D37484F4-36D3-40DF-BE40-8ECB47FA9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119811" name="Picture 2">
            <a:extLst>
              <a:ext uri="{FF2B5EF4-FFF2-40B4-BE49-F238E27FC236}">
                <a16:creationId xmlns:a16="http://schemas.microsoft.com/office/drawing/2014/main" id="{AA387D35-A418-4488-A610-D8D9FF694F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" y="0"/>
            <a:ext cx="9140825" cy="6383338"/>
          </a:xfrm>
        </p:spPr>
      </p:pic>
      <p:sp>
        <p:nvSpPr>
          <p:cNvPr id="119812" name="CasellaDiTesto 4">
            <a:extLst>
              <a:ext uri="{FF2B5EF4-FFF2-40B4-BE49-F238E27FC236}">
                <a16:creationId xmlns:a16="http://schemas.microsoft.com/office/drawing/2014/main" id="{24778ACC-F08C-4989-A348-BFB4FBD75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188"/>
            <a:ext cx="9972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Jacques Philippe Le </a:t>
            </a:r>
            <a:r>
              <a:rPr lang="it-IT" alt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Rovine della piazza della sede patriarcale a Lisbona, 1757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>
            <a:extLst>
              <a:ext uri="{FF2B5EF4-FFF2-40B4-BE49-F238E27FC236}">
                <a16:creationId xmlns:a16="http://schemas.microsoft.com/office/drawing/2014/main" id="{AAC67AD3-8BB7-42F7-AC18-CB3956CCD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2113"/>
            <a:ext cx="8137525" cy="571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CasellaDiTesto 1">
            <a:extLst>
              <a:ext uri="{FF2B5EF4-FFF2-40B4-BE49-F238E27FC236}">
                <a16:creationId xmlns:a16="http://schemas.microsoft.com/office/drawing/2014/main" id="{A93E51F5-748E-43DC-8B7A-4C2DD9D57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237288"/>
            <a:ext cx="7270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Bernardo Bellotto, </a:t>
            </a:r>
            <a:r>
              <a:rPr lang="it-IT" alt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Rovine di </a:t>
            </a:r>
            <a:r>
              <a:rPr lang="it-IT" alt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Pirna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1762-63. Troyes, Musée </a:t>
            </a:r>
            <a:r>
              <a:rPr lang="it-IT" alt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Beaux-Arts</a:t>
            </a:r>
            <a:endParaRPr lang="it-IT" alt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>
            <a:extLst>
              <a:ext uri="{FF2B5EF4-FFF2-40B4-BE49-F238E27FC236}">
                <a16:creationId xmlns:a16="http://schemas.microsoft.com/office/drawing/2014/main" id="{45488A81-CE53-4EDA-8169-8B24B1615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48713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CasellaDiTesto 1">
            <a:extLst>
              <a:ext uri="{FF2B5EF4-FFF2-40B4-BE49-F238E27FC236}">
                <a16:creationId xmlns:a16="http://schemas.microsoft.com/office/drawing/2014/main" id="{56C6AF9F-D020-46BC-9D83-A34FC795E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81750"/>
            <a:ext cx="8791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Bernardo Bellotto, </a:t>
            </a:r>
            <a:r>
              <a:rPr lang="it-IT" alt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Demolizione della </a:t>
            </a:r>
            <a:r>
              <a:rPr lang="it-IT" alt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Kreuzkirche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1765.  Dresda, </a:t>
            </a:r>
            <a:r>
              <a:rPr lang="it-IT" alt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Gemaeldegalerie</a:t>
            </a:r>
            <a:endParaRPr lang="it-IT" alt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C\Desktop\Parigi marzo 2015\Parigi 8 - 11 marzo 2015 242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562" y="-109616"/>
            <a:ext cx="4751051" cy="713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9375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>
            <a:extLst>
              <a:ext uri="{FF2B5EF4-FFF2-40B4-BE49-F238E27FC236}">
                <a16:creationId xmlns:a16="http://schemas.microsoft.com/office/drawing/2014/main" id="{6BFF5413-3003-439B-8F8C-D2520AFD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8750"/>
            <a:ext cx="7486650" cy="58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CasellaDiTesto 1">
            <a:extLst>
              <a:ext uri="{FF2B5EF4-FFF2-40B4-BE49-F238E27FC236}">
                <a16:creationId xmlns:a16="http://schemas.microsoft.com/office/drawing/2014/main" id="{8BEC37AC-39B8-4637-B66F-733AAD0CE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10525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Pierre-Antoine </a:t>
            </a:r>
            <a:r>
              <a:rPr lang="it-IT" alt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Demachy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Demolizione della chiesa degli Innocenti a Parigi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1787, collezione privata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>
            <a:extLst>
              <a:ext uri="{FF2B5EF4-FFF2-40B4-BE49-F238E27FC236}">
                <a16:creationId xmlns:a16="http://schemas.microsoft.com/office/drawing/2014/main" id="{4DEFEAB5-F8A8-4BD9-8735-0F9FDF316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188913"/>
            <a:ext cx="922655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CasellaDiTesto 1">
            <a:extLst>
              <a:ext uri="{FF2B5EF4-FFF2-40B4-BE49-F238E27FC236}">
                <a16:creationId xmlns:a16="http://schemas.microsoft.com/office/drawing/2014/main" id="{04DEE57E-0ABE-4DE1-B2B7-521CB1DF4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589588"/>
            <a:ext cx="6713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Hubert Robert, </a:t>
            </a:r>
            <a:r>
              <a:rPr lang="it-IT" alt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Demolizione delle case sul Ponte Notre-Dame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1786. </a:t>
            </a:r>
          </a:p>
          <a:p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Parigi, Musée </a:t>
            </a:r>
            <a:r>
              <a:rPr lang="it-IT" alt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Louvre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608014"/>
            <a:ext cx="7056139" cy="4981228"/>
          </a:xfrm>
        </p:spPr>
      </p:pic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684213" y="6232525"/>
            <a:ext cx="52282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Thomas Jones, </a:t>
            </a:r>
            <a:r>
              <a:rPr lang="it-IT" alt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Scavi presso Roma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Collezione privata</a:t>
            </a:r>
          </a:p>
        </p:txBody>
      </p:sp>
    </p:spTree>
    <p:extLst>
      <p:ext uri="{BB962C8B-B14F-4D97-AF65-F5344CB8AC3E}">
        <p14:creationId xmlns:p14="http://schemas.microsoft.com/office/powerpoint/2010/main" val="25187483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Grp="1" noChangeArrowheads="1"/>
          </p:cNvSpPr>
          <p:nvPr>
            <p:ph/>
          </p:nvPr>
        </p:nvSpPr>
        <p:spPr>
          <a:xfrm>
            <a:off x="685800" y="463550"/>
            <a:ext cx="7770813" cy="5751513"/>
          </a:xfrm>
        </p:spPr>
        <p:txBody>
          <a:bodyPr anchor="t"/>
          <a:lstStyle/>
          <a:p>
            <a:pPr marL="342900" indent="-342900" algn="l">
              <a:spcBef>
                <a:spcPct val="20000"/>
              </a:spcBef>
              <a:buFont typeface="Times New Roman" pitchFamily="16" charset="0"/>
              <a:buChar char="•"/>
            </a:pPr>
            <a:endParaRPr lang="it-IT" altLang="it-IT" sz="320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6913"/>
            <a:ext cx="9144000" cy="546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0" y="6184900"/>
            <a:ext cx="10296525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800" dirty="0">
                <a:solidFill>
                  <a:srgbClr val="FFFFFF"/>
                </a:solidFill>
              </a:rPr>
              <a:t>Carl </a:t>
            </a:r>
            <a:r>
              <a:rPr lang="it-IT" altLang="it-IT" sz="1800" dirty="0" err="1">
                <a:solidFill>
                  <a:srgbClr val="FFFFFF"/>
                </a:solidFill>
              </a:rPr>
              <a:t>Blechen</a:t>
            </a:r>
            <a:r>
              <a:rPr lang="it-IT" altLang="it-IT" sz="1800" dirty="0">
                <a:solidFill>
                  <a:srgbClr val="FFFFFF"/>
                </a:solidFill>
              </a:rPr>
              <a:t>, </a:t>
            </a:r>
            <a:r>
              <a:rPr lang="it-IT" altLang="it-IT" sz="1800" i="1" dirty="0">
                <a:solidFill>
                  <a:srgbClr val="FFFFFF"/>
                </a:solidFill>
              </a:rPr>
              <a:t>Temporale sulla Campagna romana</a:t>
            </a:r>
            <a:r>
              <a:rPr lang="it-IT" altLang="it-IT" sz="1800" dirty="0">
                <a:solidFill>
                  <a:srgbClr val="FFFFFF"/>
                </a:solidFill>
              </a:rPr>
              <a:t>, 1829. </a:t>
            </a:r>
            <a:r>
              <a:rPr lang="it-IT" altLang="it-IT" sz="1800" dirty="0" err="1">
                <a:solidFill>
                  <a:srgbClr val="FFFFFF"/>
                </a:solidFill>
              </a:rPr>
              <a:t>Berlin</a:t>
            </a:r>
            <a:r>
              <a:rPr lang="it-IT" altLang="it-IT" sz="1800" dirty="0">
                <a:solidFill>
                  <a:srgbClr val="FFFFFF"/>
                </a:solidFill>
              </a:rPr>
              <a:t>, </a:t>
            </a:r>
            <a:r>
              <a:rPr lang="it-IT" altLang="it-IT" sz="1800" dirty="0" err="1">
                <a:solidFill>
                  <a:srgbClr val="FFFFFF"/>
                </a:solidFill>
              </a:rPr>
              <a:t>Nationalgalerie</a:t>
            </a:r>
            <a:endParaRPr lang="it-IT" altLang="it-IT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939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 descr="F:\Tutela 2016-17\Th Cole, Il Tempio di Segesta, 1842-3 Boston Museum Fine Art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7" y="260648"/>
            <a:ext cx="9041258" cy="586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" y="6237313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Thomas Cole,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Tempio di Segesta con l’artista che disegna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1842-43. 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Boston,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Museum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Fine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Arts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7413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663" y="0"/>
            <a:ext cx="6257925" cy="6858000"/>
          </a:xfrm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6443663" y="4868863"/>
            <a:ext cx="572611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Johann </a:t>
            </a:r>
            <a:r>
              <a:rPr lang="it-IT" alt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Zoffany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it-IT" alt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Charles </a:t>
            </a:r>
            <a:r>
              <a:rPr lang="it-IT" alt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Towneley</a:t>
            </a:r>
            <a:r>
              <a:rPr lang="it-IT" alt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alt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la </a:t>
            </a:r>
            <a:r>
              <a:rPr lang="it-IT" alt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Sculpture</a:t>
            </a:r>
            <a:r>
              <a:rPr lang="it-IT" alt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Gallery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Burnley, Art Gallery </a:t>
            </a:r>
          </a:p>
          <a:p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Museum</a:t>
            </a:r>
          </a:p>
        </p:txBody>
      </p:sp>
    </p:spTree>
    <p:extLst>
      <p:ext uri="{BB962C8B-B14F-4D97-AF65-F5344CB8AC3E}">
        <p14:creationId xmlns:p14="http://schemas.microsoft.com/office/powerpoint/2010/main" val="1187242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339E6FF9-138E-4C85-A28F-4176223B030D}"/>
              </a:ext>
            </a:extLst>
          </p:cNvPr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1507" name="Picture 5" descr="tribuna">
            <a:extLst>
              <a:ext uri="{FF2B5EF4-FFF2-40B4-BE49-F238E27FC236}">
                <a16:creationId xmlns:a16="http://schemas.microsoft.com/office/drawing/2014/main" id="{A6468C8C-4691-4A72-9FD4-4D1C04208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3975"/>
            <a:ext cx="8064500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6">
            <a:extLst>
              <a:ext uri="{FF2B5EF4-FFF2-40B4-BE49-F238E27FC236}">
                <a16:creationId xmlns:a16="http://schemas.microsoft.com/office/drawing/2014/main" id="{C3B22C96-6FD5-47B2-B466-8F7BFCB78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6453188"/>
            <a:ext cx="6356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Johann </a:t>
            </a:r>
            <a:r>
              <a:rPr lang="it-IT" alt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Zoffany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tribuna degli Uffizi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Windsor, Collezioni Reali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Tutela 2016-17\artgaller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2044"/>
            <a:ext cx="8038175" cy="602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07504" y="6021288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Adriaan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Lelie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Galleria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d’arte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Jan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Gildemeester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1794-95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Amsterdam, Rijksmuseum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4573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70661" name="Picture 5" descr="louvr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4450"/>
            <a:ext cx="7632700" cy="598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592138" y="6305550"/>
            <a:ext cx="65432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Hubert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Robert, </a:t>
            </a:r>
            <a:r>
              <a:rPr lang="it-IT" alt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Grande Galleria del Louvre, 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1796. Parigi, Louvre</a:t>
            </a:r>
          </a:p>
        </p:txBody>
      </p:sp>
    </p:spTree>
    <p:extLst>
      <p:ext uri="{BB962C8B-B14F-4D97-AF65-F5344CB8AC3E}">
        <p14:creationId xmlns:p14="http://schemas.microsoft.com/office/powerpoint/2010/main" val="26580787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Colligite\Fig 1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50537"/>
            <a:ext cx="8288980" cy="59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51520" y="623731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Roma, Studio di Antonio Canova</a:t>
            </a:r>
          </a:p>
        </p:txBody>
      </p:sp>
    </p:spTree>
    <p:extLst>
      <p:ext uri="{BB962C8B-B14F-4D97-AF65-F5344CB8AC3E}">
        <p14:creationId xmlns:p14="http://schemas.microsoft.com/office/powerpoint/2010/main" val="314360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C\Desktop\Parigi marzo 2015\Parigi 8 - 11 marzo 2015 242b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622" y="-71430"/>
            <a:ext cx="4611571" cy="692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4302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>
            <a:extLst>
              <a:ext uri="{FF2B5EF4-FFF2-40B4-BE49-F238E27FC236}">
                <a16:creationId xmlns:a16="http://schemas.microsoft.com/office/drawing/2014/main" id="{FFC1965C-5516-4E4D-8261-22DBFE2130DE}"/>
              </a:ext>
            </a:extLst>
          </p:cNvPr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49155" name="Picture 5" descr="Bellotto, Gazzada Brera, 1744">
            <a:extLst>
              <a:ext uri="{FF2B5EF4-FFF2-40B4-BE49-F238E27FC236}">
                <a16:creationId xmlns:a16="http://schemas.microsoft.com/office/drawing/2014/main" id="{78FE8135-AD4B-439D-A000-A02E770FF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3"/>
            <a:ext cx="9144000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6">
            <a:extLst>
              <a:ext uri="{FF2B5EF4-FFF2-40B4-BE49-F238E27FC236}">
                <a16:creationId xmlns:a16="http://schemas.microsoft.com/office/drawing/2014/main" id="{E1FE5342-668F-49E0-B084-263561159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3" y="6089650"/>
            <a:ext cx="5962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Bernardo Bellotto, </a:t>
            </a:r>
            <a:r>
              <a:rPr lang="it-IT" alt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Veduta della Gazzada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1744. Milano, Brera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>
            <a:extLst>
              <a:ext uri="{FF2B5EF4-FFF2-40B4-BE49-F238E27FC236}">
                <a16:creationId xmlns:a16="http://schemas.microsoft.com/office/drawing/2014/main" id="{CEF90AF4-1DEA-401E-B4DC-46620852F94C}"/>
              </a:ext>
            </a:extLst>
          </p:cNvPr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50179" name="Picture 5" descr="Valenciennes, Louvre, Villa Farnese, 1780">
            <a:extLst>
              <a:ext uri="{FF2B5EF4-FFF2-40B4-BE49-F238E27FC236}">
                <a16:creationId xmlns:a16="http://schemas.microsoft.com/office/drawing/2014/main" id="{42168A51-3653-4C9B-90AD-B1B06BF78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44000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6">
            <a:extLst>
              <a:ext uri="{FF2B5EF4-FFF2-40B4-BE49-F238E27FC236}">
                <a16:creationId xmlns:a16="http://schemas.microsoft.com/office/drawing/2014/main" id="{85E29289-31EF-42A0-A0AD-DE496D8B4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3" y="6089650"/>
            <a:ext cx="7107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Pierre-Henri de Valenciennes, </a:t>
            </a:r>
            <a:r>
              <a:rPr lang="it-IT" alt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Casali a Villa Farnese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1780. Parigi, Louvre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>
            <a:extLst>
              <a:ext uri="{FF2B5EF4-FFF2-40B4-BE49-F238E27FC236}">
                <a16:creationId xmlns:a16="http://schemas.microsoft.com/office/drawing/2014/main" id="{22125ADC-29CE-4F5D-BA6E-CCD212D140C7}"/>
              </a:ext>
            </a:extLst>
          </p:cNvPr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51203" name="Picture 5" descr="Blechen, Amalfi, Berlin, Nastion, 1829">
            <a:extLst>
              <a:ext uri="{FF2B5EF4-FFF2-40B4-BE49-F238E27FC236}">
                <a16:creationId xmlns:a16="http://schemas.microsoft.com/office/drawing/2014/main" id="{ADBECA6F-D7ED-409E-8483-63F171321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0"/>
            <a:ext cx="4848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6">
            <a:extLst>
              <a:ext uri="{FF2B5EF4-FFF2-40B4-BE49-F238E27FC236}">
                <a16:creationId xmlns:a16="http://schemas.microsoft.com/office/drawing/2014/main" id="{FA873544-4C26-4AE0-AC0F-FE9595BF9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5465763"/>
            <a:ext cx="3476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Carl </a:t>
            </a:r>
            <a:r>
              <a:rPr lang="it-IT" alt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Blechen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it-IT" alt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Valle presso Amalfi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1829.</a:t>
            </a:r>
          </a:p>
          <a:p>
            <a:r>
              <a:rPr lang="it-IT" alt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Berlin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Nationalgalerie</a:t>
            </a:r>
            <a:endParaRPr lang="it-IT" alt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>
            <a:extLst>
              <a:ext uri="{FF2B5EF4-FFF2-40B4-BE49-F238E27FC236}">
                <a16:creationId xmlns:a16="http://schemas.microsoft.com/office/drawing/2014/main" id="{94F54CCF-8705-4E0D-B8D0-CB5AD1F076E7}"/>
              </a:ext>
            </a:extLst>
          </p:cNvPr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52227" name="Picture 5" descr="Blechen, tempesta sull campagna romana, 1829, Berlin, Nationalgal">
            <a:extLst>
              <a:ext uri="{FF2B5EF4-FFF2-40B4-BE49-F238E27FC236}">
                <a16:creationId xmlns:a16="http://schemas.microsoft.com/office/drawing/2014/main" id="{57705597-7A4F-4C9C-8E4F-51DF6002B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6913"/>
            <a:ext cx="9144000" cy="5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6">
            <a:extLst>
              <a:ext uri="{FF2B5EF4-FFF2-40B4-BE49-F238E27FC236}">
                <a16:creationId xmlns:a16="http://schemas.microsoft.com/office/drawing/2014/main" id="{2A4D9E09-901B-4128-865E-0D49888E3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84900"/>
            <a:ext cx="10296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Carl </a:t>
            </a:r>
            <a:r>
              <a:rPr lang="it-IT" alt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Blechen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Temporale sulla Campagna romana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1829. </a:t>
            </a:r>
            <a:r>
              <a:rPr lang="it-IT" alt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Berlin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Nationalgalerie</a:t>
            </a:r>
            <a:endParaRPr lang="it-IT" alt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8D46142F-27FF-4B71-89D2-DDD215554B5F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893175" cy="6021388"/>
          </a:xfrm>
          <a:noFill/>
        </p:spPr>
      </p:pic>
      <p:sp>
        <p:nvSpPr>
          <p:cNvPr id="53251" name="CasellaDiTesto 3">
            <a:extLst>
              <a:ext uri="{FF2B5EF4-FFF2-40B4-BE49-F238E27FC236}">
                <a16:creationId xmlns:a16="http://schemas.microsoft.com/office/drawing/2014/main" id="{21AF927E-A33C-4C39-BBD6-FCDAA32F1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6800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Edward Lear, </a:t>
            </a:r>
            <a:r>
              <a:rPr lang="it-IT" alt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Firenze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1837. Londra, British Museum</a:t>
            </a:r>
          </a:p>
        </p:txBody>
      </p:sp>
    </p:spTree>
    <p:extLst>
      <p:ext uri="{BB962C8B-B14F-4D97-AF65-F5344CB8AC3E}">
        <p14:creationId xmlns:p14="http://schemas.microsoft.com/office/powerpoint/2010/main" val="8689867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60563F01-AB6E-4769-8C88-5982D4981EA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563" y="0"/>
            <a:ext cx="7564437" cy="5876925"/>
          </a:xfrm>
          <a:noFill/>
        </p:spPr>
      </p:pic>
      <p:sp>
        <p:nvSpPr>
          <p:cNvPr id="54275" name="CasellaDiTesto 3">
            <a:extLst>
              <a:ext uri="{FF2B5EF4-FFF2-40B4-BE49-F238E27FC236}">
                <a16:creationId xmlns:a16="http://schemas.microsoft.com/office/drawing/2014/main" id="{291B75B0-49D3-46FA-BE16-FA4EEDC3E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092825"/>
            <a:ext cx="6969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Gustave Moreau, </a:t>
            </a:r>
            <a:r>
              <a:rPr lang="it-IT" alt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Firenze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1858. Parigi, Musée Moreau</a:t>
            </a:r>
          </a:p>
        </p:txBody>
      </p:sp>
    </p:spTree>
    <p:extLst>
      <p:ext uri="{BB962C8B-B14F-4D97-AF65-F5344CB8AC3E}">
        <p14:creationId xmlns:p14="http://schemas.microsoft.com/office/powerpoint/2010/main" val="32755235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4D2BC203-F719-4AF7-9E73-C462E96F14A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096000"/>
          </a:xfrm>
          <a:noFill/>
        </p:spPr>
      </p:pic>
      <p:sp>
        <p:nvSpPr>
          <p:cNvPr id="55299" name="CasellaDiTesto 3">
            <a:extLst>
              <a:ext uri="{FF2B5EF4-FFF2-40B4-BE49-F238E27FC236}">
                <a16:creationId xmlns:a16="http://schemas.microsoft.com/office/drawing/2014/main" id="{4B2DA476-3333-474E-B9D1-314198DD0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237288"/>
            <a:ext cx="692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Jean-Léon </a:t>
            </a:r>
            <a:r>
              <a:rPr lang="it-IT" alt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Gérome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Dante alle Cascine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Parigi, Louvre</a:t>
            </a:r>
          </a:p>
        </p:txBody>
      </p:sp>
    </p:spTree>
    <p:extLst>
      <p:ext uri="{BB962C8B-B14F-4D97-AF65-F5344CB8AC3E}">
        <p14:creationId xmlns:p14="http://schemas.microsoft.com/office/powerpoint/2010/main" val="37067571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>
            <a:extLst>
              <a:ext uri="{FF2B5EF4-FFF2-40B4-BE49-F238E27FC236}">
                <a16:creationId xmlns:a16="http://schemas.microsoft.com/office/drawing/2014/main" id="{C72C6921-8A0F-45FF-BA57-635307569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id="{AEA31A8F-903B-4C50-AF73-E4420D6439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625" y="0"/>
            <a:ext cx="5489575" cy="6858000"/>
          </a:xfrm>
          <a:noFill/>
        </p:spPr>
      </p:pic>
      <p:sp>
        <p:nvSpPr>
          <p:cNvPr id="28676" name="CasellaDiTesto 4">
            <a:extLst>
              <a:ext uri="{FF2B5EF4-FFF2-40B4-BE49-F238E27FC236}">
                <a16:creationId xmlns:a16="http://schemas.microsoft.com/office/drawing/2014/main" id="{3681B4BD-4813-4D73-9EA1-F04B930A6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4941888"/>
            <a:ext cx="99488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dirty="0"/>
              <a:t>Constantin Hansen, </a:t>
            </a:r>
            <a:r>
              <a:rPr lang="it-IT" altLang="it-IT" sz="1800" i="1" dirty="0"/>
              <a:t>Paestum</a:t>
            </a:r>
            <a:r>
              <a:rPr lang="it-IT" altLang="it-IT" sz="1800" dirty="0"/>
              <a:t>, </a:t>
            </a:r>
          </a:p>
          <a:p>
            <a:pPr eaLnBrk="1" hangingPunct="1"/>
            <a:r>
              <a:rPr lang="it-IT" altLang="it-IT" sz="1800" dirty="0"/>
              <a:t>1838. New York, </a:t>
            </a:r>
          </a:p>
          <a:p>
            <a:pPr eaLnBrk="1" hangingPunct="1"/>
            <a:r>
              <a:rPr lang="it-IT" altLang="it-IT" sz="1800" dirty="0"/>
              <a:t>Metropolitan Museum of Art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>
            <a:extLst>
              <a:ext uri="{FF2B5EF4-FFF2-40B4-BE49-F238E27FC236}">
                <a16:creationId xmlns:a16="http://schemas.microsoft.com/office/drawing/2014/main" id="{278A23F0-E7F2-404B-9750-AF561AAB0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9699" name="Picture 2">
            <a:extLst>
              <a:ext uri="{FF2B5EF4-FFF2-40B4-BE49-F238E27FC236}">
                <a16:creationId xmlns:a16="http://schemas.microsoft.com/office/drawing/2014/main" id="{BF6BAD0A-1CD7-4D7C-B525-AD33FCF030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88" y="-3175"/>
            <a:ext cx="9147175" cy="5880100"/>
          </a:xfrm>
          <a:noFill/>
        </p:spPr>
      </p:pic>
      <p:sp>
        <p:nvSpPr>
          <p:cNvPr id="29700" name="CasellaDiTesto 3">
            <a:extLst>
              <a:ext uri="{FF2B5EF4-FFF2-40B4-BE49-F238E27FC236}">
                <a16:creationId xmlns:a16="http://schemas.microsoft.com/office/drawing/2014/main" id="{DF9918B7-9E44-4A3F-9B95-4A4353004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5850"/>
            <a:ext cx="6764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dirty="0"/>
              <a:t>Leo von </a:t>
            </a:r>
            <a:r>
              <a:rPr lang="it-IT" altLang="it-IT" sz="1800" dirty="0" err="1"/>
              <a:t>Klenze</a:t>
            </a:r>
            <a:r>
              <a:rPr lang="it-IT" altLang="it-IT" sz="1800" dirty="0"/>
              <a:t>, </a:t>
            </a:r>
            <a:r>
              <a:rPr lang="it-IT" altLang="it-IT" sz="1800" i="1" dirty="0"/>
              <a:t>Villa Lucia al Vomero</a:t>
            </a:r>
            <a:r>
              <a:rPr lang="it-IT" altLang="it-IT" sz="1800" dirty="0"/>
              <a:t>, 1823-24, collezione privata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>
            <a:extLst>
              <a:ext uri="{FF2B5EF4-FFF2-40B4-BE49-F238E27FC236}">
                <a16:creationId xmlns:a16="http://schemas.microsoft.com/office/drawing/2014/main" id="{A2FAE609-048F-4C9C-8C2C-368E4E70C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30723" name="Picture 2">
            <a:extLst>
              <a:ext uri="{FF2B5EF4-FFF2-40B4-BE49-F238E27FC236}">
                <a16:creationId xmlns:a16="http://schemas.microsoft.com/office/drawing/2014/main" id="{941357AD-09CD-4E47-B49E-AC02E61C63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6675" y="0"/>
            <a:ext cx="9210675" cy="6072188"/>
          </a:xfrm>
          <a:noFill/>
        </p:spPr>
      </p:pic>
      <p:sp>
        <p:nvSpPr>
          <p:cNvPr id="30724" name="CasellaDiTesto 4">
            <a:extLst>
              <a:ext uri="{FF2B5EF4-FFF2-40B4-BE49-F238E27FC236}">
                <a16:creationId xmlns:a16="http://schemas.microsoft.com/office/drawing/2014/main" id="{638AA683-1F31-4162-9082-14CC83196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5850"/>
            <a:ext cx="1170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dirty="0"/>
              <a:t>Lancelot-</a:t>
            </a:r>
            <a:r>
              <a:rPr lang="it-IT" altLang="it-IT" sz="1800" dirty="0" err="1"/>
              <a:t>Théodore</a:t>
            </a:r>
            <a:r>
              <a:rPr lang="it-IT" altLang="it-IT" sz="1800" dirty="0"/>
              <a:t> </a:t>
            </a:r>
            <a:r>
              <a:rPr lang="it-IT" altLang="it-IT" sz="1800" dirty="0" err="1"/>
              <a:t>Turpin</a:t>
            </a:r>
            <a:r>
              <a:rPr lang="it-IT" altLang="it-IT" sz="1800" dirty="0"/>
              <a:t> de </a:t>
            </a:r>
            <a:r>
              <a:rPr lang="it-IT" altLang="it-IT" sz="1800" dirty="0" err="1"/>
              <a:t>Crissé</a:t>
            </a:r>
            <a:r>
              <a:rPr lang="it-IT" altLang="it-IT" sz="1800" dirty="0"/>
              <a:t>, </a:t>
            </a:r>
            <a:r>
              <a:rPr lang="it-IT" altLang="it-IT" sz="1800" i="1" dirty="0"/>
              <a:t>Baia di Napoli</a:t>
            </a:r>
            <a:r>
              <a:rPr lang="it-IT" altLang="it-IT" sz="1800" dirty="0"/>
              <a:t>, 1840. Boston, Museum of Fine </a:t>
            </a:r>
            <a:r>
              <a:rPr lang="it-IT" altLang="it-IT" sz="1800" dirty="0" err="1"/>
              <a:t>Arts</a:t>
            </a:r>
            <a:endParaRPr lang="it-IT" altLang="it-IT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PC\Desktop\Parigi marzo 2015\Parigi 8 - 11 marzo 2015 184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1"/>
            <a:ext cx="4537894" cy="681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724128" y="4869160"/>
            <a:ext cx="49883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Times New Roman" pitchFamily="18" charset="0"/>
                <a:cs typeface="Times New Roman" pitchFamily="18" charset="0"/>
              </a:rPr>
              <a:t>Noël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-Etienne </a:t>
            </a:r>
            <a:r>
              <a:rPr lang="it-IT" dirty="0" err="1">
                <a:latin typeface="Times New Roman" pitchFamily="18" charset="0"/>
                <a:cs typeface="Times New Roman" pitchFamily="18" charset="0"/>
              </a:rPr>
              <a:t>Fessard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it-IT" dirty="0">
                <a:latin typeface="Times New Roman" pitchFamily="18" charset="0"/>
                <a:cs typeface="Times New Roman" pitchFamily="18" charset="0"/>
              </a:rPr>
              <a:t>Tomba di Antoine </a:t>
            </a:r>
            <a:r>
              <a:rPr lang="it-IT" dirty="0" err="1">
                <a:latin typeface="Times New Roman" pitchFamily="18" charset="0"/>
                <a:cs typeface="Times New Roman" pitchFamily="18" charset="0"/>
              </a:rPr>
              <a:t>Parmentier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it-IT" dirty="0">
                <a:latin typeface="Times New Roman" pitchFamily="18" charset="0"/>
                <a:cs typeface="Times New Roman" pitchFamily="18" charset="0"/>
              </a:rPr>
              <a:t>post 1813.</a:t>
            </a:r>
          </a:p>
          <a:p>
            <a:r>
              <a:rPr lang="it-IT" dirty="0">
                <a:latin typeface="Times New Roman" pitchFamily="18" charset="0"/>
                <a:cs typeface="Times New Roman" pitchFamily="18" charset="0"/>
              </a:rPr>
              <a:t>Parigi, </a:t>
            </a:r>
          </a:p>
          <a:p>
            <a:r>
              <a:rPr lang="it-IT" dirty="0">
                <a:latin typeface="Times New Roman" pitchFamily="18" charset="0"/>
                <a:cs typeface="Times New Roman" pitchFamily="18" charset="0"/>
              </a:rPr>
              <a:t>Cimitero del </a:t>
            </a:r>
            <a:r>
              <a:rPr lang="it-IT" dirty="0" err="1">
                <a:latin typeface="Times New Roman" pitchFamily="18" charset="0"/>
                <a:cs typeface="Times New Roman" pitchFamily="18" charset="0"/>
              </a:rPr>
              <a:t>Père-Lachaise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05672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>
            <a:extLst>
              <a:ext uri="{FF2B5EF4-FFF2-40B4-BE49-F238E27FC236}">
                <a16:creationId xmlns:a16="http://schemas.microsoft.com/office/drawing/2014/main" id="{CD0335D1-2D30-4D47-8ACF-EE01B7033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31747" name="Picture 2">
            <a:extLst>
              <a:ext uri="{FF2B5EF4-FFF2-40B4-BE49-F238E27FC236}">
                <a16:creationId xmlns:a16="http://schemas.microsoft.com/office/drawing/2014/main" id="{A99726E5-1F6D-4CEC-B94E-83687721A6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288" y="0"/>
            <a:ext cx="9158288" cy="6394450"/>
          </a:xfrm>
          <a:noFill/>
        </p:spPr>
      </p:pic>
      <p:sp>
        <p:nvSpPr>
          <p:cNvPr id="31748" name="CasellaDiTesto 4">
            <a:extLst>
              <a:ext uri="{FF2B5EF4-FFF2-40B4-BE49-F238E27FC236}">
                <a16:creationId xmlns:a16="http://schemas.microsoft.com/office/drawing/2014/main" id="{628151A3-C36C-4B00-AFE4-14CD66C42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453188"/>
            <a:ext cx="7110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dirty="0"/>
              <a:t>Giacinto Gigante, </a:t>
            </a:r>
            <a:r>
              <a:rPr lang="it-IT" altLang="it-IT" sz="1800" i="1" dirty="0"/>
              <a:t>Amalfi</a:t>
            </a:r>
            <a:r>
              <a:rPr lang="it-IT" altLang="it-IT" sz="1800" dirty="0"/>
              <a:t>, 1837. Napoli, Museo Nazionale di Capodimonte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743FBF89-7E06-447D-89A0-CD9DC2DB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620713"/>
            <a:ext cx="6683109" cy="468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CasellaDiTesto 2">
            <a:extLst>
              <a:ext uri="{FF2B5EF4-FFF2-40B4-BE49-F238E27FC236}">
                <a16:creationId xmlns:a16="http://schemas.microsoft.com/office/drawing/2014/main" id="{9261BA44-BFFF-4BCD-88C4-CF830FFD7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481" y="6021388"/>
            <a:ext cx="668310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dirty="0"/>
              <a:t>Alphonse </a:t>
            </a:r>
            <a:r>
              <a:rPr lang="it-IT" altLang="it-IT" sz="1800" dirty="0" err="1"/>
              <a:t>Bernoud</a:t>
            </a:r>
            <a:r>
              <a:rPr lang="it-IT" altLang="it-IT" sz="1800" dirty="0"/>
              <a:t>, </a:t>
            </a:r>
            <a:r>
              <a:rPr lang="it-IT" altLang="it-IT" sz="1800" i="1" dirty="0"/>
              <a:t>Valle di Diano</a:t>
            </a:r>
            <a:r>
              <a:rPr lang="it-IT" altLang="it-IT" sz="1800" dirty="0"/>
              <a:t>, 1857. Londra, The Royal Society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080FAEDF-44D2-463D-9DA9-15687E133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404813"/>
            <a:ext cx="6804942" cy="48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CasellaDiTesto 2">
            <a:extLst>
              <a:ext uri="{FF2B5EF4-FFF2-40B4-BE49-F238E27FC236}">
                <a16:creationId xmlns:a16="http://schemas.microsoft.com/office/drawing/2014/main" id="{E51CC913-EA4F-454A-8BE5-EE93F363B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949950"/>
            <a:ext cx="2820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dirty="0"/>
              <a:t>Valle di Diano, verso Padula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4E91CF89-3665-4052-9620-AD0CC3D0C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404813"/>
            <a:ext cx="7029921" cy="486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CasellaDiTesto 2">
            <a:extLst>
              <a:ext uri="{FF2B5EF4-FFF2-40B4-BE49-F238E27FC236}">
                <a16:creationId xmlns:a16="http://schemas.microsoft.com/office/drawing/2014/main" id="{6E27A18C-7CBE-4022-B9C7-9D253BDC4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21388"/>
            <a:ext cx="915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dirty="0"/>
              <a:t>Potenza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ED834CB2-277E-4BF4-960C-BDCE447E7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476250"/>
            <a:ext cx="6877521" cy="481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CasellaDiTesto 2">
            <a:extLst>
              <a:ext uri="{FF2B5EF4-FFF2-40B4-BE49-F238E27FC236}">
                <a16:creationId xmlns:a16="http://schemas.microsoft.com/office/drawing/2014/main" id="{C7EE63EB-FFA6-4BA5-8174-764DB0E17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5805264"/>
            <a:ext cx="15489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dirty="0"/>
              <a:t>Potenza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663353E7-8F6D-4D7F-BB24-ECDA724EB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476250"/>
            <a:ext cx="7105650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CasellaDiTesto 2">
            <a:extLst>
              <a:ext uri="{FF2B5EF4-FFF2-40B4-BE49-F238E27FC236}">
                <a16:creationId xmlns:a16="http://schemas.microsoft.com/office/drawing/2014/main" id="{F546D53F-EE9E-4F52-B2FA-B33CFB944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092825"/>
            <a:ext cx="658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dirty="0"/>
              <a:t>Polla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25DE612B-3146-4A99-A103-8E1D39399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549275"/>
            <a:ext cx="6630441" cy="490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CasellaDiTesto 2">
            <a:extLst>
              <a:ext uri="{FF2B5EF4-FFF2-40B4-BE49-F238E27FC236}">
                <a16:creationId xmlns:a16="http://schemas.microsoft.com/office/drawing/2014/main" id="{60666F78-B1F1-4481-8337-3CAE37CF1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6092825"/>
            <a:ext cx="865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dirty="0"/>
              <a:t>Pertosa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>
            <a:extLst>
              <a:ext uri="{FF2B5EF4-FFF2-40B4-BE49-F238E27FC236}">
                <a16:creationId xmlns:a16="http://schemas.microsoft.com/office/drawing/2014/main" id="{50A56B6F-51C8-4898-A1E8-BAD4C7929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7150"/>
            <a:ext cx="3400425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>
            <a:extLst>
              <a:ext uri="{FF2B5EF4-FFF2-40B4-BE49-F238E27FC236}">
                <a16:creationId xmlns:a16="http://schemas.microsoft.com/office/drawing/2014/main" id="{34314175-5AF7-42B2-B65E-ABD56CC9C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2425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7347" name="Text Box 2">
            <a:extLst>
              <a:ext uri="{FF2B5EF4-FFF2-40B4-BE49-F238E27FC236}">
                <a16:creationId xmlns:a16="http://schemas.microsoft.com/office/drawing/2014/main" id="{F840B65F-0D5A-45DF-8CC5-FC1D0EBAE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37288"/>
            <a:ext cx="37449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FFFF"/>
                </a:solidFill>
              </a:rPr>
              <a:t>Fondato a Milano nel 1894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:a16="http://schemas.microsoft.com/office/drawing/2014/main" id="{82CBB3A2-8464-476F-B5D8-A890C80A5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-87313"/>
            <a:ext cx="4978400" cy="694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>
            <a:extLst>
              <a:ext uri="{FF2B5EF4-FFF2-40B4-BE49-F238E27FC236}">
                <a16:creationId xmlns:a16="http://schemas.microsoft.com/office/drawing/2014/main" id="{6A302101-2004-4EAD-8A9E-D711C311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27925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0419" name="CasellaDiTesto 2">
            <a:extLst>
              <a:ext uri="{FF2B5EF4-FFF2-40B4-BE49-F238E27FC236}">
                <a16:creationId xmlns:a16="http://schemas.microsoft.com/office/drawing/2014/main" id="{880BD743-CE69-48C3-9793-A40788F44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37288"/>
            <a:ext cx="4608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Firenze, Piazza Sant’Ambrogio, 2006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>
            <a:extLst>
              <a:ext uri="{FF2B5EF4-FFF2-40B4-BE49-F238E27FC236}">
                <a16:creationId xmlns:a16="http://schemas.microsoft.com/office/drawing/2014/main" id="{81B3F68C-4207-43B1-BE81-C986E02FF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-52388"/>
            <a:ext cx="4860925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>
            <a:extLst>
              <a:ext uri="{FF2B5EF4-FFF2-40B4-BE49-F238E27FC236}">
                <a16:creationId xmlns:a16="http://schemas.microsoft.com/office/drawing/2014/main" id="{871EE2C8-5D5C-46F8-8A8E-FC69DF239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17" y="-85725"/>
            <a:ext cx="6003083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3D31198E-088B-45A6-8EF2-5C8E00012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98451"/>
            <a:ext cx="1728192" cy="250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olo 1">
            <a:extLst>
              <a:ext uri="{FF2B5EF4-FFF2-40B4-BE49-F238E27FC236}">
                <a16:creationId xmlns:a16="http://schemas.microsoft.com/office/drawing/2014/main" id="{24D80F6B-C179-4E7E-8D86-5F52F4060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79875" name="Picture 2">
            <a:extLst>
              <a:ext uri="{FF2B5EF4-FFF2-40B4-BE49-F238E27FC236}">
                <a16:creationId xmlns:a16="http://schemas.microsoft.com/office/drawing/2014/main" id="{05FBF25C-FDA2-4EF7-AC66-2F740D8743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13" y="765175"/>
            <a:ext cx="9026525" cy="5335588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515</Words>
  <Application>Microsoft Office PowerPoint</Application>
  <PresentationFormat>Presentazione su schermo (4:3)</PresentationFormat>
  <Paragraphs>72</Paragraphs>
  <Slides>81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81</vt:i4>
      </vt:variant>
    </vt:vector>
  </HeadingPairs>
  <TitlesOfParts>
    <vt:vector size="85" baseType="lpstr">
      <vt:lpstr>Arial</vt:lpstr>
      <vt:lpstr>Calibri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Medioevo persistente.  Modelli e linguaggi  della scultura romanica in Casentino</dc:title>
  <dc:creator>PC</dc:creator>
  <cp:lastModifiedBy>Fulvio Cervini</cp:lastModifiedBy>
  <cp:revision>68</cp:revision>
  <dcterms:created xsi:type="dcterms:W3CDTF">2015-05-14T14:38:05Z</dcterms:created>
  <dcterms:modified xsi:type="dcterms:W3CDTF">2019-10-03T22:37:13Z</dcterms:modified>
</cp:coreProperties>
</file>