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49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38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66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65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27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430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85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60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72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80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8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2F456-2842-4EDD-91D8-63C38F4B7B49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08DF-1EBE-4036-BDF6-9E88869FE7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81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2020-05-12T05:51:03Z</dcterms:created>
  <dcterms:modified xsi:type="dcterms:W3CDTF">2020-05-12T06:06:59Z</dcterms:modified>
</cp:coreProperties>
</file>