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1" r:id="rId4"/>
    <p:sldId id="264" r:id="rId5"/>
    <p:sldId id="263" r:id="rId6"/>
    <p:sldId id="266" r:id="rId7"/>
    <p:sldId id="265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6DF04D-0E77-4CCD-B353-DE6CF04310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F004ACB-9E37-4669-B616-1192979C9394}">
      <dgm:prSet phldrT="[Testo]" custT="1"/>
      <dgm:spPr/>
      <dgm:t>
        <a:bodyPr/>
        <a:lstStyle/>
        <a:p>
          <a:r>
            <a:rPr lang="it-IT" sz="2800" dirty="0"/>
            <a:t>VALIDO E PERSUASIVO</a:t>
          </a:r>
        </a:p>
      </dgm:t>
    </dgm:pt>
    <dgm:pt modelId="{0AAE473D-890C-4056-B945-891C22324316}" type="parTrans" cxnId="{87189958-EE8F-4B35-B322-0029E7FF4A91}">
      <dgm:prSet/>
      <dgm:spPr/>
      <dgm:t>
        <a:bodyPr/>
        <a:lstStyle/>
        <a:p>
          <a:endParaRPr lang="it-IT"/>
        </a:p>
      </dgm:t>
    </dgm:pt>
    <dgm:pt modelId="{22B4F34F-5B26-40D5-BB7E-89EDE2BDDDDB}" type="sibTrans" cxnId="{87189958-EE8F-4B35-B322-0029E7FF4A91}">
      <dgm:prSet/>
      <dgm:spPr/>
      <dgm:t>
        <a:bodyPr/>
        <a:lstStyle/>
        <a:p>
          <a:endParaRPr lang="it-IT"/>
        </a:p>
      </dgm:t>
    </dgm:pt>
    <dgm:pt modelId="{8A1067ED-D415-44CE-A910-45C4DCB21BB6}">
      <dgm:prSet phldrT="[Testo]" custT="1"/>
      <dgm:spPr/>
      <dgm:t>
        <a:bodyPr/>
        <a:lstStyle/>
        <a:p>
          <a:r>
            <a:rPr lang="it-IT" sz="2800" dirty="0"/>
            <a:t>VALIDO E NON PERSUASIVO </a:t>
          </a:r>
        </a:p>
      </dgm:t>
    </dgm:pt>
    <dgm:pt modelId="{027646AB-D941-4B36-AE03-6A69DF9AE6A2}" type="parTrans" cxnId="{0482795B-801A-41A1-B0E9-7C20B935F303}">
      <dgm:prSet/>
      <dgm:spPr/>
      <dgm:t>
        <a:bodyPr/>
        <a:lstStyle/>
        <a:p>
          <a:endParaRPr lang="it-IT"/>
        </a:p>
      </dgm:t>
    </dgm:pt>
    <dgm:pt modelId="{FDD5715B-24E2-47EB-9D31-37019E65CEA9}" type="sibTrans" cxnId="{0482795B-801A-41A1-B0E9-7C20B935F303}">
      <dgm:prSet/>
      <dgm:spPr/>
      <dgm:t>
        <a:bodyPr/>
        <a:lstStyle/>
        <a:p>
          <a:endParaRPr lang="it-IT"/>
        </a:p>
      </dgm:t>
    </dgm:pt>
    <dgm:pt modelId="{3561968A-8B2E-4A57-9755-4B9713765ECF}">
      <dgm:prSet phldrT="[Testo]" custT="1"/>
      <dgm:spPr/>
      <dgm:t>
        <a:bodyPr/>
        <a:lstStyle/>
        <a:p>
          <a:r>
            <a:rPr lang="it-IT" sz="2800" dirty="0"/>
            <a:t>NON VALIDO E PERSUASIVO</a:t>
          </a:r>
        </a:p>
      </dgm:t>
    </dgm:pt>
    <dgm:pt modelId="{3EDA7BCA-EFB7-4658-9E2B-B21D4835E4F1}" type="parTrans" cxnId="{F24BD89F-8B1A-454F-991D-4FFFD6A697D5}">
      <dgm:prSet/>
      <dgm:spPr/>
      <dgm:t>
        <a:bodyPr/>
        <a:lstStyle/>
        <a:p>
          <a:endParaRPr lang="it-IT"/>
        </a:p>
      </dgm:t>
    </dgm:pt>
    <dgm:pt modelId="{1DF28E34-0EE8-4544-9596-209A546671B8}" type="sibTrans" cxnId="{F24BD89F-8B1A-454F-991D-4FFFD6A697D5}">
      <dgm:prSet/>
      <dgm:spPr/>
      <dgm:t>
        <a:bodyPr/>
        <a:lstStyle/>
        <a:p>
          <a:endParaRPr lang="it-IT"/>
        </a:p>
      </dgm:t>
    </dgm:pt>
    <dgm:pt modelId="{EF456BD4-763B-4325-B718-46D530B9AA86}">
      <dgm:prSet phldrT="[Testo]" custT="1"/>
      <dgm:spPr/>
      <dgm:t>
        <a:bodyPr/>
        <a:lstStyle/>
        <a:p>
          <a:r>
            <a:rPr lang="it-IT" sz="2800" dirty="0"/>
            <a:t>NON VALIDO E NON PERSUASIVO</a:t>
          </a:r>
        </a:p>
      </dgm:t>
    </dgm:pt>
    <dgm:pt modelId="{5EDC3714-9B07-4F50-A01E-641B6C1A7700}" type="parTrans" cxnId="{0EEB7CDA-F4DA-4BA8-B02D-DF5193D8198F}">
      <dgm:prSet/>
      <dgm:spPr/>
      <dgm:t>
        <a:bodyPr/>
        <a:lstStyle/>
        <a:p>
          <a:endParaRPr lang="it-IT"/>
        </a:p>
      </dgm:t>
    </dgm:pt>
    <dgm:pt modelId="{9B83B4BD-7B84-40AF-9EE2-F404385678FC}" type="sibTrans" cxnId="{0EEB7CDA-F4DA-4BA8-B02D-DF5193D8198F}">
      <dgm:prSet/>
      <dgm:spPr/>
      <dgm:t>
        <a:bodyPr/>
        <a:lstStyle/>
        <a:p>
          <a:endParaRPr lang="it-IT"/>
        </a:p>
      </dgm:t>
    </dgm:pt>
    <dgm:pt modelId="{7029FE1D-EE86-4672-9E85-DB95E8848A77}" type="pres">
      <dgm:prSet presAssocID="{126DF04D-0E77-4CCD-B353-DE6CF0431018}" presName="diagram" presStyleCnt="0">
        <dgm:presLayoutVars>
          <dgm:dir/>
          <dgm:resizeHandles val="exact"/>
        </dgm:presLayoutVars>
      </dgm:prSet>
      <dgm:spPr/>
    </dgm:pt>
    <dgm:pt modelId="{3D405466-849E-4001-9B74-ABC83445486E}" type="pres">
      <dgm:prSet presAssocID="{CF004ACB-9E37-4669-B616-1192979C9394}" presName="node" presStyleLbl="node1" presStyleIdx="0" presStyleCnt="4">
        <dgm:presLayoutVars>
          <dgm:bulletEnabled val="1"/>
        </dgm:presLayoutVars>
      </dgm:prSet>
      <dgm:spPr/>
    </dgm:pt>
    <dgm:pt modelId="{3F020D9D-31CC-48E8-88BC-0EE1433D8E0B}" type="pres">
      <dgm:prSet presAssocID="{22B4F34F-5B26-40D5-BB7E-89EDE2BDDDDB}" presName="sibTrans" presStyleCnt="0"/>
      <dgm:spPr/>
    </dgm:pt>
    <dgm:pt modelId="{25113227-A5B8-4188-B01F-1C966705630F}" type="pres">
      <dgm:prSet presAssocID="{8A1067ED-D415-44CE-A910-45C4DCB21BB6}" presName="node" presStyleLbl="node1" presStyleIdx="1" presStyleCnt="4">
        <dgm:presLayoutVars>
          <dgm:bulletEnabled val="1"/>
        </dgm:presLayoutVars>
      </dgm:prSet>
      <dgm:spPr/>
    </dgm:pt>
    <dgm:pt modelId="{95A63F89-FC7F-48D5-B4CD-E93FA5382EFC}" type="pres">
      <dgm:prSet presAssocID="{FDD5715B-24E2-47EB-9D31-37019E65CEA9}" presName="sibTrans" presStyleCnt="0"/>
      <dgm:spPr/>
    </dgm:pt>
    <dgm:pt modelId="{26C0C13D-CB84-4944-B413-FB847B661844}" type="pres">
      <dgm:prSet presAssocID="{3561968A-8B2E-4A57-9755-4B9713765ECF}" presName="node" presStyleLbl="node1" presStyleIdx="2" presStyleCnt="4" custLinFactNeighborX="-509" custLinFactNeighborY="7469">
        <dgm:presLayoutVars>
          <dgm:bulletEnabled val="1"/>
        </dgm:presLayoutVars>
      </dgm:prSet>
      <dgm:spPr/>
    </dgm:pt>
    <dgm:pt modelId="{59977AE0-0F2B-4B1A-8EFF-27C7C7D3CD11}" type="pres">
      <dgm:prSet presAssocID="{1DF28E34-0EE8-4544-9596-209A546671B8}" presName="sibTrans" presStyleCnt="0"/>
      <dgm:spPr/>
    </dgm:pt>
    <dgm:pt modelId="{92F0D38A-0735-4D42-94FB-8E7976250E42}" type="pres">
      <dgm:prSet presAssocID="{EF456BD4-763B-4325-B718-46D530B9AA86}" presName="node" presStyleLbl="node1" presStyleIdx="3" presStyleCnt="4" custLinFactNeighborX="-306" custLinFactNeighborY="7639">
        <dgm:presLayoutVars>
          <dgm:bulletEnabled val="1"/>
        </dgm:presLayoutVars>
      </dgm:prSet>
      <dgm:spPr/>
    </dgm:pt>
  </dgm:ptLst>
  <dgm:cxnLst>
    <dgm:cxn modelId="{8B907134-CD84-42EE-B9D1-2ABFB8524981}" type="presOf" srcId="{126DF04D-0E77-4CCD-B353-DE6CF0431018}" destId="{7029FE1D-EE86-4672-9E85-DB95E8848A77}" srcOrd="0" destOrd="0" presId="urn:microsoft.com/office/officeart/2005/8/layout/default"/>
    <dgm:cxn modelId="{0482795B-801A-41A1-B0E9-7C20B935F303}" srcId="{126DF04D-0E77-4CCD-B353-DE6CF0431018}" destId="{8A1067ED-D415-44CE-A910-45C4DCB21BB6}" srcOrd="1" destOrd="0" parTransId="{027646AB-D941-4B36-AE03-6A69DF9AE6A2}" sibTransId="{FDD5715B-24E2-47EB-9D31-37019E65CEA9}"/>
    <dgm:cxn modelId="{23263B6F-DA56-4929-9FFB-DEFC907B0123}" type="presOf" srcId="{EF456BD4-763B-4325-B718-46D530B9AA86}" destId="{92F0D38A-0735-4D42-94FB-8E7976250E42}" srcOrd="0" destOrd="0" presId="urn:microsoft.com/office/officeart/2005/8/layout/default"/>
    <dgm:cxn modelId="{E25D9051-88F2-4119-AA1A-2B1BC69899D5}" type="presOf" srcId="{3561968A-8B2E-4A57-9755-4B9713765ECF}" destId="{26C0C13D-CB84-4944-B413-FB847B661844}" srcOrd="0" destOrd="0" presId="urn:microsoft.com/office/officeart/2005/8/layout/default"/>
    <dgm:cxn modelId="{87189958-EE8F-4B35-B322-0029E7FF4A91}" srcId="{126DF04D-0E77-4CCD-B353-DE6CF0431018}" destId="{CF004ACB-9E37-4669-B616-1192979C9394}" srcOrd="0" destOrd="0" parTransId="{0AAE473D-890C-4056-B945-891C22324316}" sibTransId="{22B4F34F-5B26-40D5-BB7E-89EDE2BDDDDB}"/>
    <dgm:cxn modelId="{F24BD89F-8B1A-454F-991D-4FFFD6A697D5}" srcId="{126DF04D-0E77-4CCD-B353-DE6CF0431018}" destId="{3561968A-8B2E-4A57-9755-4B9713765ECF}" srcOrd="2" destOrd="0" parTransId="{3EDA7BCA-EFB7-4658-9E2B-B21D4835E4F1}" sibTransId="{1DF28E34-0EE8-4544-9596-209A546671B8}"/>
    <dgm:cxn modelId="{863306CC-5A62-49F0-9EEC-ACD9A7DE29D5}" type="presOf" srcId="{CF004ACB-9E37-4669-B616-1192979C9394}" destId="{3D405466-849E-4001-9B74-ABC83445486E}" srcOrd="0" destOrd="0" presId="urn:microsoft.com/office/officeart/2005/8/layout/default"/>
    <dgm:cxn modelId="{0EEB7CDA-F4DA-4BA8-B02D-DF5193D8198F}" srcId="{126DF04D-0E77-4CCD-B353-DE6CF0431018}" destId="{EF456BD4-763B-4325-B718-46D530B9AA86}" srcOrd="3" destOrd="0" parTransId="{5EDC3714-9B07-4F50-A01E-641B6C1A7700}" sibTransId="{9B83B4BD-7B84-40AF-9EE2-F404385678FC}"/>
    <dgm:cxn modelId="{949C13EF-130E-414F-9AA9-BCBD429C7D08}" type="presOf" srcId="{8A1067ED-D415-44CE-A910-45C4DCB21BB6}" destId="{25113227-A5B8-4188-B01F-1C966705630F}" srcOrd="0" destOrd="0" presId="urn:microsoft.com/office/officeart/2005/8/layout/default"/>
    <dgm:cxn modelId="{1AD1E336-9956-4CD3-91FE-7D64A8707ACB}" type="presParOf" srcId="{7029FE1D-EE86-4672-9E85-DB95E8848A77}" destId="{3D405466-849E-4001-9B74-ABC83445486E}" srcOrd="0" destOrd="0" presId="urn:microsoft.com/office/officeart/2005/8/layout/default"/>
    <dgm:cxn modelId="{7EED6F62-3275-42D3-9837-068A61413119}" type="presParOf" srcId="{7029FE1D-EE86-4672-9E85-DB95E8848A77}" destId="{3F020D9D-31CC-48E8-88BC-0EE1433D8E0B}" srcOrd="1" destOrd="0" presId="urn:microsoft.com/office/officeart/2005/8/layout/default"/>
    <dgm:cxn modelId="{F2AAFCB0-DCAE-46F6-9D1F-C5B588D17072}" type="presParOf" srcId="{7029FE1D-EE86-4672-9E85-DB95E8848A77}" destId="{25113227-A5B8-4188-B01F-1C966705630F}" srcOrd="2" destOrd="0" presId="urn:microsoft.com/office/officeart/2005/8/layout/default"/>
    <dgm:cxn modelId="{AD71773F-697E-4A19-875C-4AB367FE35BD}" type="presParOf" srcId="{7029FE1D-EE86-4672-9E85-DB95E8848A77}" destId="{95A63F89-FC7F-48D5-B4CD-E93FA5382EFC}" srcOrd="3" destOrd="0" presId="urn:microsoft.com/office/officeart/2005/8/layout/default"/>
    <dgm:cxn modelId="{42AC0FAE-09B1-48C6-8935-CC1B932AE503}" type="presParOf" srcId="{7029FE1D-EE86-4672-9E85-DB95E8848A77}" destId="{26C0C13D-CB84-4944-B413-FB847B661844}" srcOrd="4" destOrd="0" presId="urn:microsoft.com/office/officeart/2005/8/layout/default"/>
    <dgm:cxn modelId="{393AB89E-C29F-464F-AF7B-C994F0A572B9}" type="presParOf" srcId="{7029FE1D-EE86-4672-9E85-DB95E8848A77}" destId="{59977AE0-0F2B-4B1A-8EFF-27C7C7D3CD11}" srcOrd="5" destOrd="0" presId="urn:microsoft.com/office/officeart/2005/8/layout/default"/>
    <dgm:cxn modelId="{6EF5ABE4-4788-4951-BCC9-66982EE0263B}" type="presParOf" srcId="{7029FE1D-EE86-4672-9E85-DB95E8848A77}" destId="{92F0D38A-0735-4D42-94FB-8E7976250E4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05466-849E-4001-9B74-ABC83445486E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VALIDO E PERSUASIVO</a:t>
          </a:r>
        </a:p>
      </dsp:txBody>
      <dsp:txXfrm>
        <a:off x="992" y="194138"/>
        <a:ext cx="3869531" cy="2321718"/>
      </dsp:txXfrm>
    </dsp:sp>
    <dsp:sp modelId="{25113227-A5B8-4188-B01F-1C966705630F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VALIDO E NON PERSUASIVO </a:t>
          </a:r>
        </a:p>
      </dsp:txBody>
      <dsp:txXfrm>
        <a:off x="4257476" y="194138"/>
        <a:ext cx="3869531" cy="2321718"/>
      </dsp:txXfrm>
    </dsp:sp>
    <dsp:sp modelId="{26C0C13D-CB84-4944-B413-FB847B661844}">
      <dsp:nvSpPr>
        <dsp:cNvPr id="0" name=""/>
        <dsp:cNvSpPr/>
      </dsp:nvSpPr>
      <dsp:spPr>
        <a:xfrm>
          <a:off x="0" y="3076219"/>
          <a:ext cx="3869531" cy="2321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NON VALIDO E PERSUASIVO</a:t>
          </a:r>
        </a:p>
      </dsp:txBody>
      <dsp:txXfrm>
        <a:off x="0" y="3076219"/>
        <a:ext cx="3869531" cy="2321718"/>
      </dsp:txXfrm>
    </dsp:sp>
    <dsp:sp modelId="{92F0D38A-0735-4D42-94FB-8E7976250E42}">
      <dsp:nvSpPr>
        <dsp:cNvPr id="0" name=""/>
        <dsp:cNvSpPr/>
      </dsp:nvSpPr>
      <dsp:spPr>
        <a:xfrm>
          <a:off x="4245635" y="3080166"/>
          <a:ext cx="3869531" cy="2321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NON VALIDO E NON PERSUASIVO</a:t>
          </a:r>
        </a:p>
      </dsp:txBody>
      <dsp:txXfrm>
        <a:off x="4245635" y="3080166"/>
        <a:ext cx="3869531" cy="232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F14EDF-85E1-419E-B3A6-78C3526EE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DISCORSO DIALOGICO VS DISCORSO MONOLOGICO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EBC657-319E-4A3A-84EB-DCD5698F9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/>
              <a:t>1) </a:t>
            </a:r>
          </a:p>
          <a:p>
            <a:pPr marL="0" indent="0">
              <a:buNone/>
            </a:pPr>
            <a:r>
              <a:rPr lang="it-IT" dirty="0"/>
              <a:t>SINTESI O ROTTURA DELLA SINTESI</a:t>
            </a:r>
          </a:p>
          <a:p>
            <a:pPr marL="0" indent="0">
              <a:buNone/>
            </a:pPr>
            <a:r>
              <a:rPr lang="it-IT" dirty="0"/>
              <a:t>CONSENSO O DISSENSO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2) INSUFFICIENZA DELLA LOGICA E IMPORTANZA DEL FONDAMENTO PERSONALE NEL DISCORSO DIALOGICO:</a:t>
            </a:r>
          </a:p>
          <a:p>
            <a:r>
              <a:rPr lang="it-IT" dirty="0"/>
              <a:t>EMOZIONI </a:t>
            </a:r>
          </a:p>
          <a:p>
            <a:r>
              <a:rPr lang="it-IT" dirty="0"/>
              <a:t>RETROTERRA INDIVIDUALE</a:t>
            </a:r>
          </a:p>
          <a:p>
            <a:r>
              <a:rPr lang="it-IT" dirty="0"/>
              <a:t>VALORI                                                  </a:t>
            </a:r>
          </a:p>
          <a:p>
            <a:endParaRPr lang="it-IT" dirty="0"/>
          </a:p>
          <a:p>
            <a:r>
              <a:rPr lang="it-IT" dirty="0"/>
              <a:t>MOTIVI (SOGGETTIVI E NON GENERALIZZABILI) – CIÒ CHE CI SPINGE</a:t>
            </a:r>
          </a:p>
          <a:p>
            <a:r>
              <a:rPr lang="it-IT" dirty="0"/>
              <a:t>CAUSE (SOGGETTIVE E CONTROLLABILI)  - CIÒ CHE DETERMINA</a:t>
            </a:r>
          </a:p>
          <a:p>
            <a:r>
              <a:rPr lang="it-IT" dirty="0"/>
              <a:t>RAGIONI (VALUTABILI CRITICAMENTE) – CIÒ CHE GIUSTIFICA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12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DD65AB-74B6-4ACD-8EE3-2527914ED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05FCC9-FF6D-4842-A465-12E601172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ARGOMENTO DA TRATTARE</a:t>
            </a:r>
          </a:p>
          <a:p>
            <a:r>
              <a:rPr lang="it-IT" dirty="0"/>
              <a:t>PERSONE INTERESSATE A FARLO</a:t>
            </a:r>
          </a:p>
          <a:p>
            <a:r>
              <a:rPr lang="it-IT" dirty="0"/>
              <a:t>AVANZARE RAGIONI, MOTIVI, CAUSE</a:t>
            </a:r>
          </a:p>
          <a:p>
            <a:r>
              <a:rPr lang="it-IT" dirty="0"/>
              <a:t>AL FINE DI..</a:t>
            </a:r>
          </a:p>
          <a:p>
            <a:r>
              <a:rPr lang="it-IT" dirty="0"/>
              <a:t>FORMARE PERSONE CAPACI DI PENSARE CON LA PROPRIA TESTA E CAMMINARE CON LE PROPRIE GAMBE</a:t>
            </a:r>
          </a:p>
          <a:p>
            <a:r>
              <a:rPr lang="it-IT" dirty="0"/>
              <a:t>ESPRIMERE E DIFENDERE LE PROPRIE IDEE CON LE PROPRIE PAROLE</a:t>
            </a:r>
          </a:p>
          <a:p>
            <a:r>
              <a:rPr lang="it-IT" dirty="0"/>
              <a:t>ESSERE CONVINTI DI CIÒ CHE SI PENSA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597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E6FA7E38-C8BB-47AE-A249-385529D91D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90936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26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A25545-C3FA-45EF-834E-2D544859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CONSENSO E DISSENSO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414A1D-96AA-4516-AE57-60A032A8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MASSIMO CONSENSO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/>
              <a:t> DOGMATISMO, INTEGRALISMO</a:t>
            </a:r>
          </a:p>
          <a:p>
            <a:endParaRPr lang="it-IT" dirty="0"/>
          </a:p>
          <a:p>
            <a:r>
              <a:rPr lang="it-IT" dirty="0"/>
              <a:t>MASSIMO DISSENSO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/>
              <a:t> OFFESA</a:t>
            </a:r>
          </a:p>
          <a:p>
            <a:pPr marL="0" indent="0">
              <a:buNone/>
            </a:pPr>
            <a:r>
              <a:rPr lang="it-IT" dirty="0"/>
              <a:t>«Quando smetterai di credere a queste </a:t>
            </a:r>
            <a:r>
              <a:rPr lang="it-IT"/>
              <a:t>idiozie?»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«Quando tu smetterai di credere alle tue»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495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A525A9-536E-4D36-A505-FCB684263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DIBATTITO COMPETITIVO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91724-AFB7-4243-83EE-199B207DF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DISACCORDO (NON COESISTENZA DI OPINIONI)</a:t>
            </a:r>
          </a:p>
          <a:p>
            <a:r>
              <a:rPr lang="it-IT" dirty="0"/>
              <a:t>CONFLITTO (DISACCORDO CON CONTRASTO)</a:t>
            </a:r>
          </a:p>
          <a:p>
            <a:r>
              <a:rPr lang="it-IT" dirty="0"/>
              <a:t>ANTAGONISMO (DISACCORDO CONTINUO NEL TEMPO)</a:t>
            </a:r>
            <a:r>
              <a:rPr lang="it-IT" b="1" dirty="0"/>
              <a:t> </a:t>
            </a:r>
          </a:p>
          <a:p>
            <a:r>
              <a:rPr lang="it-IT" dirty="0"/>
              <a:t>DIVERGENZA (COESISTENZA DI OPINIONI DIVERSE E EVENTUALE DISPONIBILITÀ A RICREDERSI)</a:t>
            </a:r>
          </a:p>
          <a:p>
            <a:endParaRPr lang="it-IT" b="1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31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CF1B0-58E5-46E4-9FF9-3EDFA1DB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DISSENSO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3C5B6A-3716-4ADD-A59D-04CB8712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>
                <a:solidFill>
                  <a:srgbClr val="191B0E"/>
                </a:solidFill>
              </a:rPr>
              <a:t>POLEMICA: DIBATTITO A CUI SI AGGIUNGE L’IRRIDUCIBILITÀ DELLE POSIZIONI </a:t>
            </a:r>
          </a:p>
          <a:p>
            <a:r>
              <a:rPr lang="it-IT" dirty="0"/>
              <a:t>CONTROVERSIA: DIBATTITO PROTRATTO NEL TEMPO SENZA REGOLE E CONFINI PREVENTIVAMENTE FISSATI, DIVERGENZA DI OPINIONI CONTINUATIVA</a:t>
            </a:r>
          </a:p>
          <a:p>
            <a:r>
              <a:rPr lang="it-IT" dirty="0"/>
              <a:t>DISPUTA: DIBATTITO DOTTRINALE E ACCADEMICO CONDOTTO A SCOPO DI ESERCITAZIONE</a:t>
            </a:r>
          </a:p>
          <a:p>
            <a:r>
              <a:rPr lang="it-IT" dirty="0"/>
              <a:t>DIATRIBA: DIBATTITO ASPRAMENTE POLEMICO SEMPRE SU TEMI DI NATURA TEORICA</a:t>
            </a:r>
          </a:p>
        </p:txBody>
      </p:sp>
    </p:spTree>
    <p:extLst>
      <p:ext uri="{BB962C8B-B14F-4D97-AF65-F5344CB8AC3E}">
        <p14:creationId xmlns:p14="http://schemas.microsoft.com/office/powerpoint/2010/main" val="267874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F68C2B-1AC3-45C5-BF3C-798B23A2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 DIBATTITO COOPERATIVO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B3826C-908A-4784-A8F7-3B34C9C86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DIALOGO: RAGIONARE INSIEME AL FINE DI RAGGIUNGERE UN’INTESA</a:t>
            </a:r>
          </a:p>
          <a:p>
            <a:r>
              <a:rPr lang="it-IT" dirty="0"/>
              <a:t>DISCUSSIONE: LIBERO E APERTO CONFRONTO FRA IDEE, PRIVO DI CARATTERE CONFLITTUALE E FINALIZZATO ALLA RISOLUZIONE DI UN PROBLEMA </a:t>
            </a:r>
          </a:p>
          <a:p>
            <a:r>
              <a:rPr lang="it-IT" dirty="0"/>
              <a:t>DIBATTITO: COMPETIZIONE, SFIDA, GARA FRA DUE ANTAGONISTI IN CUI, A DIFFERENZA DELLA DISCUSSIONE, HA UN RUOLO IMPORTANTE UNA TERZA PARTE (L’UDITORIO, UN GIUDICE)</a:t>
            </a:r>
          </a:p>
          <a:p>
            <a:r>
              <a:rPr lang="it-IT" dirty="0">
                <a:solidFill>
                  <a:srgbClr val="191B0E"/>
                </a:solidFill>
              </a:rPr>
              <a:t>POLEMICA: DIBATTITO A CUI SI AGGIUNGE L’IRRIDUCIBILITÀ DELLE POSIZIONI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82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CF0B1A-EE55-4C34-9E4D-DE68165D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VALUTAZIONE PONDERATA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B247DD-0226-4E7E-B3EC-BB58ADA69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SE UNO VINCE L’ALTRO PERDE/VINCE L’UNO, VINCE L’ALTRO</a:t>
            </a:r>
          </a:p>
          <a:p>
            <a:pPr marL="0" indent="0">
              <a:buNone/>
            </a:pPr>
            <a:r>
              <a:rPr lang="it-IT" dirty="0"/>
              <a:t>CONFLITTO ALL’INTERNO DI UN QUADRO DI COOPERAZIONE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È VIETATO MENTIRE? </a:t>
            </a:r>
          </a:p>
          <a:p>
            <a:r>
              <a:rPr lang="it-IT" dirty="0"/>
              <a:t>NO ALLA MENZOGNA :</a:t>
            </a:r>
          </a:p>
          <a:p>
            <a:pPr marL="0" indent="0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PER MOTIVI DEONTOLOGICI (DIRE IL FALSO È IN QUANTO TALE NEGATIVO)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it-IT" dirty="0"/>
              <a:t>MOTIVI TELEOLOGICI: LE CONSEGUENZE SONO NEGATIVE</a:t>
            </a:r>
          </a:p>
          <a:p>
            <a:r>
              <a:rPr lang="it-IT" dirty="0"/>
              <a:t>AMMISSIBILITÀ DELLA MENZOGNA IN ALCUNI CASI PARTICOLARI</a:t>
            </a:r>
          </a:p>
          <a:p>
            <a:r>
              <a:rPr lang="it-IT" dirty="0"/>
              <a:t>OMISSIONE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4673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5CCC9F-758A-403D-B364-E93DB111B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FINI DIDATTICI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9652AB-F32F-45F0-86B9-D2910B3CB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INSEGNARE A SCOMPORRE E ANALIZZARE</a:t>
            </a:r>
          </a:p>
          <a:p>
            <a:r>
              <a:rPr lang="it-IT" dirty="0"/>
              <a:t>ADDESTRARE ALLA ESPOSIZIONE DELLE PROPRIE TESI</a:t>
            </a:r>
          </a:p>
          <a:p>
            <a:r>
              <a:rPr lang="it-IT" dirty="0"/>
              <a:t>ABITUARSI A PORRE DOMANDE E A FAR FRONTE ALLE OBIEZIONI</a:t>
            </a:r>
          </a:p>
          <a:p>
            <a:r>
              <a:rPr lang="it-IT" dirty="0"/>
              <a:t>COLTIVARE LA PRONTEZZA DELLA REPLICA</a:t>
            </a:r>
          </a:p>
          <a:p>
            <a:r>
              <a:rPr lang="it-IT" dirty="0"/>
              <a:t>DARE FONDAMENTO ARGOMENTATIVO A COSE GIÀ NOTE</a:t>
            </a:r>
          </a:p>
          <a:p>
            <a:r>
              <a:rPr lang="it-IT" dirty="0"/>
              <a:t>SEGUIRE UNA METODOLOGIA A FINI DIMOSTRATIVI E ESPLORATIVI</a:t>
            </a:r>
          </a:p>
        </p:txBody>
      </p:sp>
    </p:spTree>
    <p:extLst>
      <p:ext uri="{BB962C8B-B14F-4D97-AF65-F5344CB8AC3E}">
        <p14:creationId xmlns:p14="http://schemas.microsoft.com/office/powerpoint/2010/main" val="3048446445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456</TotalTime>
  <Words>419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Ritaglio</vt:lpstr>
      <vt:lpstr>DISCORSO DIALOGICO VS DISCORSO MONOLOGICO</vt:lpstr>
      <vt:lpstr>CONDIZIONI</vt:lpstr>
      <vt:lpstr>Presentazione standard di PowerPoint</vt:lpstr>
      <vt:lpstr>CONSENSO E DISSENSO</vt:lpstr>
      <vt:lpstr>DIBATTITO COMPETITIVO  </vt:lpstr>
      <vt:lpstr>DISSENSO</vt:lpstr>
      <vt:lpstr> DIBATTITO COOPERATIVO </vt:lpstr>
      <vt:lpstr>VALUTAZIONE PONDERATA  </vt:lpstr>
      <vt:lpstr>FINI DIDATTICI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Lanfredini</dc:creator>
  <cp:lastModifiedBy>Roberta Lanfredini</cp:lastModifiedBy>
  <cp:revision>26</cp:revision>
  <dcterms:created xsi:type="dcterms:W3CDTF">2020-05-11T15:27:55Z</dcterms:created>
  <dcterms:modified xsi:type="dcterms:W3CDTF">2020-05-12T12:52:41Z</dcterms:modified>
</cp:coreProperties>
</file>