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1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33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674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82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34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31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0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289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29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84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08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9EE2A-0C97-42B0-9CF1-3BAA6453D190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338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A2C4BA-3202-45F8-A618-3B1550F92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fotografia, vecchio, bianco, sedendo&#10;&#10;Descrizione generata automaticamente">
            <a:extLst>
              <a:ext uri="{FF2B5EF4-FFF2-40B4-BE49-F238E27FC236}">
                <a16:creationId xmlns:a16="http://schemas.microsoft.com/office/drawing/2014/main" id="{C1D04B36-B26C-44F4-A1B2-170F9057B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10" y="3108"/>
            <a:ext cx="5017780" cy="6854892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D500A1-11C1-4744-B734-110E3858C0D3}"/>
              </a:ext>
            </a:extLst>
          </p:cNvPr>
          <p:cNvSpPr txBox="1"/>
          <p:nvPr/>
        </p:nvSpPr>
        <p:spPr>
          <a:xfrm>
            <a:off x="7828385" y="3648269"/>
            <a:ext cx="281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Monza, Museo del Duomo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BA279AD-55B7-498F-B5B6-DD5E4CFB0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514"/>
    </mc:Choice>
    <mc:Fallback>
      <p:transition spd="slow" advTm="704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ABEEB-D881-4FD1-AE5D-F7D64496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dificio, molti, largo, lato&#10;&#10;Descrizione generata automaticamente">
            <a:extLst>
              <a:ext uri="{FF2B5EF4-FFF2-40B4-BE49-F238E27FC236}">
                <a16:creationId xmlns:a16="http://schemas.microsoft.com/office/drawing/2014/main" id="{8FB1250C-C248-4D74-9B45-50CC275AB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80" y="-61524"/>
            <a:ext cx="6902115" cy="6919523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13A9DD-57F1-4CCD-9764-5AA2B584DCE7}"/>
              </a:ext>
            </a:extLst>
          </p:cNvPr>
          <p:cNvSpPr txBox="1"/>
          <p:nvPr/>
        </p:nvSpPr>
        <p:spPr>
          <a:xfrm>
            <a:off x="8332237" y="4506686"/>
            <a:ext cx="391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Firenze, Museo Nazionale del Bargello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9471A0-61F3-4DF2-8108-44777BCFA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038"/>
    </mc:Choice>
    <mc:Fallback>
      <p:transition spd="slow" advTm="36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</TotalTime>
  <Words>11</Words>
  <Application>Microsoft Office PowerPoint</Application>
  <PresentationFormat>Widescreen</PresentationFormat>
  <Paragraphs>2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Fulvio Cervini</dc:creator>
  <cp:lastModifiedBy>Fulvio Cervini</cp:lastModifiedBy>
  <cp:revision>9</cp:revision>
  <dcterms:created xsi:type="dcterms:W3CDTF">2020-03-13T18:56:00Z</dcterms:created>
  <dcterms:modified xsi:type="dcterms:W3CDTF">2020-03-16T10:31:44Z</dcterms:modified>
</cp:coreProperties>
</file>