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"/>
  </p:notesMasterIdLst>
  <p:sldIdLst>
    <p:sldId id="264" r:id="rId2"/>
    <p:sldId id="265" r:id="rId3"/>
    <p:sldId id="263" r:id="rId4"/>
    <p:sldId id="262" r:id="rId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504096EF-ED5E-4448-9115-6D9BEE31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061A837C-7080-4EB0-B178-FCE1A9BDD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F6017857-8830-4866-9554-0093FF6A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B95787F2-79A3-4D6F-98BD-98770EC432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3537" cy="124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6BE9532-C348-40C6-8A03-1D6600F4C1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F1D2E-3826-469D-A900-A456E7D059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CA511-5DF4-4826-84EF-12C9851D17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6A21D-F7A0-4AD9-8452-6981A6987F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7876-168C-41D2-83C6-6D59C150E9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5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41FE9-5DFB-4881-B295-1F3DC30CA4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1B373-8CA5-423C-A059-3CE5F658AE1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E20D2-6750-4603-B706-2BCC510666F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C878-BF55-4581-932C-7DC0E08884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113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41512" cy="5480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800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5D9478-5457-430A-8AD9-DC2C4F1DD8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4F1720-6E28-465F-A6BD-C590145FA7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E08AC-2890-40CB-A60F-6CA453FCA4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796B-16B8-4F0D-959D-39623F4F52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04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9D4D34-E591-4717-A4F9-8CFF1BBFE1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347B75-5376-4450-A12A-23DD668556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8CD050-B4B1-46EA-B5B0-3BCCB20BC3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648A-D145-44FA-A261-30B460050A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679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A12EC-F1C4-41CA-8924-3FB62F50A8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3AC81-7B6A-4B9E-A1D3-7A942FE877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47DCBB-30B8-41B6-BCC1-842228CED7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1ACB-D7E6-4926-8845-D6DB0C09C6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859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4EB5DF-8E70-4474-866B-11B34FECCF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AABEB-852C-4158-B44B-E05FC14AD35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13E40-834B-4F8E-BF8C-989440504F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BAF1C-A912-4F2A-9CD9-1749D6899E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401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0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A05CEA-B77C-434C-86B6-FA6ACA2A78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B02C92-13E6-447A-AEC0-C71A4C2C28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C2FBE72-F42B-4A19-9EE6-611FEDD264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DE06-2148-4D75-BDAF-F90EFE48AD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264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5E1141C-10E2-48D9-843D-310F068BB7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84CC0CB-E9DF-4D78-92C5-A3EC46BB93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D42AB1B-69BF-4D0E-90AC-ECEDF94489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A2CA6-D687-4397-AD88-281E1E6FB2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950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C14B1A3-A716-464E-B0C9-7534946AD9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1CA24-B48E-4137-A67D-AA11DDF660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04AB1-B1A6-48FF-8034-0788A0F0DA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B93FB-2F31-4D18-AAE5-E393962229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971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FB81877-DD2D-4CB9-BDF1-A89DEF6EC3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D71AEF-C6A0-4E25-896A-A8E10F207C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8EA62F-7EF2-4C35-9733-6534F21445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AF731-AD78-4DE2-B9D8-5B8C5E07F9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925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22F614-F5A6-4400-8D33-71DC5AACB4C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EF1DCA-A337-4EB1-8154-3706BD15B9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94809E-4F54-4BEA-A2F6-7BDC3031AA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44D45-1BB4-4E7C-84AE-23502C7D4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0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1AB9B7-7FCC-436C-8F62-10E371F6E9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D8FADE-87D2-4ED7-A0AA-91331D6EFA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C6938E-E0DB-4C64-9CFE-9885F28425F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10863-0BAF-455B-8169-B1E32CD05C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337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05535F9-8405-4144-BCD3-C41A617F0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6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F5AE5A3-A204-4277-ADDE-72184BC233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60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7FBE0AE-94C9-477D-A132-A6E1A9CF1BD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86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042E672-3799-45CC-824A-72244E1FAA7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299EFC-5604-488C-88A9-3BFB53B8DA0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86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61AE98-4AC1-4645-883B-9B9E1CD357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atola, armadietto, diverso, bianco&#10;&#10;Descrizione generata automaticamente">
            <a:extLst>
              <a:ext uri="{FF2B5EF4-FFF2-40B4-BE49-F238E27FC236}">
                <a16:creationId xmlns:a16="http://schemas.microsoft.com/office/drawing/2014/main" id="{74E11B0E-4FC0-4708-9070-647E581A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438405" cy="68621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781574-5A0A-4DDB-B3AD-3F58B01CEDB7}"/>
              </a:ext>
            </a:extLst>
          </p:cNvPr>
          <p:cNvSpPr txBox="1"/>
          <p:nvPr/>
        </p:nvSpPr>
        <p:spPr>
          <a:xfrm>
            <a:off x="6202094" y="4581128"/>
            <a:ext cx="531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Firenze, </a:t>
            </a:r>
          </a:p>
          <a:p>
            <a:r>
              <a:rPr lang="it-IT" sz="1800" dirty="0"/>
              <a:t>Museo Nazionale del Bargello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466BF6-9A92-4A32-BA6D-04E8DB572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1"/>
    </mc:Choice>
    <mc:Fallback>
      <p:transition spd="slow" advTm="7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fotografia, specchio, scarpe&#10;&#10;Descrizione generata automaticamente">
            <a:extLst>
              <a:ext uri="{FF2B5EF4-FFF2-40B4-BE49-F238E27FC236}">
                <a16:creationId xmlns:a16="http://schemas.microsoft.com/office/drawing/2014/main" id="{C1237613-99C8-45B6-8E11-F822400EC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0"/>
            <a:ext cx="4396706" cy="68428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4C5979-0CD7-4AE8-B47D-4FC4F4D48545}"/>
              </a:ext>
            </a:extLst>
          </p:cNvPr>
          <p:cNvSpPr txBox="1"/>
          <p:nvPr/>
        </p:nvSpPr>
        <p:spPr>
          <a:xfrm>
            <a:off x="6376419" y="4869160"/>
            <a:ext cx="3207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Firenze, </a:t>
            </a:r>
          </a:p>
          <a:p>
            <a:r>
              <a:rPr lang="it-IT" sz="1800" dirty="0"/>
              <a:t>Museo Nazionale </a:t>
            </a:r>
          </a:p>
          <a:p>
            <a:r>
              <a:rPr lang="it-IT" sz="1800" dirty="0"/>
              <a:t>del Bargello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9E8C16-6559-486D-9A68-CE3B58DD3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3"/>
    </mc:Choice>
    <mc:Fallback>
      <p:transition spd="slow" advTm="4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, oro, tavolo, sedendo&#10;&#10;Descrizione generata automaticamente">
            <a:extLst>
              <a:ext uri="{FF2B5EF4-FFF2-40B4-BE49-F238E27FC236}">
                <a16:creationId xmlns:a16="http://schemas.microsoft.com/office/drawing/2014/main" id="{2523A0EF-8F87-45B8-A5BD-BBE2EC242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5" y="44624"/>
            <a:ext cx="6106685" cy="69127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A80B5C-867B-4C12-B045-DA883BAC5899}"/>
              </a:ext>
            </a:extLst>
          </p:cNvPr>
          <p:cNvSpPr txBox="1"/>
          <p:nvPr/>
        </p:nvSpPr>
        <p:spPr>
          <a:xfrm>
            <a:off x="6156176" y="4221088"/>
            <a:ext cx="347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Berlino, </a:t>
            </a:r>
          </a:p>
          <a:p>
            <a:r>
              <a:rPr lang="it-IT" sz="1800" dirty="0" err="1"/>
              <a:t>Kunstgewerbe</a:t>
            </a:r>
            <a:r>
              <a:rPr lang="it-IT" sz="1800" dirty="0"/>
              <a:t> Museum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4D7ECB-1700-47E8-AB22-0CFEF0C26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482"/>
    </mc:Choice>
    <mc:Fallback>
      <p:transition spd="slow" advTm="66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dificio, facciata, largo&#10;&#10;Descrizione generata automaticamente">
            <a:extLst>
              <a:ext uri="{FF2B5EF4-FFF2-40B4-BE49-F238E27FC236}">
                <a16:creationId xmlns:a16="http://schemas.microsoft.com/office/drawing/2014/main" id="{6FC9BAD9-3666-4177-9376-F91E5D39B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0"/>
            <a:ext cx="6593375" cy="68133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FED4C6-ABF4-4726-9268-609A92358A9E}"/>
              </a:ext>
            </a:extLst>
          </p:cNvPr>
          <p:cNvSpPr txBox="1"/>
          <p:nvPr/>
        </p:nvSpPr>
        <p:spPr>
          <a:xfrm>
            <a:off x="7568366" y="4869160"/>
            <a:ext cx="227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Pavia, </a:t>
            </a:r>
          </a:p>
          <a:p>
            <a:r>
              <a:rPr lang="it-IT" sz="1800" dirty="0"/>
              <a:t>Certosa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2731B8-083A-4CA5-9510-F84C470C0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6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212"/>
    </mc:Choice>
    <mc:Fallback>
      <p:transition spd="slow" advTm="45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19</Words>
  <Application>Microsoft Office PowerPoint</Application>
  <PresentationFormat>Presentazione su schermo (4:3)</PresentationFormat>
  <Paragraphs>9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Cervini</cp:lastModifiedBy>
  <cp:revision>8</cp:revision>
  <cp:lastPrinted>1601-01-01T00:00:00Z</cp:lastPrinted>
  <dcterms:created xsi:type="dcterms:W3CDTF">1601-01-01T00:00:00Z</dcterms:created>
  <dcterms:modified xsi:type="dcterms:W3CDTF">2020-03-11T19:10:31Z</dcterms:modified>
</cp:coreProperties>
</file>