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853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18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6239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6418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16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6272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541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623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126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61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3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685FB-E22E-4B6B-B286-11E8BF2DDFFC}" type="datetimeFigureOut">
              <a:rPr lang="it-IT" smtClean="0"/>
              <a:t>12/03/2020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E0ED6-10F4-48C6-AF71-AFCC39E11C3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7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0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2</cp:revision>
  <dcterms:created xsi:type="dcterms:W3CDTF">2020-03-12T07:19:51Z</dcterms:created>
  <dcterms:modified xsi:type="dcterms:W3CDTF">2020-03-12T07:21:25Z</dcterms:modified>
</cp:coreProperties>
</file>