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539" r:id="rId2"/>
    <p:sldId id="540" r:id="rId3"/>
    <p:sldId id="543" r:id="rId4"/>
    <p:sldId id="541" r:id="rId5"/>
    <p:sldId id="544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22/03/2020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3" descr="Immagine che contiene edificio, vecchio, pietra&#10;&#10;Descrizione generata automaticamente">
            <a:extLst>
              <a:ext uri="{FF2B5EF4-FFF2-40B4-BE49-F238E27FC236}">
                <a16:creationId xmlns:a16="http://schemas.microsoft.com/office/drawing/2014/main" id="{4C0F0779-ACCF-4D3F-9329-9BBE9DAC569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87325"/>
            <a:ext cx="2651125" cy="6442075"/>
          </a:xfrm>
        </p:spPr>
      </p:pic>
      <p:pic>
        <p:nvPicPr>
          <p:cNvPr id="10243" name="Immagine 5" descr="Immagine che contiene fotografia, pietra, sedendo, gatto&#10;&#10;Descrizione generata automaticamente">
            <a:extLst>
              <a:ext uri="{FF2B5EF4-FFF2-40B4-BE49-F238E27FC236}">
                <a16:creationId xmlns:a16="http://schemas.microsoft.com/office/drawing/2014/main" id="{5834D4AA-8B39-44FB-BEFB-6CFDECA3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-360363"/>
            <a:ext cx="4976813" cy="7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asellaDiTesto 6">
            <a:extLst>
              <a:ext uri="{FF2B5EF4-FFF2-40B4-BE49-F238E27FC236}">
                <a16:creationId xmlns:a16="http://schemas.microsoft.com/office/drawing/2014/main" id="{91C25C10-2C60-4894-BD08-83D71DB38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57788"/>
            <a:ext cx="18780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Parigi,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Musée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de Cluny</a:t>
            </a:r>
          </a:p>
        </p:txBody>
      </p:sp>
      <p:sp>
        <p:nvSpPr>
          <p:cNvPr id="10245" name="CasellaDiTesto 8">
            <a:extLst>
              <a:ext uri="{FF2B5EF4-FFF2-40B4-BE49-F238E27FC236}">
                <a16:creationId xmlns:a16="http://schemas.microsoft.com/office/drawing/2014/main" id="{18CA1B2C-60CB-456E-AE79-9A907695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5445125"/>
            <a:ext cx="1622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Londra,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V&amp;A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Museum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F2DE07-4722-47E3-92AF-5AD61892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092"/>
    </mc:Choice>
    <mc:Fallback xmlns="">
      <p:transition spd="slow" advTm="45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Segnaposto contenuto 3" descr="Immagine che contiene sedendo, scatola, vecchio, pietra&#10;&#10;Descrizione generata automaticamente">
            <a:extLst>
              <a:ext uri="{FF2B5EF4-FFF2-40B4-BE49-F238E27FC236}">
                <a16:creationId xmlns:a16="http://schemas.microsoft.com/office/drawing/2014/main" id="{77C94D02-1D8D-49EE-93FE-A90A1D78BB9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-295275"/>
            <a:ext cx="5513387" cy="735171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3" descr="Immagine che contiene diverso, fotografia, tavolo, scatola&#10;&#10;Descrizione generata automaticamente">
            <a:extLst>
              <a:ext uri="{FF2B5EF4-FFF2-40B4-BE49-F238E27FC236}">
                <a16:creationId xmlns:a16="http://schemas.microsoft.com/office/drawing/2014/main" id="{AC92CD99-CC4E-4027-B119-3D038FA5814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03250"/>
            <a:ext cx="5899150" cy="5492750"/>
          </a:xfrm>
        </p:spPr>
      </p:pic>
      <p:sp>
        <p:nvSpPr>
          <p:cNvPr id="12291" name="CasellaDiTesto 4">
            <a:extLst>
              <a:ext uri="{FF2B5EF4-FFF2-40B4-BE49-F238E27FC236}">
                <a16:creationId xmlns:a16="http://schemas.microsoft.com/office/drawing/2014/main" id="{A1E73262-D113-4504-9B67-E612C2D2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3644900"/>
            <a:ext cx="2643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Asclepio e Igea.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Liverpool, Art Museum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97E3FA-F26B-4BBA-B1B5-82DED7657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0"/>
    </mc:Choice>
    <mc:Fallback xmlns="">
      <p:transition spd="slow" advTm="8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egnaposto contenuto 3" descr="Immagine che contiene tavolo, lato, sedendo, ripieno&#10;&#10;Descrizione generata automaticamente">
            <a:extLst>
              <a:ext uri="{FF2B5EF4-FFF2-40B4-BE49-F238E27FC236}">
                <a16:creationId xmlns:a16="http://schemas.microsoft.com/office/drawing/2014/main" id="{2D7A6856-A603-4481-96F9-021F70AE5C8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88" y="39688"/>
            <a:ext cx="6818312" cy="6818312"/>
          </a:xfrm>
        </p:spPr>
      </p:pic>
      <p:sp>
        <p:nvSpPr>
          <p:cNvPr id="13315" name="CasellaDiTesto 4">
            <a:extLst>
              <a:ext uri="{FF2B5EF4-FFF2-40B4-BE49-F238E27FC236}">
                <a16:creationId xmlns:a16="http://schemas.microsoft.com/office/drawing/2014/main" id="{0B933991-9066-49E8-B58D-9E8DAB5E4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652963"/>
            <a:ext cx="2686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del Poeta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e della Musa.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Monza, Museo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del Duomo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615811-331B-4499-912C-70A098D44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06"/>
    </mc:Choice>
    <mc:Fallback xmlns="">
      <p:transition spd="slow" advTm="26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egnaposto contenuto 3" descr="Immagine che contiene edificio, fotografia, pietra&#10;&#10;Descrizione generata automaticamente">
            <a:extLst>
              <a:ext uri="{FF2B5EF4-FFF2-40B4-BE49-F238E27FC236}">
                <a16:creationId xmlns:a16="http://schemas.microsoft.com/office/drawing/2014/main" id="{AD579457-45C3-4687-9680-0F3BB86B6D8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-53975"/>
            <a:ext cx="5918200" cy="6999288"/>
          </a:xfrm>
        </p:spPr>
      </p:pic>
      <p:sp>
        <p:nvSpPr>
          <p:cNvPr id="14339" name="CasellaDiTesto 4">
            <a:extLst>
              <a:ext uri="{FF2B5EF4-FFF2-40B4-BE49-F238E27FC236}">
                <a16:creationId xmlns:a16="http://schemas.microsoft.com/office/drawing/2014/main" id="{38C16C54-FC65-48DA-B54E-D73CD2FC4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3860800"/>
            <a:ext cx="3732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Dittico di Adamo e San Paolo.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Firenze,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Museo Nazionale del Bargello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01E4B1-93FB-46FE-86E3-346CFED8E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333"/>
    </mc:Choice>
    <mc:Fallback xmlns="">
      <p:transition spd="slow" advTm="83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46</Words>
  <Application>Microsoft Office PowerPoint</Application>
  <PresentationFormat>Presentazione su schermo (4:3)</PresentationFormat>
  <Paragraphs>15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46</cp:revision>
  <dcterms:created xsi:type="dcterms:W3CDTF">1601-01-01T00:00:00Z</dcterms:created>
  <dcterms:modified xsi:type="dcterms:W3CDTF">2020-03-22T16:47:42Z</dcterms:modified>
</cp:coreProperties>
</file>