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98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05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96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61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78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6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74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734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74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09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66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EDB00-4923-43AE-B5AE-CEC8B150CAA3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A76BA-4CEB-43DC-85CF-25A5F4AFB7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41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3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2020-03-26T06:33:38Z</dcterms:created>
  <dcterms:modified xsi:type="dcterms:W3CDTF">2020-03-26T06:56:53Z</dcterms:modified>
</cp:coreProperties>
</file>