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153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77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0702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4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429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695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96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78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2923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489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982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3182F-BF39-4EB5-90E7-FC2AE3073A3E}" type="datetimeFigureOut">
              <a:rPr lang="it-IT" smtClean="0"/>
              <a:t>02/04/2020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A6D30-AD2B-4919-BC5E-E71DFA5A29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67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8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gloria</cp:lastModifiedBy>
  <cp:revision>2</cp:revision>
  <dcterms:created xsi:type="dcterms:W3CDTF">2020-04-02T06:14:02Z</dcterms:created>
  <dcterms:modified xsi:type="dcterms:W3CDTF">2020-04-02T16:04:51Z</dcterms:modified>
</cp:coreProperties>
</file>