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99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12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15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40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02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44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58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44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94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6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3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E4A8B-8B5B-4191-9C6C-CB0EE300F85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47297-3290-4612-9915-8D6432FB11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27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9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2020-03-19T07:09:24Z</dcterms:created>
  <dcterms:modified xsi:type="dcterms:W3CDTF">2020-03-19T07:36:27Z</dcterms:modified>
</cp:coreProperties>
</file>