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61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09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91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98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35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97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57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37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19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39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83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37685-AD08-4209-9BEE-57894290760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3B85A-AA8A-4EDD-A6E0-893A41E25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38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2020-05-12T04:50:29Z</dcterms:created>
  <dcterms:modified xsi:type="dcterms:W3CDTF">2020-05-12T05:07:38Z</dcterms:modified>
</cp:coreProperties>
</file>