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535" r:id="rId2"/>
    <p:sldId id="536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E7466-39C4-4EC1-BE53-A8C8A3AF7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305229-D43C-4749-800A-226E53DF5F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49C628A-8DE1-48CA-8DB0-CE0A728A9E3B}" type="datetimeFigureOut">
              <a:rPr lang="it-IT"/>
              <a:pPr>
                <a:defRPr/>
              </a:pPr>
              <a:t>22/03/2020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ECFAA40-9FCB-4656-954D-021EDA290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5B5D2F-5BAE-498C-B869-9D8CBF8F5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33EC37-5604-4027-BCDD-689C687363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817BE-0966-4109-8E20-AD3F4FC8A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4F1CE2-32BC-457A-9E2D-AED93545DC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D6DB5-B168-4ACC-A469-B84FABE26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B6CF2-88FE-435E-868D-2388188F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75B37-EDD2-4066-835B-E365DE54B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F4E8-482C-4965-B382-233659A645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6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65BE4-76CD-4D57-B705-356FDFAFE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9DAA9-6EDB-4A5E-BC68-A4C4BA4F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C115B-E1E6-4F18-B9F2-8E1C02506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AACA-0DE4-418A-8E8F-96CF28E15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3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EAD6A-8DA6-4F5C-9E71-5EFF7CAD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173C-B137-4238-A358-BB19BB37B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D8CF0-F575-4376-ADE4-71988C4C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5D3A-8ABE-4B81-A25A-F42FECB14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99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1F64D-E3EE-4D9F-A3C7-C3CC70D7F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6D8238-0F2F-4D3C-847E-B92BCAD09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656A6-9C5F-4338-AECC-DCD048778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84BB-CC4B-4538-A542-1FE8B5B7B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43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4938C-4552-4419-BF85-65F07228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C739-3363-4013-8BDA-189B779D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36DB2-D814-4976-9E3D-14E9400F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B52D1-F771-4851-952D-662820B19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9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163F-006B-4F5E-B650-1F08F898D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44ACE-03DF-44EE-8B4C-C4E00E6C4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2AAAC-93E8-4EBE-BF18-373BB2F4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AFBC-6A01-4042-91FA-A0A3EF90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45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0955-8DCC-4298-81E0-B1A040371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60DC3-A1BC-48A8-885A-C604A6EB5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B0538-F471-49A4-B621-90BB3C5C8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887B-6E60-42DB-A8A2-B5C26B43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6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EE0CE4-5E44-425F-87DC-A82BC177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38476-E2CE-408D-AA4A-23BF8AD07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1A4F55-627E-4319-A3E4-F7249E0ED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CE33-CAEF-4422-8432-B15042F6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9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92E15F-B2C5-431A-ABBF-7553AA978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5E547A-5C6D-4990-AEE9-4183B086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57935-E0DB-45E6-9FB7-7109943E5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6AE7-AC8B-455E-8882-3B17616DE6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6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2E938C-A3D2-4320-9818-B40C86B9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A29444-7C01-469A-824F-9CB5E5090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805A50-1258-4F1F-A0CD-81FF22430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7FEE-1AA6-419C-AA52-76527F088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2C9A-DA90-4ABC-897A-8896787C3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58F91-C263-4BD6-81AD-2E661CB60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6246B-4CC3-47A2-924D-3A39DC86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95E3-2A7B-425C-9E65-CFDB631A2F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97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BA587-04A6-449C-A818-52A390A91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F8D62-446D-4422-9E9B-208387676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6BEC1-F30B-4820-A860-31C550D90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C5D-4FD7-498F-B9A8-0F7AEAC50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97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4E7487-1778-42F5-B37F-F1D52931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AB76B4-59D7-4EFB-A2A2-40A70FD8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D81C9D-99E2-47E8-AA99-C43E020B23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363F-3330-4CA1-AA90-01D3745F05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E8BA5-605C-4B0E-B6EC-795A677F9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DCD67B-B3E7-41D7-BEF0-32544160B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>
            <a:extLst>
              <a:ext uri="{FF2B5EF4-FFF2-40B4-BE49-F238E27FC236}">
                <a16:creationId xmlns:a16="http://schemas.microsoft.com/office/drawing/2014/main" id="{57CFC6E4-6B30-4515-9CDD-E1E456B1E9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075" name="Segnaposto contenuto 4" descr="Immagine che contiene scatola, orologio, vecchio&#10;&#10;Descrizione generata automaticamente">
            <a:extLst>
              <a:ext uri="{FF2B5EF4-FFF2-40B4-BE49-F238E27FC236}">
                <a16:creationId xmlns:a16="http://schemas.microsoft.com/office/drawing/2014/main" id="{95A53D82-7619-4615-A283-21606D5508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-293688"/>
            <a:ext cx="5141912" cy="7196138"/>
          </a:xfrm>
        </p:spPr>
      </p:pic>
      <p:sp>
        <p:nvSpPr>
          <p:cNvPr id="3076" name="CasellaDiTesto 5">
            <a:extLst>
              <a:ext uri="{FF2B5EF4-FFF2-40B4-BE49-F238E27FC236}">
                <a16:creationId xmlns:a16="http://schemas.microsoft.com/office/drawing/2014/main" id="{B49BAA52-DEF8-48B8-AD3C-45875E49B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025" y="4221163"/>
            <a:ext cx="5380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di Asturio.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Darmstadt, 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Hessisches Landesmuseum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D0A4D4-4FF2-4FCD-9706-3C36EA3A8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55"/>
    </mc:Choice>
    <mc:Fallback xmlns="">
      <p:transition spd="slow" advTm="348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>
            <a:extLst>
              <a:ext uri="{FF2B5EF4-FFF2-40B4-BE49-F238E27FC236}">
                <a16:creationId xmlns:a16="http://schemas.microsoft.com/office/drawing/2014/main" id="{5155E3B2-2373-4FE9-848C-99BAD31C5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099" name="Segnaposto contenuto 4" descr="Immagine che contiene interni, dilegno, sedendo, bosco&#10;&#10;Descrizione generata automaticamente">
            <a:extLst>
              <a:ext uri="{FF2B5EF4-FFF2-40B4-BE49-F238E27FC236}">
                <a16:creationId xmlns:a16="http://schemas.microsoft.com/office/drawing/2014/main" id="{32425E8A-257C-4E52-96DF-580BD3069B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0"/>
            <a:ext cx="4735513" cy="5237163"/>
          </a:xfrm>
        </p:spPr>
      </p:pic>
      <p:pic>
        <p:nvPicPr>
          <p:cNvPr id="4100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5D0FA51-3355-4B5E-A6A1-88CBEF26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0"/>
            <a:ext cx="405765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CasellaDiTesto 7">
            <a:extLst>
              <a:ext uri="{FF2B5EF4-FFF2-40B4-BE49-F238E27FC236}">
                <a16:creationId xmlns:a16="http://schemas.microsoft.com/office/drawing/2014/main" id="{23B8DAF1-01BE-44B8-9111-D39E016D2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365625"/>
            <a:ext cx="2173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Novara, Cattedrale. 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Dittico «del Patrizio»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251ED3-83D4-46FB-B963-24975CB1E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328"/>
    </mc:Choice>
    <mc:Fallback xmlns="">
      <p:transition spd="slow" advTm="106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</TotalTime>
  <Words>17</Words>
  <Application>Microsoft Office PowerPoint</Application>
  <PresentationFormat>Presentazione su schermo (4:3)</PresentationFormat>
  <Paragraphs>5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5" baseType="lpstr">
      <vt:lpstr>Calibri</vt:lpstr>
      <vt:lpstr>Times New Roman</vt:lpstr>
      <vt:lpstr>Struttura predefinita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46</cp:revision>
  <dcterms:created xsi:type="dcterms:W3CDTF">1601-01-01T00:00:00Z</dcterms:created>
  <dcterms:modified xsi:type="dcterms:W3CDTF">2020-03-22T16:43:23Z</dcterms:modified>
</cp:coreProperties>
</file>