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557" r:id="rId2"/>
    <p:sldId id="559" r:id="rId3"/>
    <p:sldId id="556" r:id="rId4"/>
    <p:sldId id="558" r:id="rId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9" autoAdjust="0"/>
    <p:restoredTop sz="94660"/>
  </p:normalViewPr>
  <p:slideViewPr>
    <p:cSldViewPr>
      <p:cViewPr varScale="1">
        <p:scale>
          <a:sx n="108" d="100"/>
          <a:sy n="108" d="100"/>
        </p:scale>
        <p:origin x="171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D1E7466-39C4-4EC1-BE53-A8C8A3AF7D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B305229-D43C-4749-800A-226E53DF5F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F49C628A-8DE1-48CA-8DB0-CE0A728A9E3B}" type="datetimeFigureOut">
              <a:rPr lang="it-IT"/>
              <a:pPr>
                <a:defRPr/>
              </a:pPr>
              <a:t>24/03/2020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8ECFAA40-9FCB-4656-954D-021EDA290C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745B5D2F-5BAE-498C-B869-9D8CBF8F5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033EC37-5604-4027-BCDD-689C687363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5817BE-0966-4109-8E20-AD3F4FC8A4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74F1CE2-32BC-457A-9E2D-AED93545DC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2D6DB5-B168-4ACC-A469-B84FABE26E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1B6CF2-88FE-435E-868D-2388188F6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575B37-EDD2-4066-835B-E365DE54B8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2F4E8-482C-4965-B382-233659A645A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864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265BE4-76CD-4D57-B705-356FDFAFEC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A9DAA9-6EDB-4A5E-BC68-A4C4BA4F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FC115B-E1E6-4F18-B9F2-8E1C02506B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7AACA-0DE4-418A-8E8F-96CF28E15F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7734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7EAD6A-8DA6-4F5C-9E71-5EFF7CAD3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14173C-B137-4238-A358-BB19BB37B4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FD8CF0-F575-4376-ADE4-71988C4C7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65D3A-8ABE-4B81-A25A-F42FECB14F8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799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E21F64D-E3EE-4D9F-A3C7-C3CC70D7F6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F6D8238-0F2F-4D3C-847E-B92BCAD090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8656A6-9C5F-4338-AECC-DCD048778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684BB-CC4B-4538-A542-1FE8B5B7BD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436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F4938C-4552-4419-BF85-65F072283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E0C739-3363-4013-8BDA-189B779D5D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F36DB2-D814-4976-9E3D-14E9400FAE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B52D1-F771-4851-952D-662820B19F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689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C0163F-006B-4F5E-B650-1F08F898D3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544ACE-03DF-44EE-8B4C-C4E00E6C4C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2AAAC-93E8-4EBE-BF18-373BB2F4F1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BAFBC-6A01-4042-91FA-A0A3EF908D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456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970955-8DCC-4298-81E0-B1A0403716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60DC3-A1BC-48A8-885A-C604A6EB51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1B0538-F471-49A4-B621-90BB3C5C8E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887B-6E60-42DB-A8A2-B5C26B4366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469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DEE0CE4-5E44-425F-87DC-A82BC1778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938476-E2CE-408D-AA4A-23BF8AD07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1A4F55-627E-4319-A3E4-F7249E0ED0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4CE33-CAEF-4422-8432-B15042F62E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960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992E15F-B2C5-431A-ABBF-7553AA978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5E547A-5C6D-4990-AEE9-4183B086D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857935-E0DB-45E6-9FB7-7109943E5D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B6AE7-AC8B-455E-8882-3B17616DE6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662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82E938C-A3D2-4320-9818-B40C86B98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5A29444-7C01-469A-824F-9CB5E50904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805A50-1258-4F1F-A0CD-81FF22430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77FEE-1AA6-419C-AA52-76527F0888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42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BB2C9A-DA90-4ABC-897A-8896787C37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758F91-C263-4BD6-81AD-2E661CB607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6246B-4CC3-47A2-924D-3A39DC860C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E95E3-2A7B-425C-9E65-CFDB631A2F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997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9BA587-04A6-449C-A818-52A390A915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F8D62-446D-4422-9E9B-208387676D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C6BEC1-F30B-4820-A860-31C550D90C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01C5D-4FD7-498F-B9A8-0F7AEAC50E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979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C4E7487-1778-42F5-B37F-F1D529312F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AAB76B4-59D7-4EFB-A2A2-40A70FD86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FD81C9D-99E2-47E8-AA99-C43E020B23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ED363F-3330-4CA1-AA90-01D3745F05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0E8BA5-605C-4B0E-B6EC-795A677F94F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BDCD67B-B3E7-41D7-BEF0-32544160B5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magine 2" descr="Immagine che contiene sedendo, specchio&#10;&#10;Descrizione generata automaticamente">
            <a:extLst>
              <a:ext uri="{FF2B5EF4-FFF2-40B4-BE49-F238E27FC236}">
                <a16:creationId xmlns:a16="http://schemas.microsoft.com/office/drawing/2014/main" id="{3C91DCAE-210A-4DF3-B81E-34632A888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71438"/>
            <a:ext cx="2505075" cy="667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Immagine 4" descr="Immagine che contiene edificio, fotografia, posando, nero&#10;&#10;Descrizione generata automaticamente">
            <a:extLst>
              <a:ext uri="{FF2B5EF4-FFF2-40B4-BE49-F238E27FC236}">
                <a16:creationId xmlns:a16="http://schemas.microsoft.com/office/drawing/2014/main" id="{99598BF3-32A9-4681-9BFC-2C76C83D4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0"/>
            <a:ext cx="4137025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CasellaDiTesto 5">
            <a:extLst>
              <a:ext uri="{FF2B5EF4-FFF2-40B4-BE49-F238E27FC236}">
                <a16:creationId xmlns:a16="http://schemas.microsoft.com/office/drawing/2014/main" id="{28038088-58A6-47B4-B298-54E87575E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949950"/>
            <a:ext cx="4895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800">
                <a:solidFill>
                  <a:schemeClr val="bg1"/>
                </a:solidFill>
              </a:rPr>
              <a:t>Dittico di Aerobindo, 506. Parigi, Musée de Cluny.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D61816-A0A7-4718-BAD8-8B84F765C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613"/>
    </mc:Choice>
    <mc:Fallback xmlns="">
      <p:transition spd="slow" advTm="388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magine 2" descr="Immagine che contiene edificio, facciata, diverso, lato&#10;&#10;Descrizione generata automaticamente">
            <a:extLst>
              <a:ext uri="{FF2B5EF4-FFF2-40B4-BE49-F238E27FC236}">
                <a16:creationId xmlns:a16="http://schemas.microsoft.com/office/drawing/2014/main" id="{8B7F0A3B-E7B0-4EF9-A774-394A7E6B0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8263"/>
            <a:ext cx="503555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CasellaDiTesto 3">
            <a:extLst>
              <a:ext uri="{FF2B5EF4-FFF2-40B4-BE49-F238E27FC236}">
                <a16:creationId xmlns:a16="http://schemas.microsoft.com/office/drawing/2014/main" id="{87B38EF4-CEDE-4C59-9265-CF07498DA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860800"/>
            <a:ext cx="3532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800">
                <a:solidFill>
                  <a:schemeClr val="bg1"/>
                </a:solidFill>
              </a:rPr>
              <a:t>Dittico di Aerobindo, 506.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Parigi, Musée du Louvre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AB177C-A8AB-427E-A68F-95380A086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62"/>
    </mc:Choice>
    <mc:Fallback xmlns="">
      <p:transition spd="slow" advTm="197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magine 2" descr="Immagine che contiene fotografia, nero, bianco, diverso&#10;&#10;Descrizione generata automaticamente">
            <a:extLst>
              <a:ext uri="{FF2B5EF4-FFF2-40B4-BE49-F238E27FC236}">
                <a16:creationId xmlns:a16="http://schemas.microsoft.com/office/drawing/2014/main" id="{9054C98B-A4F6-48E6-B467-FA0E1FCA4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0"/>
            <a:ext cx="5108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CasellaDiTesto 3">
            <a:extLst>
              <a:ext uri="{FF2B5EF4-FFF2-40B4-BE49-F238E27FC236}">
                <a16:creationId xmlns:a16="http://schemas.microsoft.com/office/drawing/2014/main" id="{7C956CF7-FB41-4EF9-87FB-751923AC3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8638" y="4365625"/>
            <a:ext cx="41449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800">
                <a:solidFill>
                  <a:schemeClr val="bg1"/>
                </a:solidFill>
              </a:rPr>
              <a:t>Dittico di Anastasio, 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541.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Parigi, 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Bibliothèque Nationale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9443DC-B11F-4CD7-AADE-E9AAC1234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350"/>
    </mc:Choice>
    <mc:Fallback xmlns="">
      <p:transition spd="slow" advTm="34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magine 2" descr="Immagine che contiene edificio, sedendo, tavolo, dilegno&#10;&#10;Descrizione generata automaticamente">
            <a:extLst>
              <a:ext uri="{FF2B5EF4-FFF2-40B4-BE49-F238E27FC236}">
                <a16:creationId xmlns:a16="http://schemas.microsoft.com/office/drawing/2014/main" id="{BF2136ED-CAFA-4888-90BF-B817A5F8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-53975"/>
            <a:ext cx="4725988" cy="672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CasellaDiTesto 3">
            <a:extLst>
              <a:ext uri="{FF2B5EF4-FFF2-40B4-BE49-F238E27FC236}">
                <a16:creationId xmlns:a16="http://schemas.microsoft.com/office/drawing/2014/main" id="{D486F363-67A5-4124-A50F-F2205260E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13" y="4005263"/>
            <a:ext cx="54340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800">
                <a:solidFill>
                  <a:schemeClr val="bg1"/>
                </a:solidFill>
              </a:rPr>
              <a:t>Dittico 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di Davide e Gregorio Magno.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Monza, Museo del Duomo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2EBD74-AAC8-4CD8-8427-921752931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656"/>
    </mc:Choice>
    <mc:Fallback xmlns="">
      <p:transition spd="slow" advTm="585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965</TotalTime>
  <Words>45</Words>
  <Application>Microsoft Office PowerPoint</Application>
  <PresentationFormat>Presentazione su schermo (4:3)</PresentationFormat>
  <Paragraphs>10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7" baseType="lpstr">
      <vt:lpstr>Calibri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Fulvio Cervini</cp:lastModifiedBy>
  <cp:revision>53</cp:revision>
  <dcterms:created xsi:type="dcterms:W3CDTF">1601-01-01T00:00:00Z</dcterms:created>
  <dcterms:modified xsi:type="dcterms:W3CDTF">2020-03-24T10:48:48Z</dcterms:modified>
</cp:coreProperties>
</file>