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65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07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80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41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68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17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12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15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47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682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92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861EC-C8C6-42B2-A00A-B36222EB18A4}" type="datetimeFigureOut">
              <a:rPr lang="it-IT" smtClean="0"/>
              <a:t>13/04/2020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A985A-0714-4778-AC86-C28582D5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42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RIFLESSIONI SU ESERCITAZIONE 11.03.2020 (ABILITA’ PRIMO PROCESSO)</a:t>
            </a:r>
            <a:endParaRPr lang="it-IT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508"/>
    </mc:Choice>
    <mc:Fallback xmlns="">
      <p:transition spd="slow" advTm="754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292180" y="174054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RIFLESSIONI SU ESERCITAZIONE 11.03.2020 (ABILITA’ PRIMO PROCESSO)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23"/>
    </mc:Choice>
    <mc:Fallback xmlns="">
      <p:transition spd="slow" advTm="47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9758" y="244888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RIFLESSIONI SU ESERCITAZIONE 12.03.2020 (TRASFORMAZIONE DA DOMANDE CHIUSE A APERTE)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7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32"/>
    </mc:Choice>
    <mc:Fallback>
      <p:transition spd="slow" advTm="9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620" y="824247"/>
            <a:ext cx="4480774" cy="5499280"/>
          </a:xfrm>
        </p:spPr>
        <p:txBody>
          <a:bodyPr>
            <a:noAutofit/>
          </a:bodyPr>
          <a:lstStyle/>
          <a:p>
            <a:r>
              <a:rPr lang="it-IT" sz="2000" b="1" dirty="0" smtClean="0"/>
              <a:t>Era sconvolto?   </a:t>
            </a:r>
            <a:endParaRPr lang="it-IT" sz="2000" b="1" dirty="0"/>
          </a:p>
          <a:p>
            <a:pPr marL="0" indent="0">
              <a:buNone/>
            </a:pPr>
            <a:r>
              <a:rPr lang="it-IT" sz="2000" dirty="0" smtClean="0"/>
              <a:t>Come si è sentito il quel momento? </a:t>
            </a:r>
          </a:p>
          <a:p>
            <a:r>
              <a:rPr lang="it-IT" sz="2000" b="1" dirty="0" smtClean="0"/>
              <a:t>Tornerà a vivere a casa dei suoi?</a:t>
            </a:r>
          </a:p>
          <a:p>
            <a:pPr marL="0" indent="0">
              <a:buNone/>
            </a:pPr>
            <a:r>
              <a:rPr lang="it-IT" sz="2000" dirty="0" smtClean="0"/>
              <a:t>Dove pensa che andrà a vivere? Come pensa di organizzarsi?</a:t>
            </a:r>
          </a:p>
          <a:p>
            <a:r>
              <a:rPr lang="it-IT" sz="2000" b="1" dirty="0" smtClean="0"/>
              <a:t>Spende troppo denaro?</a:t>
            </a:r>
          </a:p>
          <a:p>
            <a:pPr marL="0" indent="0">
              <a:buNone/>
            </a:pPr>
            <a:r>
              <a:rPr lang="it-IT" sz="2000" dirty="0" smtClean="0"/>
              <a:t>Come gestisce le suo risorse economiche?</a:t>
            </a:r>
          </a:p>
          <a:p>
            <a:r>
              <a:rPr lang="it-IT" sz="2000" b="1" dirty="0" smtClean="0"/>
              <a:t>La sua vita familiare è soddisfacente?</a:t>
            </a:r>
          </a:p>
          <a:p>
            <a:pPr marL="0" indent="0">
              <a:buNone/>
            </a:pPr>
            <a:r>
              <a:rPr lang="it-IT" sz="2000" dirty="0" smtClean="0"/>
              <a:t>Come definirebbe la sua vita familiare?</a:t>
            </a:r>
          </a:p>
          <a:p>
            <a:r>
              <a:rPr lang="it-IT" sz="2000" b="1" dirty="0" smtClean="0"/>
              <a:t>E’ stato ammalato per molto tempo?</a:t>
            </a:r>
          </a:p>
          <a:p>
            <a:pPr marL="0" indent="0">
              <a:buNone/>
            </a:pPr>
            <a:r>
              <a:rPr lang="it-IT" sz="2000" dirty="0" smtClean="0"/>
              <a:t>Come sono state nel tempo le sue condizioni di salute?</a:t>
            </a:r>
          </a:p>
          <a:p>
            <a:r>
              <a:rPr lang="it-IT" sz="2000" b="1" dirty="0" smtClean="0"/>
              <a:t>C’è nient’altro che vuole dire?</a:t>
            </a:r>
            <a:endParaRPr lang="it-IT" sz="2000" b="1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692462" y="1609859"/>
            <a:ext cx="5559380" cy="3652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 smtClean="0"/>
              <a:t>Tornerà a vivere a casa dei suoi?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 smtClean="0"/>
              <a:t>Preferirebbe tornare a casa dei suoi? Pensa di voler tornare a casa dei suoi? Come la fa sentire l’idea di tornare a vivere a casa dei suoi?</a:t>
            </a:r>
          </a:p>
          <a:p>
            <a:r>
              <a:rPr lang="it-IT" sz="1800" b="1" dirty="0" smtClean="0"/>
              <a:t>Spende troppo denaro?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 smtClean="0"/>
              <a:t>Cosa pensa rispetto alla gestione delle sue spese?</a:t>
            </a:r>
          </a:p>
          <a:p>
            <a:r>
              <a:rPr lang="it-IT" sz="1800" b="1" dirty="0" smtClean="0"/>
              <a:t>La sua vita familiare è soddisfacente?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 smtClean="0"/>
              <a:t>In che modo è cambiata la sua vita familiare? Cosa mi può dire rispetto alla sua vita familiare?</a:t>
            </a:r>
          </a:p>
          <a:p>
            <a:r>
              <a:rPr lang="it-IT" sz="1800" b="1" dirty="0" smtClean="0"/>
              <a:t>E’ stato ammalato per molto tempo?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 smtClean="0"/>
              <a:t>Come si è sentito durante tutto questo tempo? In che modo la sua malattia l’ha condizionata? Cosa mi può dire riguardo alla sua quotidianità con la malattia?</a:t>
            </a:r>
          </a:p>
          <a:p>
            <a:r>
              <a:rPr lang="it-IT" sz="1800" b="1" dirty="0" smtClean="0"/>
              <a:t>C’è nient’altro che vuole dire?</a:t>
            </a:r>
            <a:endParaRPr lang="it-IT" sz="18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86366" y="154546"/>
            <a:ext cx="312956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SI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076681" y="154546"/>
            <a:ext cx="312956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NO</a:t>
            </a:r>
            <a:endParaRPr lang="it-IT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859"/>
    </mc:Choice>
    <mc:Fallback>
      <p:transition spd="slow" advTm="102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237</Words>
  <Application>Microsoft Office PowerPoint</Application>
  <PresentationFormat>Widescreen</PresentationFormat>
  <Paragraphs>25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RIFLESSIONI SU ESERCITAZIONE 11.03.2020 (ABILITA’ PRIMO PROCESSO)</vt:lpstr>
      <vt:lpstr>Presentazione standard di PowerPoint</vt:lpstr>
      <vt:lpstr>RIFLESSIONI SU ESERCITAZIONE 12.03.2020 (TRASFORMAZIONE DA DOMANDE CHIUSE A APERTE) 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ESERCITAZIONE 11.03.2020 (ABILITA’ PRIMO PROCESSO)</dc:title>
  <dc:creator>silvia casale</dc:creator>
  <cp:lastModifiedBy>silvia casale</cp:lastModifiedBy>
  <cp:revision>3</cp:revision>
  <dcterms:created xsi:type="dcterms:W3CDTF">2020-03-16T09:24:09Z</dcterms:created>
  <dcterms:modified xsi:type="dcterms:W3CDTF">2020-04-13T09:35:19Z</dcterms:modified>
</cp:coreProperties>
</file>