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3512E-C116-47F8-BA47-9E5316373B96}" type="datetimeFigureOut">
              <a:rPr lang="it-IT" smtClean="0"/>
              <a:t>29/05/2020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84F8E-CA4E-4A04-AFBA-CAF7B2FE68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7451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3512E-C116-47F8-BA47-9E5316373B96}" type="datetimeFigureOut">
              <a:rPr lang="it-IT" smtClean="0"/>
              <a:t>29/05/2020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84F8E-CA4E-4A04-AFBA-CAF7B2FE68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8913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3512E-C116-47F8-BA47-9E5316373B96}" type="datetimeFigureOut">
              <a:rPr lang="it-IT" smtClean="0"/>
              <a:t>29/05/2020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84F8E-CA4E-4A04-AFBA-CAF7B2FE68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861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3512E-C116-47F8-BA47-9E5316373B96}" type="datetimeFigureOut">
              <a:rPr lang="it-IT" smtClean="0"/>
              <a:t>29/05/2020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84F8E-CA4E-4A04-AFBA-CAF7B2FE68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9993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3512E-C116-47F8-BA47-9E5316373B96}" type="datetimeFigureOut">
              <a:rPr lang="it-IT" smtClean="0"/>
              <a:t>29/05/2020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84F8E-CA4E-4A04-AFBA-CAF7B2FE68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2309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3512E-C116-47F8-BA47-9E5316373B96}" type="datetimeFigureOut">
              <a:rPr lang="it-IT" smtClean="0"/>
              <a:t>29/05/2020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84F8E-CA4E-4A04-AFBA-CAF7B2FE68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5333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3512E-C116-47F8-BA47-9E5316373B96}" type="datetimeFigureOut">
              <a:rPr lang="it-IT" smtClean="0"/>
              <a:t>29/05/2020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84F8E-CA4E-4A04-AFBA-CAF7B2FE68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0379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3512E-C116-47F8-BA47-9E5316373B96}" type="datetimeFigureOut">
              <a:rPr lang="it-IT" smtClean="0"/>
              <a:t>29/05/2020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84F8E-CA4E-4A04-AFBA-CAF7B2FE68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0313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3512E-C116-47F8-BA47-9E5316373B96}" type="datetimeFigureOut">
              <a:rPr lang="it-IT" smtClean="0"/>
              <a:t>29/05/2020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84F8E-CA4E-4A04-AFBA-CAF7B2FE68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2477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3512E-C116-47F8-BA47-9E5316373B96}" type="datetimeFigureOut">
              <a:rPr lang="it-IT" smtClean="0"/>
              <a:t>29/05/2020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84F8E-CA4E-4A04-AFBA-CAF7B2FE68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5640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3512E-C116-47F8-BA47-9E5316373B96}" type="datetimeFigureOut">
              <a:rPr lang="it-IT" smtClean="0"/>
              <a:t>29/05/2020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84F8E-CA4E-4A04-AFBA-CAF7B2FE68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8891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3512E-C116-47F8-BA47-9E5316373B96}" type="datetimeFigureOut">
              <a:rPr lang="it-IT" smtClean="0"/>
              <a:t>29/05/2020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B84F8E-CA4E-4A04-AFBA-CAF7B2FE68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5856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125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27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di Office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Alessandra Sorace</dc:creator>
  <cp:lastModifiedBy>Alessandra Sorace</cp:lastModifiedBy>
  <cp:revision>2</cp:revision>
  <dcterms:created xsi:type="dcterms:W3CDTF">2020-05-29T04:37:41Z</dcterms:created>
  <dcterms:modified xsi:type="dcterms:W3CDTF">2020-05-29T05:03:28Z</dcterms:modified>
</cp:coreProperties>
</file>