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41BE-DCAA-4FFC-8244-86AFB4A647C5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5F63-57CF-4F7C-B9D6-AADAF23E10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83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41BE-DCAA-4FFC-8244-86AFB4A647C5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5F63-57CF-4F7C-B9D6-AADAF23E10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8161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41BE-DCAA-4FFC-8244-86AFB4A647C5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5F63-57CF-4F7C-B9D6-AADAF23E10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24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41BE-DCAA-4FFC-8244-86AFB4A647C5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5F63-57CF-4F7C-B9D6-AADAF23E10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41BE-DCAA-4FFC-8244-86AFB4A647C5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5F63-57CF-4F7C-B9D6-AADAF23E10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01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41BE-DCAA-4FFC-8244-86AFB4A647C5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5F63-57CF-4F7C-B9D6-AADAF23E10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72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41BE-DCAA-4FFC-8244-86AFB4A647C5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5F63-57CF-4F7C-B9D6-AADAF23E10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24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41BE-DCAA-4FFC-8244-86AFB4A647C5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5F63-57CF-4F7C-B9D6-AADAF23E10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76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41BE-DCAA-4FFC-8244-86AFB4A647C5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5F63-57CF-4F7C-B9D6-AADAF23E10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92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41BE-DCAA-4FFC-8244-86AFB4A647C5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5F63-57CF-4F7C-B9D6-AADAF23E10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67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41BE-DCAA-4FFC-8244-86AFB4A647C5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D5F63-57CF-4F7C-B9D6-AADAF23E10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8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141BE-DCAA-4FFC-8244-86AFB4A647C5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D5F63-57CF-4F7C-B9D6-AADAF23E10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856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2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2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2020-03-10T06:45:48Z</dcterms:created>
  <dcterms:modified xsi:type="dcterms:W3CDTF">2020-03-10T07:00:51Z</dcterms:modified>
</cp:coreProperties>
</file>