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97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508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10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34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75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440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72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33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7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762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36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E629-C5C2-404A-86F1-EAA8A4D9CAD4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0E3D9-6951-4A0D-B56C-F9BC68F309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70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2020-06-04T06:06:35Z</dcterms:created>
  <dcterms:modified xsi:type="dcterms:W3CDTF">2020-06-04T06:13:06Z</dcterms:modified>
</cp:coreProperties>
</file>