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AAB4-FE35-4952-90D9-290544809F2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50B5-D9DF-4C28-AA1D-C7F5E55F30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136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AAB4-FE35-4952-90D9-290544809F2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50B5-D9DF-4C28-AA1D-C7F5E55F30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4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AAB4-FE35-4952-90D9-290544809F2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50B5-D9DF-4C28-AA1D-C7F5E55F30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20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AAB4-FE35-4952-90D9-290544809F2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50B5-D9DF-4C28-AA1D-C7F5E55F30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20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AAB4-FE35-4952-90D9-290544809F2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50B5-D9DF-4C28-AA1D-C7F5E55F30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32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AAB4-FE35-4952-90D9-290544809F2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50B5-D9DF-4C28-AA1D-C7F5E55F30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45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AAB4-FE35-4952-90D9-290544809F2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50B5-D9DF-4C28-AA1D-C7F5E55F30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059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AAB4-FE35-4952-90D9-290544809F2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50B5-D9DF-4C28-AA1D-C7F5E55F30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848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AAB4-FE35-4952-90D9-290544809F2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50B5-D9DF-4C28-AA1D-C7F5E55F30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428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AAB4-FE35-4952-90D9-290544809F2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50B5-D9DF-4C28-AA1D-C7F5E55F30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65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3AAB4-FE35-4952-90D9-290544809F2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50B5-D9DF-4C28-AA1D-C7F5E55F30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54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3AAB4-FE35-4952-90D9-290544809F2C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350B5-D9DF-4C28-AA1D-C7F5E55F30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22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3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gloria</cp:lastModifiedBy>
  <cp:revision>2</cp:revision>
  <dcterms:created xsi:type="dcterms:W3CDTF">2020-04-02T05:41:06Z</dcterms:created>
  <dcterms:modified xsi:type="dcterms:W3CDTF">2020-04-02T15:37:32Z</dcterms:modified>
</cp:coreProperties>
</file>