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9FD55-8140-4034-8DAD-8295365E466A}" type="datetimeFigureOut">
              <a:rPr lang="it-IT" smtClean="0"/>
              <a:t>20/05/2020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A3F00-EB02-41E1-9FEF-316CC35581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4499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9FD55-8140-4034-8DAD-8295365E466A}" type="datetimeFigureOut">
              <a:rPr lang="it-IT" smtClean="0"/>
              <a:t>20/05/2020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A3F00-EB02-41E1-9FEF-316CC35581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4550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9FD55-8140-4034-8DAD-8295365E466A}" type="datetimeFigureOut">
              <a:rPr lang="it-IT" smtClean="0"/>
              <a:t>20/05/2020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A3F00-EB02-41E1-9FEF-316CC35581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0591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9FD55-8140-4034-8DAD-8295365E466A}" type="datetimeFigureOut">
              <a:rPr lang="it-IT" smtClean="0"/>
              <a:t>20/05/2020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A3F00-EB02-41E1-9FEF-316CC35581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1166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9FD55-8140-4034-8DAD-8295365E466A}" type="datetimeFigureOut">
              <a:rPr lang="it-IT" smtClean="0"/>
              <a:t>20/05/2020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A3F00-EB02-41E1-9FEF-316CC35581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3630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9FD55-8140-4034-8DAD-8295365E466A}" type="datetimeFigureOut">
              <a:rPr lang="it-IT" smtClean="0"/>
              <a:t>20/05/2020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A3F00-EB02-41E1-9FEF-316CC35581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3005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9FD55-8140-4034-8DAD-8295365E466A}" type="datetimeFigureOut">
              <a:rPr lang="it-IT" smtClean="0"/>
              <a:t>20/05/2020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A3F00-EB02-41E1-9FEF-316CC35581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6952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9FD55-8140-4034-8DAD-8295365E466A}" type="datetimeFigureOut">
              <a:rPr lang="it-IT" smtClean="0"/>
              <a:t>20/05/2020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A3F00-EB02-41E1-9FEF-316CC35581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7413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9FD55-8140-4034-8DAD-8295365E466A}" type="datetimeFigureOut">
              <a:rPr lang="it-IT" smtClean="0"/>
              <a:t>20/05/2020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A3F00-EB02-41E1-9FEF-316CC35581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5892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9FD55-8140-4034-8DAD-8295365E466A}" type="datetimeFigureOut">
              <a:rPr lang="it-IT" smtClean="0"/>
              <a:t>20/05/2020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A3F00-EB02-41E1-9FEF-316CC35581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245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9FD55-8140-4034-8DAD-8295365E466A}" type="datetimeFigureOut">
              <a:rPr lang="it-IT" smtClean="0"/>
              <a:t>20/05/2020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A3F00-EB02-41E1-9FEF-316CC35581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8464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9FD55-8140-4034-8DAD-8295365E466A}" type="datetimeFigureOut">
              <a:rPr lang="it-IT" smtClean="0"/>
              <a:t>20/05/2020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A3F00-EB02-41E1-9FEF-316CC35581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4350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34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7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Alessandra Sorace</cp:lastModifiedBy>
  <cp:revision>2</cp:revision>
  <dcterms:created xsi:type="dcterms:W3CDTF">2020-05-20T05:25:05Z</dcterms:created>
  <dcterms:modified xsi:type="dcterms:W3CDTF">2020-05-20T05:46:48Z</dcterms:modified>
</cp:coreProperties>
</file>