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D897-E8DF-4B55-9F99-174AC06774D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4C22-CE3F-468A-92EB-671FB03B3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129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D897-E8DF-4B55-9F99-174AC06774D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4C22-CE3F-468A-92EB-671FB03B3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3678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D897-E8DF-4B55-9F99-174AC06774D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4C22-CE3F-468A-92EB-671FB03B3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98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D897-E8DF-4B55-9F99-174AC06774D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4C22-CE3F-468A-92EB-671FB03B3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232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D897-E8DF-4B55-9F99-174AC06774D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4C22-CE3F-468A-92EB-671FB03B3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93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D897-E8DF-4B55-9F99-174AC06774D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4C22-CE3F-468A-92EB-671FB03B3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3474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D897-E8DF-4B55-9F99-174AC06774D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4C22-CE3F-468A-92EB-671FB03B3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379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D897-E8DF-4B55-9F99-174AC06774D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4C22-CE3F-468A-92EB-671FB03B3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8550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D897-E8DF-4B55-9F99-174AC06774D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4C22-CE3F-468A-92EB-671FB03B3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8647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D897-E8DF-4B55-9F99-174AC06774D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4C22-CE3F-468A-92EB-671FB03B3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61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D897-E8DF-4B55-9F99-174AC06774D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4C22-CE3F-468A-92EB-671FB03B3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0715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DD897-E8DF-4B55-9F99-174AC06774D3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E4C22-CE3F-468A-92EB-671FB03B3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626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8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gloria</cp:lastModifiedBy>
  <cp:revision>2</cp:revision>
  <dcterms:created xsi:type="dcterms:W3CDTF">2020-03-19T14:53:27Z</dcterms:created>
  <dcterms:modified xsi:type="dcterms:W3CDTF">2020-03-19T15:17:28Z</dcterms:modified>
</cp:coreProperties>
</file>