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27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89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30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13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58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72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98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96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90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0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36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E6B08-1272-4511-80DB-DDE060EDA6E7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4A827-0EBE-4B27-825C-42B20AFA2E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374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2020-05-08T05:48:00Z</dcterms:created>
  <dcterms:modified xsi:type="dcterms:W3CDTF">2020-05-08T06:06:28Z</dcterms:modified>
</cp:coreProperties>
</file>