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76" r:id="rId4"/>
    <p:sldId id="27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317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03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109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389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6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70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26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7882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713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5069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6736D-FA79-477B-AF63-6935A2BDA78B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5101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61299C-8DB7-4961-B219-28EDECA3E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elefante, esterni, animale, erba&#10;&#10;Descrizione generata automaticamente">
            <a:extLst>
              <a:ext uri="{FF2B5EF4-FFF2-40B4-BE49-F238E27FC236}">
                <a16:creationId xmlns:a16="http://schemas.microsoft.com/office/drawing/2014/main" id="{AE6F09C6-14B8-4F64-85A3-DBCBC3643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" y="-1"/>
            <a:ext cx="9155087" cy="6873919"/>
          </a:xfr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16C2D1-2CEB-4102-B9E6-A9F45D838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3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624"/>
    </mc:Choice>
    <mc:Fallback>
      <p:transition spd="slow" advTm="183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A2A2DD-B6ED-4476-BB68-265F6E91E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animale, uccello, esterni, erba&#10;&#10;Descrizione generata automaticamente">
            <a:extLst>
              <a:ext uri="{FF2B5EF4-FFF2-40B4-BE49-F238E27FC236}">
                <a16:creationId xmlns:a16="http://schemas.microsoft.com/office/drawing/2014/main" id="{E3F8B717-245D-4D5B-9942-E9CE7062C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32" y="365126"/>
            <a:ext cx="5658731" cy="3176973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57889C3-B237-4405-9192-071A44D39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90" y="2656735"/>
            <a:ext cx="6828728" cy="383613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E677428-3579-4733-8D82-EC69E940F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9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731"/>
    </mc:Choice>
    <mc:Fallback>
      <p:transition spd="slow" advTm="188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250E68-AB4A-49B0-B9B8-0CE5569A5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erba, esterni, pianta, albero&#10;&#10;Descrizione generata automaticamente">
            <a:extLst>
              <a:ext uri="{FF2B5EF4-FFF2-40B4-BE49-F238E27FC236}">
                <a16:creationId xmlns:a16="http://schemas.microsoft.com/office/drawing/2014/main" id="{581F4FDF-4574-44BD-A819-B9EBE8FE2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" y="1"/>
            <a:ext cx="8855093" cy="590627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B0D022-2A12-4B2E-8D0F-D56CCB969917}"/>
              </a:ext>
            </a:extLst>
          </p:cNvPr>
          <p:cNvSpPr txBox="1"/>
          <p:nvPr/>
        </p:nvSpPr>
        <p:spPr>
          <a:xfrm>
            <a:off x="9227976" y="3713584"/>
            <a:ext cx="2316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Tagua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ivory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B7920A9-2CEF-49E3-ACF5-7B4B57923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40"/>
    </mc:Choice>
    <mc:Fallback>
      <p:transition spd="slow" advTm="35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F1B06C-7168-4AD6-97BA-0C32E4D5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cioccolato, torta, coperto, sedendo&#10;&#10;Descrizione generata automaticamente">
            <a:extLst>
              <a:ext uri="{FF2B5EF4-FFF2-40B4-BE49-F238E27FC236}">
                <a16:creationId xmlns:a16="http://schemas.microsoft.com/office/drawing/2014/main" id="{907832B5-2B61-4B38-89CB-08E07992D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" y="770435"/>
            <a:ext cx="6133059" cy="5406528"/>
          </a:xfrm>
        </p:spPr>
      </p:pic>
      <p:pic>
        <p:nvPicPr>
          <p:cNvPr id="7" name="Immagine 6" descr="Immagine che contiene acqua, blu, uccello, tavolo&#10;&#10;Descrizione generata automaticamente">
            <a:extLst>
              <a:ext uri="{FF2B5EF4-FFF2-40B4-BE49-F238E27FC236}">
                <a16:creationId xmlns:a16="http://schemas.microsoft.com/office/drawing/2014/main" id="{A459C651-398B-43D4-86C8-F8559E8B7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47" y="770435"/>
            <a:ext cx="2601748" cy="277519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CD3B6E6-E9BC-47F8-BC0C-9EEDDFADE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82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294"/>
    </mc:Choice>
    <mc:Fallback>
      <p:transition spd="slow" advTm="112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B0916A-B127-4062-A65D-0FD5B1A1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sedendo, tavolo, cibo, dilegno&#10;&#10;Descrizione generata automaticamente">
            <a:extLst>
              <a:ext uri="{FF2B5EF4-FFF2-40B4-BE49-F238E27FC236}">
                <a16:creationId xmlns:a16="http://schemas.microsoft.com/office/drawing/2014/main" id="{2B0A97A8-67A0-4919-98A6-E86AF27D8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42" y="261258"/>
            <a:ext cx="3710786" cy="2369975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7AEADF-8322-41E4-BA07-E7FD518296E0}"/>
              </a:ext>
            </a:extLst>
          </p:cNvPr>
          <p:cNvSpPr txBox="1"/>
          <p:nvPr/>
        </p:nvSpPr>
        <p:spPr>
          <a:xfrm>
            <a:off x="3950828" y="2263805"/>
            <a:ext cx="1038422" cy="367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Galalite</a:t>
            </a:r>
          </a:p>
        </p:txBody>
      </p:sp>
      <p:pic>
        <p:nvPicPr>
          <p:cNvPr id="8" name="Immagine 7" descr="Immagine che contiene piatto, interni, diverso, tavolo&#10;&#10;Descrizione generata automaticamente">
            <a:extLst>
              <a:ext uri="{FF2B5EF4-FFF2-40B4-BE49-F238E27FC236}">
                <a16:creationId xmlns:a16="http://schemas.microsoft.com/office/drawing/2014/main" id="{998DB525-FD28-445F-AF0A-8ABD2D188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33" y="2631233"/>
            <a:ext cx="3863522" cy="386352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C3764F-B082-427A-B6D0-C66A4B9E6424}"/>
              </a:ext>
            </a:extLst>
          </p:cNvPr>
          <p:cNvSpPr txBox="1"/>
          <p:nvPr/>
        </p:nvSpPr>
        <p:spPr>
          <a:xfrm>
            <a:off x="9374819" y="6178858"/>
            <a:ext cx="105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Bakelite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7DFC8FE-9EE8-4BCF-BF39-A89FFAC7C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17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603"/>
    </mc:Choice>
    <mc:Fallback>
      <p:transition spd="slow" advTm="76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E95B15-C2E4-420B-9A23-D89EC40CD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acqua, ippopotamo, esterni, animale&#10;&#10;Descrizione generata automaticamente">
            <a:extLst>
              <a:ext uri="{FF2B5EF4-FFF2-40B4-BE49-F238E27FC236}">
                <a16:creationId xmlns:a16="http://schemas.microsoft.com/office/drawing/2014/main" id="{D8C187A9-BA21-4496-B5A2-71565EE5E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" y="0"/>
            <a:ext cx="11222181" cy="6858000"/>
          </a:xfr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064F561-2A10-45EA-B6D7-69BFBB399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2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75"/>
    </mc:Choice>
    <mc:Fallback>
      <p:transition spd="slow" advTm="8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860FF9-53FE-4318-B9E2-75C94A24D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esterni, montagna, roccia, natura&#10;&#10;Descrizione generata automaticamente">
            <a:extLst>
              <a:ext uri="{FF2B5EF4-FFF2-40B4-BE49-F238E27FC236}">
                <a16:creationId xmlns:a16="http://schemas.microsoft.com/office/drawing/2014/main" id="{24CD04AD-5751-4651-B750-74DDE4BB4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" y="0"/>
            <a:ext cx="8605235" cy="5252546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42B66B2-7482-4747-960D-1F61D7AD7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0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792"/>
    </mc:Choice>
    <mc:Fallback>
      <p:transition spd="slow" advTm="219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ED4613-2FBA-4FB3-874C-7B6581103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persona, coltello, arma, tavolo&#10;&#10;Descrizione generata automaticamente">
            <a:extLst>
              <a:ext uri="{FF2B5EF4-FFF2-40B4-BE49-F238E27FC236}">
                <a16:creationId xmlns:a16="http://schemas.microsoft.com/office/drawing/2014/main" id="{B6E8E4E8-0384-4A82-AEBB-49B7FDA2B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60" y="0"/>
            <a:ext cx="6824609" cy="6824609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6B0CF88-2BCC-4C76-B565-C7C16EAD4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4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93"/>
    </mc:Choice>
    <mc:Fallback>
      <p:transition spd="slow" advTm="63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2BAC58-87F9-4D81-BF4F-2F8F43C85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animale, mammifero, montagna, esterni&#10;&#10;Descrizione generata automaticamente">
            <a:extLst>
              <a:ext uri="{FF2B5EF4-FFF2-40B4-BE49-F238E27FC236}">
                <a16:creationId xmlns:a16="http://schemas.microsoft.com/office/drawing/2014/main" id="{9DED6763-CA42-4739-BD80-DA96ECFA9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6" y="0"/>
            <a:ext cx="10981268" cy="6176963"/>
          </a:xfr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CF9FDEB-0603-4973-994C-1DF6B8DD8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8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609"/>
    </mc:Choice>
    <mc:Fallback>
      <p:transition spd="slow" advTm="198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5FE42A-C45D-4104-87FD-694DDD5EF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acqua, animale, mammifero, uccello&#10;&#10;Descrizione generata automaticamente">
            <a:extLst>
              <a:ext uri="{FF2B5EF4-FFF2-40B4-BE49-F238E27FC236}">
                <a16:creationId xmlns:a16="http://schemas.microsoft.com/office/drawing/2014/main" id="{DF568A73-6F4F-46F3-94FC-7F92B4625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9" y="-1"/>
            <a:ext cx="3725095" cy="3344488"/>
          </a:xfrm>
        </p:spPr>
      </p:pic>
      <p:pic>
        <p:nvPicPr>
          <p:cNvPr id="7" name="Immagine 6" descr="Immagine che contiene acqua, esterni, animale, mammifero&#10;&#10;Descrizione generata automaticamente">
            <a:extLst>
              <a:ext uri="{FF2B5EF4-FFF2-40B4-BE49-F238E27FC236}">
                <a16:creationId xmlns:a16="http://schemas.microsoft.com/office/drawing/2014/main" id="{353E5816-74A8-4697-83AD-547F2FCFE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92" y="412667"/>
            <a:ext cx="8065107" cy="3990657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2532C01-C478-4E31-9906-274D130F8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9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763"/>
    </mc:Choice>
    <mc:Fallback>
      <p:transition spd="slow" advTm="113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6D178-F910-4ECC-92E2-4E8C142B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acqua, cavalcando, largo, piscina&#10;&#10;Descrizione generata automaticamente">
            <a:extLst>
              <a:ext uri="{FF2B5EF4-FFF2-40B4-BE49-F238E27FC236}">
                <a16:creationId xmlns:a16="http://schemas.microsoft.com/office/drawing/2014/main" id="{8BE9DD3D-962B-41E7-85F0-6EF1D5BDC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8" y="57945"/>
            <a:ext cx="4112999" cy="3084750"/>
          </a:xfrm>
        </p:spPr>
      </p:pic>
      <p:pic>
        <p:nvPicPr>
          <p:cNvPr id="7" name="Immagine 6" descr="Immagine che contiene oggetto, lampada, orologio, tavolo&#10;&#10;Descrizione generata automaticamente">
            <a:extLst>
              <a:ext uri="{FF2B5EF4-FFF2-40B4-BE49-F238E27FC236}">
                <a16:creationId xmlns:a16="http://schemas.microsoft.com/office/drawing/2014/main" id="{D35B3E27-B157-4F57-BFB0-20BFB33FA1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37" y="54906"/>
            <a:ext cx="3916622" cy="581249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818F4E7-F117-43D1-80A4-323BD3FB493D}"/>
              </a:ext>
            </a:extLst>
          </p:cNvPr>
          <p:cNvSpPr txBox="1"/>
          <p:nvPr/>
        </p:nvSpPr>
        <p:spPr>
          <a:xfrm>
            <a:off x="8602824" y="497321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Bologna, Museo Civico Medievale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A514804-ACA5-43DA-AF8E-BBFB8D192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66"/>
    </mc:Choice>
    <mc:Fallback>
      <p:transition spd="slow" advTm="58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B814FE-FC15-4D16-8B78-4CBC0288E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bottiglia&#10;&#10;Descrizione generata automaticamente">
            <a:extLst>
              <a:ext uri="{FF2B5EF4-FFF2-40B4-BE49-F238E27FC236}">
                <a16:creationId xmlns:a16="http://schemas.microsoft.com/office/drawing/2014/main" id="{A9BB2899-995E-4303-B345-2D9373CDD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77" y="-181296"/>
            <a:ext cx="5446620" cy="7207247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ED1D16-2DCE-4ED1-9DBE-6C989F2FD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79"/>
    </mc:Choice>
    <mc:Fallback>
      <p:transition spd="slow" advTm="63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0CF7E0-A47C-4E14-876A-E3E9414AE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animale, mammifero, esterni, uccello&#10;&#10;Descrizione generata automaticamente">
            <a:extLst>
              <a:ext uri="{FF2B5EF4-FFF2-40B4-BE49-F238E27FC236}">
                <a16:creationId xmlns:a16="http://schemas.microsoft.com/office/drawing/2014/main" id="{627BF689-E451-4A1D-971E-67279CCF2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99" y="0"/>
            <a:ext cx="9781275" cy="5330031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9EA4C31-A524-4222-892F-F1F99A834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8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62"/>
    </mc:Choice>
    <mc:Fallback>
      <p:transition spd="slow" advTm="86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</TotalTime>
  <Words>13</Words>
  <Application>Microsoft Office PowerPoint</Application>
  <PresentationFormat>Widescreen</PresentationFormat>
  <Paragraphs>4</Paragraphs>
  <Slides>13</Slides>
  <Notes>0</Notes>
  <HiddenSlides>0</HiddenSlides>
  <MMClips>13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Fulvio Cervini</dc:creator>
  <cp:lastModifiedBy>Fulvio Cervini</cp:lastModifiedBy>
  <cp:revision>8</cp:revision>
  <dcterms:created xsi:type="dcterms:W3CDTF">2020-03-12T10:56:06Z</dcterms:created>
  <dcterms:modified xsi:type="dcterms:W3CDTF">2020-03-13T17:27:16Z</dcterms:modified>
</cp:coreProperties>
</file>