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CFA59-F84A-4CE9-9323-75612A3CEEED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E84E5-6B69-4F67-9935-C235FF95D4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9038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CFA59-F84A-4CE9-9323-75612A3CEEED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E84E5-6B69-4F67-9935-C235FF95D4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598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CFA59-F84A-4CE9-9323-75612A3CEEED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E84E5-6B69-4F67-9935-C235FF95D4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1138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CFA59-F84A-4CE9-9323-75612A3CEEED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E84E5-6B69-4F67-9935-C235FF95D4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8624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CFA59-F84A-4CE9-9323-75612A3CEEED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E84E5-6B69-4F67-9935-C235FF95D4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1538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CFA59-F84A-4CE9-9323-75612A3CEEED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E84E5-6B69-4F67-9935-C235FF95D4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0482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CFA59-F84A-4CE9-9323-75612A3CEEED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E84E5-6B69-4F67-9935-C235FF95D4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9367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CFA59-F84A-4CE9-9323-75612A3CEEED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E84E5-6B69-4F67-9935-C235FF95D4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3444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CFA59-F84A-4CE9-9323-75612A3CEEED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E84E5-6B69-4F67-9935-C235FF95D4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5223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CFA59-F84A-4CE9-9323-75612A3CEEED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E84E5-6B69-4F67-9935-C235FF95D4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544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CFA59-F84A-4CE9-9323-75612A3CEEED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E84E5-6B69-4F67-9935-C235FF95D4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3104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CFA59-F84A-4CE9-9323-75612A3CEEED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E84E5-6B69-4F67-9935-C235FF95D4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6997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09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65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Sorace</dc:creator>
  <cp:lastModifiedBy>Alessandra Sorace</cp:lastModifiedBy>
  <cp:revision>2</cp:revision>
  <dcterms:created xsi:type="dcterms:W3CDTF">2020-04-21T05:51:10Z</dcterms:created>
  <dcterms:modified xsi:type="dcterms:W3CDTF">2020-04-21T06:10:24Z</dcterms:modified>
</cp:coreProperties>
</file>