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68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54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58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1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5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48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66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26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4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06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837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FCBBD-22AF-41AC-AEC5-1829826A3329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B41F-E374-4D4A-85D6-87F5978F30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12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2020-03-10T06:26:47Z</dcterms:created>
  <dcterms:modified xsi:type="dcterms:W3CDTF">2020-03-10T06:36:10Z</dcterms:modified>
</cp:coreProperties>
</file>