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647" r:id="rId2"/>
    <p:sldId id="635" r:id="rId3"/>
    <p:sldId id="636" r:id="rId4"/>
    <p:sldId id="638" r:id="rId5"/>
    <p:sldId id="639" r:id="rId6"/>
    <p:sldId id="634" r:id="rId7"/>
    <p:sldId id="650" r:id="rId8"/>
    <p:sldId id="651" r:id="rId9"/>
    <p:sldId id="611" r:id="rId10"/>
    <p:sldId id="612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9" autoAdjust="0"/>
    <p:restoredTop sz="94660"/>
  </p:normalViewPr>
  <p:slideViewPr>
    <p:cSldViewPr>
      <p:cViewPr varScale="1">
        <p:scale>
          <a:sx n="108" d="100"/>
          <a:sy n="108" d="100"/>
        </p:scale>
        <p:origin x="171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FD6AC143-29C3-438C-B4E3-692845C282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5CCACB-3923-4F88-A629-482977C59BB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23714037-338B-41DE-8BD6-C72107B5D8CD}" type="datetimeFigureOut">
              <a:rPr lang="it-IT"/>
              <a:pPr>
                <a:defRPr/>
              </a:pPr>
              <a:t>24/03/2020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649C258B-2DC0-4518-9A99-48F0CEAF6F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C142163F-1142-481D-85EE-046F10FBF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7D3EB52-7CDE-4A48-A18C-5DFCC2AB98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FCC7D45-FA94-447D-A1F3-F715D5E05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76BDAF9-8AF6-4B35-AD9E-706C95E61AD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11C7DB-9E8B-45E6-812B-D675A469AC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786E71-F909-4C7F-8F1E-BC88D7DD0B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4D32EF-3588-47CB-B800-E234F1B071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873A5-4C9F-46B6-B0F0-E838B72F894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7447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1B377D-DF0F-4016-908E-0A713F0D13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F10684-955A-444F-B1D9-5D4DCE91E6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5C24E5-C990-453C-9C9A-45118D98BC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7E95E-3A1F-4357-91D7-C908F512293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6170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AE21BA-45E1-4198-A66F-F3BF8E83B2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587A0B-AA96-420B-89E4-90594B8FCA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C532CA-F910-4C5F-ABCA-6F6C2F11A3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601CA-9732-4794-95ED-00C4CEF0E9B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4447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26D33A-C019-4F54-B42D-3CC577FAE0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31775A-3542-4752-8FE7-9A3F4E2A1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510CC6-96E4-4D7B-BE9F-69F0927C1D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C9136-951D-4CCD-8D97-95F4494407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448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06E1EB-90F9-4EC3-98EC-9C11D52E59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628295-A6F7-4762-A02D-C84C72DEC9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339B79-0AFA-4B86-8C18-52C8AEE66A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D0616-F582-4C2E-8E56-19871B73294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232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EA5D77-D592-498F-B070-A8E18D2150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8D83C3-BE1F-43C9-8835-BBD4009C6E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50C8D9-5ECD-4BC9-A4A6-03AF48A909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5EE55-A419-46B3-ADD5-4FD7C217870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4363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0FBC4-18F3-4E6E-BAAC-4A0CA36A5A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251451-2611-47CD-81C1-8A13216C92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C40C08-D251-4248-A215-3302C9F2AF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BA605-DF7F-4E7A-93A1-3A5743D13BD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580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70EE3A6-C0CB-4342-AA74-6A954D1C39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4E7973E-8F6C-4B39-8758-CEF486B43F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F4FFEDE-D8FB-424E-AAF8-DD88955192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C655C-A806-480E-9995-AD66D3B8E40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269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45BDF5-3B77-4574-9E2A-5E3E916459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5D3E5F-40B5-4125-BFA4-1BD1A8E78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B74691-BAA3-4DE6-A9E8-C43C543AEC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27E1A-BF57-4CE8-B468-4689460795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421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C5288FB-0752-4E63-84D0-83102A6EED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2D17F02-B51D-4739-97FF-14639D9ACC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707B7C5-6589-4BE4-8F3B-D5AE59485B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1613D-BB8E-4239-BBB2-B4E13B234C3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158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77D907-AEA8-4F0F-966E-4AA85F3BB1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1CA01C-861A-4A10-899A-3BC83E5719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321472-1481-43E2-9B41-D415C96497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328A6-D58E-41E3-97E5-E3105652F27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5963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A06D9C-AE7C-43DC-9F21-F91CE86572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AECD21-F5D2-498E-9319-91C791F129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AA7FB-6C1C-4B91-8C5D-E4221108FF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39FEA-8C6C-4177-A735-CF20DFC367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53012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065140D-486F-4B6A-8D0E-807098208F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4F722C9-6516-47FD-838A-0584D8AB99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C4C2FA-63D1-4E33-8AB3-0E6DF6E11F7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66D329D-1F94-4721-A136-A69B64916A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08E95ED-B610-4C25-8B23-B9FB582C11F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8436FF6-AEAA-46ED-9061-C7197DD451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A92AA41A-FC4E-429B-9647-36E85DC19FF8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3075" name="Picture 5" descr="10 015b (10 010b)">
            <a:extLst>
              <a:ext uri="{FF2B5EF4-FFF2-40B4-BE49-F238E27FC236}">
                <a16:creationId xmlns:a16="http://schemas.microsoft.com/office/drawing/2014/main" id="{F8D0138B-EDC5-499E-819B-78910A55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0"/>
            <a:ext cx="4813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6">
            <a:extLst>
              <a:ext uri="{FF2B5EF4-FFF2-40B4-BE49-F238E27FC236}">
                <a16:creationId xmlns:a16="http://schemas.microsoft.com/office/drawing/2014/main" id="{D6BC65E9-CCDF-4B3D-B574-29E840A42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4865688"/>
            <a:ext cx="2130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Cividale,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Santa Maria in Valle,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Tempietto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670019-A97D-48C7-AE4E-67DAB09EA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528"/>
    </mc:Choice>
    <mc:Fallback>
      <p:transition spd="slow" advTm="198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>
            <a:extLst>
              <a:ext uri="{FF2B5EF4-FFF2-40B4-BE49-F238E27FC236}">
                <a16:creationId xmlns:a16="http://schemas.microsoft.com/office/drawing/2014/main" id="{806CA490-03A9-405C-BAA9-9570C1933C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2291" name="Picture 2" descr="O:\Istruzioni per l'uso, e altro\KellsFol292rIncipJohn.jpg">
            <a:extLst>
              <a:ext uri="{FF2B5EF4-FFF2-40B4-BE49-F238E27FC236}">
                <a16:creationId xmlns:a16="http://schemas.microsoft.com/office/drawing/2014/main" id="{CD8D762C-6A2B-40A5-88FD-2BA2E7C318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313" y="0"/>
            <a:ext cx="5149850" cy="6858000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A5C46103-0B30-496F-A540-452D5DDEF400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4099" name="Picture 5" descr="10 017 (10 012)">
            <a:extLst>
              <a:ext uri="{FF2B5EF4-FFF2-40B4-BE49-F238E27FC236}">
                <a16:creationId xmlns:a16="http://schemas.microsoft.com/office/drawing/2014/main" id="{48C5207B-34E0-4752-91D3-568BA44F6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49363"/>
            <a:ext cx="7847013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78625A65-81F3-4647-83B7-DEAF83AA4870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5123" name="Picture 5" descr="18Cividale">
            <a:extLst>
              <a:ext uri="{FF2B5EF4-FFF2-40B4-BE49-F238E27FC236}">
                <a16:creationId xmlns:a16="http://schemas.microsoft.com/office/drawing/2014/main" id="{D5A88540-BA4D-4FE5-8E9C-45B64A0EE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0"/>
            <a:ext cx="4849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D334C2-44E6-488C-9FBF-6949E2FEE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14"/>
    </mc:Choice>
    <mc:Fallback>
      <p:transition spd="slow" advTm="77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9C8AEC06-815F-4F21-862E-3678B7164E6C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6147" name="Picture 5" descr="Civipart">
            <a:extLst>
              <a:ext uri="{FF2B5EF4-FFF2-40B4-BE49-F238E27FC236}">
                <a16:creationId xmlns:a16="http://schemas.microsoft.com/office/drawing/2014/main" id="{6D258086-832E-4517-A3B8-AA1751305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0019F3-39CF-4A31-A992-8C6673DB3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715"/>
    </mc:Choice>
    <mc:Fallback>
      <p:transition spd="slow" advTm="128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AB56706E-580B-4769-A0C0-5A44948DCF5A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7171" name="Picture 5" descr="10 016 (10 011)">
            <a:extLst>
              <a:ext uri="{FF2B5EF4-FFF2-40B4-BE49-F238E27FC236}">
                <a16:creationId xmlns:a16="http://schemas.microsoft.com/office/drawing/2014/main" id="{E5EA49E7-0236-450B-890A-3313F5C19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9144000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HP Portable Drive\OPD\Lastra-di-ambone-con-pavone-dalla-basilica-di-San-Salvatore-a-Brescia-760-770-marmo-bianco-a-grana-media-73-x-122-x-6-75-cm-Brescia-Museo-della-città-Santa-G.jpg">
            <a:extLst>
              <a:ext uri="{FF2B5EF4-FFF2-40B4-BE49-F238E27FC236}">
                <a16:creationId xmlns:a16="http://schemas.microsoft.com/office/drawing/2014/main" id="{02E2FCF0-66CB-45B3-8092-D48C0DAAC2E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00" y="692150"/>
            <a:ext cx="9101138" cy="5400675"/>
          </a:xfrm>
          <a:noFill/>
        </p:spPr>
      </p:pic>
      <p:sp>
        <p:nvSpPr>
          <p:cNvPr id="8195" name="CasellaDiTesto 1">
            <a:extLst>
              <a:ext uri="{FF2B5EF4-FFF2-40B4-BE49-F238E27FC236}">
                <a16:creationId xmlns:a16="http://schemas.microsoft.com/office/drawing/2014/main" id="{EB72754A-AA6A-4479-B0E0-747A266AD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308725"/>
            <a:ext cx="3240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>
                <a:solidFill>
                  <a:schemeClr val="bg1"/>
                </a:solidFill>
              </a:rPr>
              <a:t>Brescia, Museo di Santa Giulia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2E25C8-F441-41C0-B66A-CBED75D62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880"/>
    </mc:Choice>
    <mc:Fallback>
      <p:transition spd="slow" advTm="159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Segnaposto contenuto 3" descr="Immagine che contiene interni, sedendo, nero, scatola&#10;&#10;Descrizione generata automaticamente">
            <a:extLst>
              <a:ext uri="{FF2B5EF4-FFF2-40B4-BE49-F238E27FC236}">
                <a16:creationId xmlns:a16="http://schemas.microsoft.com/office/drawing/2014/main" id="{750768E6-1ED2-4F6D-9BED-DF070F5B950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0" y="404813"/>
            <a:ext cx="8883650" cy="5240337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C1E3AD7-8DF4-4A81-A584-59AE509E8EFB}"/>
              </a:ext>
            </a:extLst>
          </p:cNvPr>
          <p:cNvSpPr txBox="1"/>
          <p:nvPr/>
        </p:nvSpPr>
        <p:spPr>
          <a:xfrm>
            <a:off x="323528" y="5949280"/>
            <a:ext cx="704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bg1"/>
                </a:solidFill>
              </a:rPr>
              <a:t>Dittico di </a:t>
            </a:r>
            <a:r>
              <a:rPr lang="it-IT" sz="1800" dirty="0" err="1">
                <a:solidFill>
                  <a:schemeClr val="bg1"/>
                </a:solidFill>
              </a:rPr>
              <a:t>Genoels-Elderen</a:t>
            </a:r>
            <a:r>
              <a:rPr lang="it-IT" sz="1800" dirty="0">
                <a:solidFill>
                  <a:schemeClr val="bg1"/>
                </a:solidFill>
              </a:rPr>
              <a:t>. Bruxelles, Musées </a:t>
            </a:r>
            <a:r>
              <a:rPr lang="it-IT" sz="1800" dirty="0" err="1">
                <a:solidFill>
                  <a:schemeClr val="bg1"/>
                </a:solidFill>
              </a:rPr>
              <a:t>Royaux</a:t>
            </a:r>
            <a:r>
              <a:rPr lang="it-IT" sz="1800" dirty="0">
                <a:solidFill>
                  <a:schemeClr val="bg1"/>
                </a:solidFill>
              </a:rPr>
              <a:t> d’Art et d’Histoire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951447-ED6C-471B-BEBE-46BF5AC75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292"/>
    </mc:Choice>
    <mc:Fallback>
      <p:transition spd="slow" advTm="628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Segnaposto contenuto 3" descr="Immagine che contiene edificio, pietra&#10;&#10;Descrizione generata automaticamente">
            <a:extLst>
              <a:ext uri="{FF2B5EF4-FFF2-40B4-BE49-F238E27FC236}">
                <a16:creationId xmlns:a16="http://schemas.microsoft.com/office/drawing/2014/main" id="{EA70D834-A146-4A79-9534-B067AD8D2A9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0263" y="-25400"/>
            <a:ext cx="4108450" cy="68834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>
            <a:extLst>
              <a:ext uri="{FF2B5EF4-FFF2-40B4-BE49-F238E27FC236}">
                <a16:creationId xmlns:a16="http://schemas.microsoft.com/office/drawing/2014/main" id="{1AC77CEA-3D36-46EE-A47E-63417CE357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1267" name="Picture 2" descr="O:\Istruzioni per l'uso, e altro\Book of Kells full.jpg">
            <a:extLst>
              <a:ext uri="{FF2B5EF4-FFF2-40B4-BE49-F238E27FC236}">
                <a16:creationId xmlns:a16="http://schemas.microsoft.com/office/drawing/2014/main" id="{0E8D0043-FAAD-4725-8BDA-CA52381F1B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333375"/>
            <a:ext cx="3995737" cy="5915025"/>
          </a:xfrm>
          <a:noFill/>
        </p:spPr>
      </p:pic>
      <p:sp>
        <p:nvSpPr>
          <p:cNvPr id="11268" name="CasellaDiTesto 1">
            <a:extLst>
              <a:ext uri="{FF2B5EF4-FFF2-40B4-BE49-F238E27FC236}">
                <a16:creationId xmlns:a16="http://schemas.microsoft.com/office/drawing/2014/main" id="{2572F7C0-9012-4B71-9D9D-27718F0E2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013325"/>
            <a:ext cx="233045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i="1">
                <a:solidFill>
                  <a:schemeClr val="bg1"/>
                </a:solidFill>
              </a:rPr>
              <a:t>Libro di Kells</a:t>
            </a:r>
            <a:r>
              <a:rPr lang="it-IT" altLang="it-IT" sz="1800">
                <a:solidFill>
                  <a:schemeClr val="bg1"/>
                </a:solidFill>
              </a:rPr>
              <a:t>.</a:t>
            </a:r>
          </a:p>
          <a:p>
            <a:pPr eaLnBrk="1" hangingPunct="1"/>
            <a:r>
              <a:rPr lang="it-IT" altLang="it-IT" sz="1800">
                <a:solidFill>
                  <a:schemeClr val="bg1"/>
                </a:solidFill>
              </a:rPr>
              <a:t>Dublino, </a:t>
            </a:r>
          </a:p>
          <a:p>
            <a:pPr eaLnBrk="1" hangingPunct="1"/>
            <a:r>
              <a:rPr lang="it-IT" altLang="it-IT" sz="1800">
                <a:solidFill>
                  <a:schemeClr val="bg1"/>
                </a:solidFill>
              </a:rPr>
              <a:t>Trinity College, MS 58</a:t>
            </a:r>
          </a:p>
          <a:p>
            <a:endParaRPr lang="it-IT" altLang="it-IT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</TotalTime>
  <Words>36</Words>
  <Application>Microsoft Office PowerPoint</Application>
  <PresentationFormat>Presentazione su schermo (4:3)</PresentationFormat>
  <Paragraphs>8</Paragraphs>
  <Slides>10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Times New Roman</vt:lpstr>
      <vt:lpstr>Arial</vt:lpstr>
      <vt:lpstr>Calibri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Fulvio Cervini</cp:lastModifiedBy>
  <cp:revision>41</cp:revision>
  <dcterms:created xsi:type="dcterms:W3CDTF">1601-01-01T00:00:00Z</dcterms:created>
  <dcterms:modified xsi:type="dcterms:W3CDTF">2020-03-24T14:47:54Z</dcterms:modified>
</cp:coreProperties>
</file>