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305" r:id="rId2"/>
    <p:sldId id="306" r:id="rId3"/>
    <p:sldId id="307" r:id="rId4"/>
    <p:sldId id="308" r:id="rId5"/>
    <p:sldId id="285" r:id="rId6"/>
    <p:sldId id="286" r:id="rId7"/>
    <p:sldId id="311" r:id="rId8"/>
    <p:sldId id="291" r:id="rId9"/>
    <p:sldId id="309" r:id="rId10"/>
    <p:sldId id="312" r:id="rId11"/>
    <p:sldId id="288" r:id="rId12"/>
    <p:sldId id="287" r:id="rId13"/>
    <p:sldId id="293" r:id="rId14"/>
    <p:sldId id="310" r:id="rId15"/>
    <p:sldId id="294" r:id="rId16"/>
    <p:sldId id="295" r:id="rId17"/>
    <p:sldId id="296" r:id="rId18"/>
    <p:sldId id="297" r:id="rId19"/>
    <p:sldId id="298" r:id="rId20"/>
    <p:sldId id="303" r:id="rId21"/>
    <p:sldId id="299" r:id="rId22"/>
    <p:sldId id="300" r:id="rId23"/>
    <p:sldId id="301" r:id="rId24"/>
    <p:sldId id="302" r:id="rId25"/>
    <p:sldId id="282" r:id="rId26"/>
    <p:sldId id="281" r:id="rId27"/>
    <p:sldId id="284" r:id="rId28"/>
    <p:sldId id="265" r:id="rId29"/>
    <p:sldId id="289" r:id="rId30"/>
    <p:sldId id="266" r:id="rId31"/>
    <p:sldId id="280" r:id="rId32"/>
    <p:sldId id="267" r:id="rId33"/>
    <p:sldId id="268" r:id="rId34"/>
    <p:sldId id="276" r:id="rId35"/>
    <p:sldId id="277" r:id="rId36"/>
    <p:sldId id="270" r:id="rId37"/>
    <p:sldId id="272" r:id="rId38"/>
    <p:sldId id="273" r:id="rId39"/>
    <p:sldId id="274" r:id="rId4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1096"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D3B192-459A-44AA-B6A0-96E35DB4073C}" type="slidenum">
              <a:rPr lang="it-IT"/>
              <a:pPr/>
              <a:t>‹N›</a:t>
            </a:fld>
            <a:endParaRPr lang="it-IT"/>
          </a:p>
        </p:txBody>
      </p:sp>
    </p:spTree>
    <p:extLst>
      <p:ext uri="{BB962C8B-B14F-4D97-AF65-F5344CB8AC3E}">
        <p14:creationId xmlns:p14="http://schemas.microsoft.com/office/powerpoint/2010/main" val="485913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8C3F-C811-497E-BD08-D9F3A5C76FD8}" type="slidenum">
              <a:rPr lang="it-IT"/>
              <a:pPr/>
              <a:t>5</a:t>
            </a:fld>
            <a:endParaRPr lang="it-IT"/>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18202-B054-4522-902F-667C519FB37D}" type="slidenum">
              <a:rPr lang="it-IT"/>
              <a:pPr/>
              <a:t>25</a:t>
            </a:fld>
            <a:endParaRPr lang="it-IT"/>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17F37-F89E-41A6-9AD1-280AD97A3BCD}" type="slidenum">
              <a:rPr lang="it-IT"/>
              <a:pPr/>
              <a:t>26</a:t>
            </a:fld>
            <a:endParaRPr lang="it-IT"/>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4B097-0D42-46D2-B84D-10AD8B8BE166}" type="slidenum">
              <a:rPr lang="it-IT"/>
              <a:pPr/>
              <a:t>27</a:t>
            </a:fld>
            <a:endParaRPr lang="it-IT"/>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BEBD2-4E9A-4850-A87D-75C4467D10C6}" type="slidenum">
              <a:rPr lang="it-IT"/>
              <a:pPr/>
              <a:t>28</a:t>
            </a:fld>
            <a:endParaRPr lang="it-IT"/>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3438E-D3EA-4691-89D9-0F08F078C63D}" type="slidenum">
              <a:rPr lang="it-IT"/>
              <a:pPr/>
              <a:t>29</a:t>
            </a:fld>
            <a:endParaRPr lang="it-IT"/>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23C5F-800D-4DDF-AEFA-CA0FF43A79D7}" type="slidenum">
              <a:rPr lang="it-IT"/>
              <a:pPr/>
              <a:t>30</a:t>
            </a:fld>
            <a:endParaRPr lang="it-IT"/>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E2E02-890C-42F9-999E-B962F07BB685}" type="slidenum">
              <a:rPr lang="it-IT"/>
              <a:pPr/>
              <a:t>31</a:t>
            </a:fld>
            <a:endParaRPr lang="it-IT"/>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9570-48AF-4442-9446-2156889F54F7}" type="slidenum">
              <a:rPr lang="it-IT"/>
              <a:pPr/>
              <a:t>32</a:t>
            </a:fld>
            <a:endParaRPr lang="it-IT"/>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5D605-151D-4EA1-B89D-28503F0039A7}" type="slidenum">
              <a:rPr lang="it-IT"/>
              <a:pPr/>
              <a:t>33</a:t>
            </a:fld>
            <a:endParaRPr lang="it-IT"/>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DB1AB-70DC-4610-9AAE-54F7A21F85AD}" type="slidenum">
              <a:rPr lang="it-IT"/>
              <a:pPr/>
              <a:t>34</a:t>
            </a:fld>
            <a:endParaRPr 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pPr algn="just"/>
            <a:r>
              <a:rPr lang="en-GB">
                <a:cs typeface="Arial" charset="0"/>
              </a:rPr>
              <a:t>Then we investigated synaptic effect of this treatement in the third layer of s1 cortex</a:t>
            </a:r>
            <a:endParaRPr lang="it-IT"/>
          </a:p>
          <a:p>
            <a:pPr algn="just"/>
            <a:r>
              <a:rPr lang="en-GB">
                <a:cs typeface="Arial" charset="0"/>
              </a:rPr>
              <a:t>As you can see in this two electron micrographs of the s1 cortex we found an increase of the number of excitatory connections in the enriched KO compared with the standard-ko. The analysis of synaptic density using stereological methods confirmed this impression. Both WT and KO enriched mice show an increase of excitatory synapses that is substantially identical in the two genotypes</a:t>
            </a:r>
            <a:endParaRPr lang="it-IT"/>
          </a:p>
          <a:p>
            <a:r>
              <a:rPr lang="en-GB">
                <a:cs typeface="Arial" charset="0"/>
              </a:rPr>
              <a:t>The analysis in the cerebellum , a region involved in motor learning and skills, reveal an increase of excitatory synapses between parallel fibers and purkinje cells of both genotypes similar to the cortex.</a:t>
            </a:r>
            <a:r>
              <a:rPr lang="it-IT"/>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BA851-0D1E-4BE2-B4B8-E86F2927CEAD}" type="slidenum">
              <a:rPr lang="it-IT"/>
              <a:pPr/>
              <a:t>6</a:t>
            </a:fld>
            <a:endParaRPr lang="it-IT"/>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53BC0-9FC1-479D-83B5-96EAF8AE6563}" type="slidenum">
              <a:rPr lang="it-IT"/>
              <a:pPr/>
              <a:t>35</a:t>
            </a:fld>
            <a:endParaRPr lang="it-IT"/>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EFEA0-AE26-47C4-AF9F-EF3C3DA186EE}" type="slidenum">
              <a:rPr lang="it-IT"/>
              <a:pPr/>
              <a:t>36</a:t>
            </a:fld>
            <a:endParaRPr lang="it-IT"/>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6E0DB-5DA7-4089-B7D1-CF3450D38C39}" type="slidenum">
              <a:rPr lang="it-IT"/>
              <a:pPr/>
              <a:t>37</a:t>
            </a:fld>
            <a:endParaRPr lang="it-IT"/>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AAC22-E11B-42CD-9909-7E7790902DE5}" type="slidenum">
              <a:rPr lang="it-IT"/>
              <a:pPr/>
              <a:t>38</a:t>
            </a:fld>
            <a:endParaRPr lang="it-IT"/>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97A7A-C2BF-4C75-9927-596322B51F12}" type="slidenum">
              <a:rPr lang="it-IT"/>
              <a:pPr/>
              <a:t>39</a:t>
            </a:fld>
            <a:endParaRPr lang="it-IT"/>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FACE2-FB91-4303-A252-C7037856DBFD}" type="slidenum">
              <a:rPr lang="it-IT"/>
              <a:pPr/>
              <a:t>8</a:t>
            </a:fld>
            <a:endParaRPr lang="it-IT"/>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2CF7-A1D1-446A-AD05-C53395B42697}" type="slidenum">
              <a:rPr lang="it-IT"/>
              <a:pPr/>
              <a:t>11</a:t>
            </a:fld>
            <a:endParaRPr lang="it-IT"/>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A291E-21FD-4F16-9A80-7E9ECB379D43}" type="slidenum">
              <a:rPr lang="it-IT"/>
              <a:pPr/>
              <a:t>12</a:t>
            </a:fld>
            <a:endParaRPr lang="it-IT"/>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A230-C72E-40C1-8E86-89D8F7448952}" type="slidenum">
              <a:rPr lang="it-IT"/>
              <a:pPr/>
              <a:t>13</a:t>
            </a:fld>
            <a:endParaRPr lang="it-IT"/>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BEC42-00BD-4F65-8827-F72B82A5AFE4}" type="slidenum">
              <a:rPr lang="it-IT"/>
              <a:pPr/>
              <a:t>15</a:t>
            </a:fld>
            <a:endParaRPr lang="it-IT"/>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F5991-3701-4F9F-8F2D-B43EDA5C73CD}" type="slidenum">
              <a:rPr lang="it-IT"/>
              <a:pPr/>
              <a:t>16</a:t>
            </a:fld>
            <a:endParaRPr lang="it-IT"/>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BEFA4-43BA-4040-B1DD-6C9FD60B1885}" type="slidenum">
              <a:rPr lang="it-IT"/>
              <a:pPr/>
              <a:t>17</a:t>
            </a:fld>
            <a:endParaRPr lang="it-IT"/>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01DC8341-3F58-45F1-B515-B16D935AA208}" type="slidenum">
              <a:rPr lang="it-IT"/>
              <a:pPr>
                <a:defRPr/>
              </a:pPr>
              <a:t>‹N›</a:t>
            </a:fld>
            <a:endParaRPr lang="it-IT"/>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C4170982-D881-4E1C-AE57-B552D9F3F04D}" type="slidenum">
              <a:rPr lang="it-IT"/>
              <a:pPr>
                <a:defRPr/>
              </a:pPr>
              <a:t>‹N›</a:t>
            </a:fld>
            <a:endParaRPr lang="it-IT"/>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FE7286B0-C59A-4E91-9595-01F71C65E98F}" type="slidenum">
              <a:rPr lang="it-IT"/>
              <a:pPr>
                <a:defRPr/>
              </a:pPr>
              <a:t>‹N›</a:t>
            </a:fld>
            <a:endParaRPr lang="it-IT"/>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1370013" y="301625"/>
            <a:ext cx="7313612" cy="56403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8400"/>
            <a:ext cx="2133600" cy="457200"/>
          </a:xfrm>
        </p:spPr>
        <p:txBody>
          <a:bodyPr/>
          <a:lstStyle>
            <a:lvl1pPr>
              <a:defRPr/>
            </a:lvl1pPr>
          </a:lstStyle>
          <a:p>
            <a:pPr>
              <a:defRPr/>
            </a:pPr>
            <a:endParaRPr lang="it-IT"/>
          </a:p>
        </p:txBody>
      </p:sp>
      <p:sp>
        <p:nvSpPr>
          <p:cNvPr id="4" name="Segnaposto piè di pagina 3"/>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6553200" y="6248400"/>
            <a:ext cx="2133600" cy="457200"/>
          </a:xfrm>
        </p:spPr>
        <p:txBody>
          <a:bodyPr/>
          <a:lstStyle>
            <a:lvl1pPr>
              <a:defRPr smtClean="0"/>
            </a:lvl1pPr>
          </a:lstStyle>
          <a:p>
            <a:pPr>
              <a:defRPr/>
            </a:pPr>
            <a:fld id="{79ADA908-9F5C-42F2-BB34-14A443B6B2EA}" type="slidenum">
              <a:rPr lang="it-IT"/>
              <a:pPr>
                <a:defRPr/>
              </a:pPr>
              <a:t>‹N›</a:t>
            </a:fld>
            <a:endParaRPr lang="it-IT"/>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0013" y="1827213"/>
            <a:ext cx="3579812"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102225" y="1827213"/>
            <a:ext cx="3581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102225" y="3960813"/>
            <a:ext cx="3581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8400"/>
            <a:ext cx="2133600" cy="457200"/>
          </a:xfrm>
        </p:spPr>
        <p:txBody>
          <a:bodyPr/>
          <a:lstStyle>
            <a:lvl1pPr>
              <a:defRPr/>
            </a:lvl1pPr>
          </a:lstStyle>
          <a:p>
            <a:pPr>
              <a:defRPr/>
            </a:pPr>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8" name="Segnaposto numero diapositiva 7"/>
          <p:cNvSpPr>
            <a:spLocks noGrp="1"/>
          </p:cNvSpPr>
          <p:nvPr>
            <p:ph type="sldNum" sz="quarter" idx="12"/>
          </p:nvPr>
        </p:nvSpPr>
        <p:spPr>
          <a:xfrm>
            <a:off x="6553200" y="6248400"/>
            <a:ext cx="2133600" cy="457200"/>
          </a:xfrm>
        </p:spPr>
        <p:txBody>
          <a:bodyPr/>
          <a:lstStyle>
            <a:lvl1pPr>
              <a:defRPr smtClean="0"/>
            </a:lvl1pPr>
          </a:lstStyle>
          <a:p>
            <a:pPr>
              <a:defRPr/>
            </a:pPr>
            <a:fld id="{FDB130A4-90DF-4518-8BB7-51E9C983F358}" type="slidenum">
              <a:rPr lang="it-IT"/>
              <a:pPr>
                <a:defRPr/>
              </a:pPr>
              <a:t>‹N›</a:t>
            </a:fld>
            <a:endParaRPr lang="it-IT"/>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51C28B0E-B01F-4C9B-8BE6-D83E32BEDC4A}" type="slidenum">
              <a:rPr lang="it-IT"/>
              <a:pPr>
                <a:defRPr/>
              </a:pPr>
              <a:t>‹N›</a:t>
            </a:fld>
            <a:endParaRPr lang="it-IT"/>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38F11EAA-6AEB-4F31-85CB-CAE8F9EB046A}" type="slidenum">
              <a:rPr lang="it-IT"/>
              <a:pPr>
                <a:defRPr/>
              </a:pPr>
              <a:t>‹N›</a:t>
            </a:fld>
            <a:endParaRPr lang="it-IT"/>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0685BEEC-1BEF-4461-ADF8-682B27D4C450}" type="slidenum">
              <a:rPr lang="it-IT"/>
              <a:pPr>
                <a:defRPr/>
              </a:pPr>
              <a:t>‹N›</a:t>
            </a:fld>
            <a:endParaRPr lang="it-IT"/>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vl1pPr>
          </a:lstStyle>
          <a:p>
            <a:pPr>
              <a:defRPr/>
            </a:pPr>
            <a:fld id="{8CF567A8-37FB-48ED-B26B-F71A019C53D6}" type="slidenum">
              <a:rPr lang="it-IT"/>
              <a:pPr>
                <a:defRPr/>
              </a:pPr>
              <a:t>‹N›</a:t>
            </a:fld>
            <a:endParaRPr lang="it-IT"/>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vl1pPr>
          </a:lstStyle>
          <a:p>
            <a:pPr>
              <a:defRPr/>
            </a:pPr>
            <a:fld id="{610C0858-82DF-4AB1-B883-BA8A926F5945}" type="slidenum">
              <a:rPr lang="it-IT"/>
              <a:pPr>
                <a:defRPr/>
              </a:pPr>
              <a:t>‹N›</a:t>
            </a:fld>
            <a:endParaRPr lang="it-IT"/>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vl1pPr>
          </a:lstStyle>
          <a:p>
            <a:pPr>
              <a:defRPr/>
            </a:pPr>
            <a:fld id="{88098FB5-E272-4F06-BB70-93B22E0024FE}" type="slidenum">
              <a:rPr lang="it-IT"/>
              <a:pPr>
                <a:defRPr/>
              </a:pPr>
              <a:t>‹N›</a:t>
            </a:fld>
            <a:endParaRPr lang="it-IT"/>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8E004674-AA9F-4A2B-8620-FC8FABA53C03}" type="slidenum">
              <a:rPr lang="it-IT"/>
              <a:pPr>
                <a:defRPr/>
              </a:pPr>
              <a:t>‹N›</a:t>
            </a:fld>
            <a:endParaRPr lang="it-IT"/>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vl1pPr>
          </a:lstStyle>
          <a:p>
            <a:pPr>
              <a:defRPr/>
            </a:pPr>
            <a:fld id="{B0186D51-F9A4-49C1-B1EB-C51358E80EC0}" type="slidenum">
              <a:rPr lang="it-IT"/>
              <a:pPr>
                <a:defRPr/>
              </a:pPr>
              <a:t>‹N›</a:t>
            </a:fld>
            <a:endParaRPr lang="it-IT"/>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238500" y="0"/>
            <a:ext cx="11925300" cy="3810000"/>
            <a:chOff x="-2040" y="0"/>
            <a:chExt cx="7512" cy="2400"/>
          </a:xfrm>
        </p:grpSpPr>
        <p:sp>
          <p:nvSpPr>
            <p:cNvPr id="20685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it-IT" sz="2400">
                <a:latin typeface="Times New Roman" pitchFamily="18" charset="0"/>
              </a:endParaRPr>
            </a:p>
          </p:txBody>
        </p:sp>
        <p:sp>
          <p:nvSpPr>
            <p:cNvPr id="20685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it-IT">
                <a:latin typeface="Arial" pitchFamily="34" charset="0"/>
              </a:endParaRPr>
            </a:p>
          </p:txBody>
        </p:sp>
        <p:sp>
          <p:nvSpPr>
            <p:cNvPr id="20685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it-IT">
                <a:latin typeface="Verdana" pitchFamily="34" charset="0"/>
              </a:endParaRPr>
            </a:p>
          </p:txBody>
        </p:sp>
      </p:grpSp>
      <p:sp>
        <p:nvSpPr>
          <p:cNvPr id="25606"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25607"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0685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it-IT"/>
          </a:p>
        </p:txBody>
      </p:sp>
      <p:sp>
        <p:nvSpPr>
          <p:cNvPr id="20685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Verdana" pitchFamily="34" charset="0"/>
              </a:defRPr>
            </a:lvl1pPr>
          </a:lstStyle>
          <a:p>
            <a:pPr>
              <a:defRPr/>
            </a:pPr>
            <a:endParaRPr lang="it-IT"/>
          </a:p>
        </p:txBody>
      </p:sp>
      <p:sp>
        <p:nvSpPr>
          <p:cNvPr id="20685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9BD071E0-AC96-43D7-B6D4-3C64FC70C52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wipe dir="r"/>
  </p:transition>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mag.org/content/vol302/issue5646/images/large/se4231983001.jpe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TOMMASO\lezioni\2011\corso%20specialistica\1138389s2%20(1).avi" TargetMode="External"/><Relationship Id="rId1" Type="http://schemas.openxmlformats.org/officeDocument/2006/relationships/video" Target="file:///D:\TOMMASO\lezioni\2011\corso%20specialistica\1138389s1.avi"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TOMMASO\lezioni\2011\corso%20specialistica\RTT-final.avi" TargetMode="External"/><Relationship Id="rId1" Type="http://schemas.openxmlformats.org/officeDocument/2006/relationships/video" Target="file:///D:\TOMMASO\lezioni\2011\corso%20specialistica\RTT-IGF1-final.avi"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8.wmf"/><Relationship Id="rId3" Type="http://schemas.openxmlformats.org/officeDocument/2006/relationships/notesSlide" Target="../notesSlides/notesSlide14.xml"/><Relationship Id="rId7" Type="http://schemas.openxmlformats.org/officeDocument/2006/relationships/image" Target="../media/image2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w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1.w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36.wmf"/></Relationships>
</file>

<file path=ppt/slides/_rels/slide3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3" Type="http://schemas.openxmlformats.org/officeDocument/2006/relationships/notesSlide" Target="../notesSlides/notesSlide20.xml"/><Relationship Id="rId7" Type="http://schemas.openxmlformats.org/officeDocument/2006/relationships/oleObject" Target="../embeddings/oleObject15.bin"/><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9.wmf"/><Relationship Id="rId11" Type="http://schemas.openxmlformats.org/officeDocument/2006/relationships/image" Target="../media/image41.wmf"/><Relationship Id="rId5" Type="http://schemas.openxmlformats.org/officeDocument/2006/relationships/oleObject" Target="../embeddings/oleObject14.bin"/><Relationship Id="rId10" Type="http://schemas.openxmlformats.org/officeDocument/2006/relationships/oleObject" Target="../embeddings/oleObject16.bin"/><Relationship Id="rId4" Type="http://schemas.openxmlformats.org/officeDocument/2006/relationships/image" Target="../media/image43.pn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1.xml"/><Relationship Id="rId7" Type="http://schemas.openxmlformats.org/officeDocument/2006/relationships/image" Target="../media/image46.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7.wmf"/></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2.xml"/><Relationship Id="rId7"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22.bin"/><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13" Type="http://schemas.openxmlformats.org/officeDocument/2006/relationships/image" Target="../media/image61.wmf"/><Relationship Id="rId3" Type="http://schemas.openxmlformats.org/officeDocument/2006/relationships/notesSlide" Target="../notesSlides/notesSlide24.xml"/><Relationship Id="rId7" Type="http://schemas.openxmlformats.org/officeDocument/2006/relationships/image" Target="../media/image58.wmf"/><Relationship Id="rId12"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26.bin"/><Relationship Id="rId4" Type="http://schemas.openxmlformats.org/officeDocument/2006/relationships/oleObject" Target="../embeddings/oleObject24.bin"/><Relationship Id="rId9" Type="http://schemas.openxmlformats.org/officeDocument/2006/relationships/image" Target="../media/image5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214346" y="295296"/>
            <a:ext cx="9144000" cy="6134100"/>
          </a:xfrm>
          <a:prstGeom prst="rect">
            <a:avLst/>
          </a:prstGeom>
          <a:noFill/>
          <a:ln w="9525">
            <a:noFill/>
            <a:miter lim="800000"/>
            <a:headEnd/>
            <a:tailEnd/>
          </a:ln>
          <a:effectLst/>
        </p:spPr>
        <p:txBody>
          <a:bodyPr>
            <a:spAutoFit/>
          </a:bodyPr>
          <a:lstStyle/>
          <a:p>
            <a:pPr algn="ctr"/>
            <a:r>
              <a:rPr lang="it-IT" sz="3600" dirty="0">
                <a:latin typeface="Arial" pitchFamily="34" charset="0"/>
              </a:rPr>
              <a:t>Rifletteremo adesso su due aspetti cruciali nel campo:</a:t>
            </a:r>
          </a:p>
          <a:p>
            <a:pPr algn="ctr"/>
            <a:endParaRPr lang="it-IT" sz="3600" dirty="0">
              <a:latin typeface="Arial" pitchFamily="34" charset="0"/>
            </a:endParaRPr>
          </a:p>
          <a:p>
            <a:pPr algn="ctr"/>
            <a:r>
              <a:rPr lang="it-IT" sz="3600" dirty="0">
                <a:latin typeface="Arial" pitchFamily="34" charset="0"/>
              </a:rPr>
              <a:t>In che modo si può colmare l’enorme distanza fra una specifica molecola e la cognizione umana?</a:t>
            </a:r>
          </a:p>
          <a:p>
            <a:pPr algn="ctr"/>
            <a:endParaRPr lang="it-IT" sz="3600" dirty="0">
              <a:latin typeface="Arial" pitchFamily="34" charset="0"/>
            </a:endParaRPr>
          </a:p>
          <a:p>
            <a:pPr algn="ctr"/>
            <a:endParaRPr lang="it-IT" sz="3600" dirty="0">
              <a:latin typeface="Arial" pitchFamily="34" charset="0"/>
            </a:endParaRPr>
          </a:p>
          <a:p>
            <a:pPr algn="ctr"/>
            <a:r>
              <a:rPr lang="it-IT" sz="3600" dirty="0">
                <a:latin typeface="Arial" pitchFamily="34" charset="0"/>
              </a:rPr>
              <a:t>Quando possiamo chiamare “disturbo dello sviluppo” un disordine che si manifesta durante lo sviluppo?</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5786" y="301625"/>
            <a:ext cx="8358213" cy="1143000"/>
          </a:xfrm>
        </p:spPr>
        <p:txBody>
          <a:bodyPr/>
          <a:lstStyle/>
          <a:p>
            <a:r>
              <a:rPr lang="it-IT" dirty="0" smtClean="0"/>
              <a:t>Oltre alla forma classica sinora descritta esistono altre forme della sindrome</a:t>
            </a:r>
            <a:endParaRPr lang="it-IT" dirty="0"/>
          </a:p>
        </p:txBody>
      </p:sp>
      <p:sp>
        <p:nvSpPr>
          <p:cNvPr id="3" name="Segnaposto contenuto 2"/>
          <p:cNvSpPr>
            <a:spLocks noGrp="1"/>
          </p:cNvSpPr>
          <p:nvPr>
            <p:ph idx="1"/>
          </p:nvPr>
        </p:nvSpPr>
        <p:spPr>
          <a:xfrm>
            <a:off x="857224" y="1643050"/>
            <a:ext cx="8286776" cy="4114800"/>
          </a:xfrm>
        </p:spPr>
        <p:txBody>
          <a:bodyPr/>
          <a:lstStyle/>
          <a:p>
            <a:pPr>
              <a:buNone/>
            </a:pPr>
            <a:r>
              <a:rPr lang="en-US" dirty="0" smtClean="0">
                <a:solidFill>
                  <a:schemeClr val="tx1"/>
                </a:solidFill>
                <a:latin typeface="+mn-lt"/>
                <a:ea typeface="+mn-ea"/>
                <a:cs typeface="+mn-cs"/>
              </a:rPr>
              <a:t>Forma frusta: compare </a:t>
            </a:r>
            <a:r>
              <a:rPr lang="en-US" dirty="0" err="1" smtClean="0">
                <a:solidFill>
                  <a:schemeClr val="tx1"/>
                </a:solidFill>
                <a:latin typeface="+mn-lt"/>
                <a:ea typeface="+mn-ea"/>
                <a:cs typeface="+mn-cs"/>
              </a:rPr>
              <a:t>più</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tardi</a:t>
            </a:r>
            <a:r>
              <a:rPr lang="en-US" dirty="0" smtClean="0"/>
              <a:t>. </a:t>
            </a:r>
            <a:r>
              <a:rPr lang="en-US" dirty="0" err="1" smtClean="0"/>
              <a:t>Minori</a:t>
            </a:r>
            <a:r>
              <a:rPr lang="en-US" dirty="0" smtClean="0"/>
              <a:t> </a:t>
            </a:r>
            <a:r>
              <a:rPr lang="en-US" dirty="0" err="1" smtClean="0"/>
              <a:t>stereotipie</a:t>
            </a:r>
            <a:r>
              <a:rPr lang="en-US" dirty="0" smtClean="0"/>
              <a:t>, e </a:t>
            </a:r>
            <a:r>
              <a:rPr lang="en-US" dirty="0" err="1" smtClean="0"/>
              <a:t>uso</a:t>
            </a:r>
            <a:r>
              <a:rPr lang="en-US" dirty="0" smtClean="0"/>
              <a:t> </a:t>
            </a:r>
            <a:r>
              <a:rPr lang="en-US" dirty="0" err="1" smtClean="0"/>
              <a:t>della</a:t>
            </a:r>
            <a:r>
              <a:rPr lang="en-US" dirty="0" smtClean="0"/>
              <a:t> </a:t>
            </a:r>
            <a:r>
              <a:rPr lang="en-US" dirty="0" err="1" smtClean="0"/>
              <a:t>mani</a:t>
            </a:r>
            <a:r>
              <a:rPr lang="en-US" dirty="0" smtClean="0"/>
              <a:t> </a:t>
            </a:r>
            <a:r>
              <a:rPr lang="en-US" dirty="0" err="1" smtClean="0"/>
              <a:t>parzialmente</a:t>
            </a:r>
            <a:r>
              <a:rPr lang="en-US" dirty="0" smtClean="0"/>
              <a:t> </a:t>
            </a:r>
            <a:r>
              <a:rPr lang="en-US" dirty="0" err="1" smtClean="0"/>
              <a:t>preservato</a:t>
            </a:r>
            <a:r>
              <a:rPr lang="en-US" dirty="0" smtClean="0"/>
              <a:t>.</a:t>
            </a:r>
          </a:p>
          <a:p>
            <a:pPr>
              <a:buNone/>
            </a:pPr>
            <a:r>
              <a:rPr lang="en-US" dirty="0" smtClean="0">
                <a:solidFill>
                  <a:schemeClr val="tx1"/>
                </a:solidFill>
                <a:latin typeface="+mn-lt"/>
                <a:ea typeface="+mn-ea"/>
                <a:cs typeface="+mn-cs"/>
              </a:rPr>
              <a:t>Forma con </a:t>
            </a:r>
            <a:r>
              <a:rPr lang="en-US" dirty="0" err="1" smtClean="0">
                <a:solidFill>
                  <a:schemeClr val="tx1"/>
                </a:solidFill>
                <a:latin typeface="+mn-lt"/>
                <a:ea typeface="+mn-ea"/>
                <a:cs typeface="+mn-cs"/>
              </a:rPr>
              <a:t>preservazione</a:t>
            </a:r>
            <a:r>
              <a:rPr lang="en-US" dirty="0" smtClean="0">
                <a:solidFill>
                  <a:schemeClr val="tx1"/>
                </a:solidFill>
                <a:latin typeface="+mn-lt"/>
                <a:ea typeface="+mn-ea"/>
                <a:cs typeface="+mn-cs"/>
              </a:rPr>
              <a:t> del </a:t>
            </a:r>
            <a:r>
              <a:rPr lang="en-US" dirty="0" err="1" smtClean="0">
                <a:solidFill>
                  <a:schemeClr val="tx1"/>
                </a:solidFill>
                <a:latin typeface="+mn-lt"/>
                <a:ea typeface="+mn-ea"/>
                <a:cs typeface="+mn-cs"/>
              </a:rPr>
              <a:t>linguaggio</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possono</a:t>
            </a:r>
            <a:r>
              <a:rPr lang="en-US" dirty="0" smtClean="0">
                <a:solidFill>
                  <a:schemeClr val="tx1"/>
                </a:solidFill>
                <a:latin typeface="+mn-lt"/>
                <a:ea typeface="+mn-ea"/>
                <a:cs typeface="+mn-cs"/>
              </a:rPr>
              <a:t> dire </a:t>
            </a:r>
            <a:r>
              <a:rPr lang="en-US" dirty="0" err="1" smtClean="0">
                <a:solidFill>
                  <a:schemeClr val="tx1"/>
                </a:solidFill>
                <a:latin typeface="+mn-lt"/>
                <a:ea typeface="+mn-ea"/>
                <a:cs typeface="+mn-cs"/>
              </a:rPr>
              <a:t>alcune</a:t>
            </a:r>
            <a:r>
              <a:rPr lang="en-US" dirty="0" smtClean="0">
                <a:solidFill>
                  <a:schemeClr val="tx1"/>
                </a:solidFill>
                <a:latin typeface="+mn-lt"/>
                <a:ea typeface="+mn-ea"/>
                <a:cs typeface="+mn-cs"/>
              </a:rPr>
              <a:t> parole. </a:t>
            </a:r>
            <a:r>
              <a:rPr lang="en-US" dirty="0" err="1" smtClean="0">
                <a:solidFill>
                  <a:schemeClr val="tx1"/>
                </a:solidFill>
                <a:latin typeface="+mn-lt"/>
                <a:ea typeface="+mn-ea"/>
                <a:cs typeface="+mn-cs"/>
              </a:rPr>
              <a:t>Normale</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dimensione</a:t>
            </a:r>
            <a:r>
              <a:rPr lang="en-US" dirty="0" smtClean="0">
                <a:solidFill>
                  <a:schemeClr val="tx1"/>
                </a:solidFill>
                <a:latin typeface="+mn-lt"/>
                <a:ea typeface="+mn-ea"/>
                <a:cs typeface="+mn-cs"/>
              </a:rPr>
              <a:t> del capo e </a:t>
            </a:r>
            <a:r>
              <a:rPr lang="en-US" dirty="0" err="1" smtClean="0">
                <a:solidFill>
                  <a:schemeClr val="tx1"/>
                </a:solidFill>
                <a:latin typeface="+mn-lt"/>
                <a:ea typeface="+mn-ea"/>
                <a:cs typeface="+mn-cs"/>
              </a:rPr>
              <a:t>leggermente</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sovrappeso</a:t>
            </a:r>
            <a:r>
              <a:rPr lang="en-US" dirty="0" smtClean="0">
                <a:solidFill>
                  <a:schemeClr val="tx1"/>
                </a:solidFill>
                <a:latin typeface="+mn-lt"/>
                <a:ea typeface="+mn-ea"/>
                <a:cs typeface="+mn-cs"/>
              </a:rPr>
              <a:t>.</a:t>
            </a:r>
          </a:p>
          <a:p>
            <a:pPr>
              <a:buNone/>
            </a:pPr>
            <a:r>
              <a:rPr lang="en-US" dirty="0" smtClean="0"/>
              <a:t>Forma </a:t>
            </a:r>
            <a:r>
              <a:rPr lang="en-US" dirty="0" err="1" smtClean="0">
                <a:solidFill>
                  <a:schemeClr val="tx1"/>
                </a:solidFill>
                <a:latin typeface="+mn-lt"/>
                <a:ea typeface="+mn-ea"/>
                <a:cs typeface="+mn-cs"/>
              </a:rPr>
              <a:t>congenita</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inizio</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immediato</a:t>
            </a:r>
            <a:endParaRPr lang="en-US" dirty="0"/>
          </a:p>
          <a:p>
            <a:pPr>
              <a:buNone/>
            </a:pPr>
            <a:r>
              <a:rPr lang="en-US" dirty="0" smtClean="0">
                <a:solidFill>
                  <a:schemeClr val="tx1"/>
                </a:solidFill>
                <a:latin typeface="+mn-lt"/>
                <a:ea typeface="+mn-ea"/>
                <a:cs typeface="+mn-cs"/>
              </a:rPr>
              <a:t>Forma con </a:t>
            </a:r>
            <a:r>
              <a:rPr lang="en-US" dirty="0" err="1" smtClean="0">
                <a:solidFill>
                  <a:schemeClr val="tx1"/>
                </a:solidFill>
                <a:latin typeface="+mn-lt"/>
                <a:ea typeface="+mn-ea"/>
                <a:cs typeface="+mn-cs"/>
              </a:rPr>
              <a:t>inizio</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accelerato</a:t>
            </a:r>
            <a:r>
              <a:rPr lang="en-US" dirty="0" smtClean="0">
                <a:solidFill>
                  <a:schemeClr val="tx1"/>
                </a:solidFill>
                <a:latin typeface="+mn-lt"/>
                <a:ea typeface="+mn-ea"/>
                <a:cs typeface="+mn-cs"/>
              </a:rPr>
              <a:t> e </a:t>
            </a:r>
            <a:r>
              <a:rPr lang="en-US" dirty="0" err="1" smtClean="0">
                <a:solidFill>
                  <a:schemeClr val="tx1"/>
                </a:solidFill>
                <a:latin typeface="+mn-lt"/>
                <a:ea typeface="+mn-ea"/>
                <a:cs typeface="+mn-cs"/>
              </a:rPr>
              <a:t>epilessia</a:t>
            </a:r>
            <a:r>
              <a:rPr lang="en-US" dirty="0"/>
              <a:t> </a:t>
            </a:r>
            <a:r>
              <a:rPr lang="en-US" dirty="0" err="1" smtClean="0"/>
              <a:t>già</a:t>
            </a:r>
            <a:r>
              <a:rPr lang="en-US" dirty="0" smtClean="0"/>
              <a:t> a 6 </a:t>
            </a:r>
            <a:r>
              <a:rPr lang="en-US" dirty="0" err="1" smtClean="0"/>
              <a:t>mesi</a:t>
            </a:r>
            <a:r>
              <a:rPr lang="en-US" dirty="0" smtClean="0"/>
              <a:t>.</a:t>
            </a:r>
          </a:p>
          <a:p>
            <a:pPr>
              <a:buNone/>
            </a:pPr>
            <a:endParaRPr lang="en-US" dirty="0"/>
          </a:p>
          <a:p>
            <a:pPr>
              <a:buNone/>
            </a:pPr>
            <a:r>
              <a:rPr lang="en-US" dirty="0" smtClean="0"/>
              <a:t>N.B. in </a:t>
            </a:r>
            <a:r>
              <a:rPr lang="en-US" dirty="0" err="1" smtClean="0"/>
              <a:t>tutte</a:t>
            </a:r>
            <a:r>
              <a:rPr lang="en-US" dirty="0" smtClean="0"/>
              <a:t> le </a:t>
            </a:r>
            <a:r>
              <a:rPr lang="en-US" dirty="0" err="1" smtClean="0"/>
              <a:t>forme</a:t>
            </a:r>
            <a:r>
              <a:rPr lang="en-US" dirty="0" smtClean="0"/>
              <a:t> </a:t>
            </a:r>
            <a:r>
              <a:rPr lang="en-US" dirty="0" err="1" smtClean="0"/>
              <a:t>i</a:t>
            </a:r>
            <a:r>
              <a:rPr lang="en-US" dirty="0" smtClean="0"/>
              <a:t> </a:t>
            </a:r>
            <a:r>
              <a:rPr lang="en-US" dirty="0" err="1" smtClean="0"/>
              <a:t>pazienti</a:t>
            </a:r>
            <a:r>
              <a:rPr lang="en-US" dirty="0" smtClean="0"/>
              <a:t> </a:t>
            </a:r>
            <a:r>
              <a:rPr lang="en-US" dirty="0" err="1" smtClean="0"/>
              <a:t>hanno</a:t>
            </a:r>
            <a:r>
              <a:rPr lang="en-US" dirty="0" smtClean="0"/>
              <a:t> </a:t>
            </a:r>
            <a:r>
              <a:rPr lang="en-US" dirty="0" err="1" smtClean="0"/>
              <a:t>comunque</a:t>
            </a:r>
            <a:r>
              <a:rPr lang="en-US" dirty="0" smtClean="0"/>
              <a:t> </a:t>
            </a:r>
            <a:r>
              <a:rPr lang="en-US" dirty="0" err="1" smtClean="0"/>
              <a:t>differenze</a:t>
            </a:r>
            <a:r>
              <a:rPr lang="en-US" dirty="0" smtClean="0"/>
              <a:t> </a:t>
            </a:r>
            <a:r>
              <a:rPr lang="en-US" dirty="0" err="1" smtClean="0"/>
              <a:t>della</a:t>
            </a:r>
            <a:r>
              <a:rPr lang="en-US" dirty="0" smtClean="0"/>
              <a:t> </a:t>
            </a:r>
            <a:r>
              <a:rPr lang="en-US" dirty="0" err="1" smtClean="0"/>
              <a:t>severità</a:t>
            </a:r>
            <a:r>
              <a:rPr lang="en-US" dirty="0" smtClean="0"/>
              <a:t> e </a:t>
            </a:r>
            <a:r>
              <a:rPr lang="en-US" dirty="0" err="1" smtClean="0"/>
              <a:t>decorso</a:t>
            </a:r>
            <a:r>
              <a:rPr lang="en-US" dirty="0" smtClean="0"/>
              <a:t> </a:t>
            </a:r>
            <a:r>
              <a:rPr lang="en-US" dirty="0" err="1" smtClean="0"/>
              <a:t>dei</a:t>
            </a:r>
            <a:r>
              <a:rPr lang="en-US" dirty="0" smtClean="0"/>
              <a:t> </a:t>
            </a:r>
            <a:r>
              <a:rPr lang="en-US" dirty="0" err="1" smtClean="0"/>
              <a:t>sintomi</a:t>
            </a:r>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it-IT"/>
              <a:t>Determinanti del fenotipo</a:t>
            </a:r>
          </a:p>
        </p:txBody>
      </p:sp>
      <p:sp>
        <p:nvSpPr>
          <p:cNvPr id="102403" name="Rectangle 3"/>
          <p:cNvSpPr>
            <a:spLocks noGrp="1" noChangeArrowheads="1"/>
          </p:cNvSpPr>
          <p:nvPr>
            <p:ph type="body" idx="1"/>
          </p:nvPr>
        </p:nvSpPr>
        <p:spPr/>
        <p:txBody>
          <a:bodyPr/>
          <a:lstStyle/>
          <a:p>
            <a:r>
              <a:rPr lang="it-IT" dirty="0"/>
              <a:t>Tipo di </a:t>
            </a:r>
            <a:r>
              <a:rPr lang="it-IT" dirty="0" smtClean="0"/>
              <a:t>mutazione: </a:t>
            </a:r>
          </a:p>
          <a:p>
            <a:pPr>
              <a:buNone/>
            </a:pPr>
            <a:r>
              <a:rPr lang="it-IT" dirty="0"/>
              <a:t>	</a:t>
            </a:r>
            <a:r>
              <a:rPr lang="it-IT" dirty="0" smtClean="0"/>
              <a:t>CDKL5 altissima incidenza epilessia e sintomi precoci.</a:t>
            </a:r>
          </a:p>
          <a:p>
            <a:pPr>
              <a:buNone/>
            </a:pPr>
            <a:r>
              <a:rPr lang="it-IT" dirty="0"/>
              <a:t>	</a:t>
            </a:r>
            <a:r>
              <a:rPr lang="it-IT" dirty="0" smtClean="0"/>
              <a:t>FOXG1 forma congenita</a:t>
            </a:r>
            <a:endParaRPr lang="it-IT" dirty="0"/>
          </a:p>
          <a:p>
            <a:r>
              <a:rPr lang="it-IT" dirty="0" err="1"/>
              <a:t>Mosaicismo</a:t>
            </a:r>
            <a:endParaRPr lang="it-IT" dirty="0"/>
          </a:p>
          <a:p>
            <a:r>
              <a:rPr lang="it-IT" dirty="0"/>
              <a:t>Background genetico ?</a:t>
            </a:r>
          </a:p>
          <a:p>
            <a:r>
              <a:rPr lang="it-IT" dirty="0"/>
              <a:t>Fattori ambientali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 ">
            <a:hlinkClick r:id="rId3"/>
          </p:cNvPr>
          <p:cNvPicPr>
            <a:picLocks noChangeAspect="1" noChangeArrowheads="1"/>
          </p:cNvPicPr>
          <p:nvPr/>
        </p:nvPicPr>
        <p:blipFill>
          <a:blip r:embed="rId4"/>
          <a:srcRect/>
          <a:stretch>
            <a:fillRect/>
          </a:stretch>
        </p:blipFill>
        <p:spPr bwMode="auto">
          <a:xfrm>
            <a:off x="1677988" y="690563"/>
            <a:ext cx="5846762" cy="2882900"/>
          </a:xfrm>
          <a:prstGeom prst="rect">
            <a:avLst/>
          </a:prstGeom>
          <a:noFill/>
        </p:spPr>
      </p:pic>
      <p:pic>
        <p:nvPicPr>
          <p:cNvPr id="100355" name="Picture 3" descr="se4231983002"/>
          <p:cNvPicPr>
            <a:picLocks noChangeAspect="1" noChangeArrowheads="1"/>
          </p:cNvPicPr>
          <p:nvPr/>
        </p:nvPicPr>
        <p:blipFill>
          <a:blip r:embed="rId5" cstate="print"/>
          <a:srcRect/>
          <a:stretch>
            <a:fillRect/>
          </a:stretch>
        </p:blipFill>
        <p:spPr bwMode="auto">
          <a:xfrm>
            <a:off x="4849813" y="3935413"/>
            <a:ext cx="4114800" cy="2733675"/>
          </a:xfrm>
          <a:prstGeom prst="rect">
            <a:avLst/>
          </a:prstGeom>
          <a:noFill/>
        </p:spPr>
      </p:pic>
      <p:sp>
        <p:nvSpPr>
          <p:cNvPr id="100356" name="Text Box 4"/>
          <p:cNvSpPr txBox="1">
            <a:spLocks noChangeArrowheads="1"/>
          </p:cNvSpPr>
          <p:nvPr/>
        </p:nvSpPr>
        <p:spPr bwMode="auto">
          <a:xfrm>
            <a:off x="971550" y="41275"/>
            <a:ext cx="7219950" cy="579438"/>
          </a:xfrm>
          <a:prstGeom prst="rect">
            <a:avLst/>
          </a:prstGeom>
          <a:noFill/>
          <a:ln w="9525">
            <a:noFill/>
            <a:miter lim="800000"/>
            <a:headEnd/>
            <a:tailEnd/>
          </a:ln>
          <a:effectLst/>
        </p:spPr>
        <p:txBody>
          <a:bodyPr wrap="none">
            <a:spAutoFit/>
          </a:bodyPr>
          <a:lstStyle/>
          <a:p>
            <a:pPr algn="ctr"/>
            <a:r>
              <a:rPr lang="it-IT" sz="3200">
                <a:cs typeface="Arial" charset="0"/>
              </a:rPr>
              <a:t>Le basi neurobiologiche della sindrome</a:t>
            </a:r>
          </a:p>
        </p:txBody>
      </p:sp>
      <p:sp>
        <p:nvSpPr>
          <p:cNvPr id="100357" name="Text Box 5"/>
          <p:cNvSpPr txBox="1">
            <a:spLocks noChangeArrowheads="1"/>
          </p:cNvSpPr>
          <p:nvPr/>
        </p:nvSpPr>
        <p:spPr bwMode="auto">
          <a:xfrm>
            <a:off x="214135" y="3499261"/>
            <a:ext cx="4346575" cy="3170099"/>
          </a:xfrm>
          <a:prstGeom prst="rect">
            <a:avLst/>
          </a:prstGeom>
          <a:noFill/>
          <a:ln w="9525">
            <a:noFill/>
            <a:miter lim="800000"/>
            <a:headEnd/>
            <a:tailEnd/>
          </a:ln>
          <a:effectLst/>
        </p:spPr>
        <p:txBody>
          <a:bodyPr>
            <a:spAutoFit/>
          </a:bodyPr>
          <a:lstStyle/>
          <a:p>
            <a:r>
              <a:rPr lang="it-IT" sz="2000" dirty="0"/>
              <a:t>Alterazioni principali a livello del sistema nervoso</a:t>
            </a:r>
          </a:p>
          <a:p>
            <a:endParaRPr lang="it-IT" sz="2000" dirty="0"/>
          </a:p>
          <a:p>
            <a:r>
              <a:rPr lang="it-IT" sz="2000" dirty="0"/>
              <a:t>Nessuna </a:t>
            </a:r>
            <a:r>
              <a:rPr lang="it-IT" sz="2000" dirty="0" err="1"/>
              <a:t>neurodegenerazione</a:t>
            </a:r>
            <a:endParaRPr lang="it-IT" sz="2000" dirty="0"/>
          </a:p>
          <a:p>
            <a:endParaRPr lang="it-IT" sz="2000" dirty="0"/>
          </a:p>
          <a:p>
            <a:r>
              <a:rPr lang="it-IT" sz="2000" dirty="0"/>
              <a:t>Sottili alterazioni delle </a:t>
            </a:r>
            <a:r>
              <a:rPr lang="it-IT" sz="2000" dirty="0" smtClean="0"/>
              <a:t>sinapsi</a:t>
            </a:r>
          </a:p>
          <a:p>
            <a:endParaRPr lang="it-IT" sz="2000" dirty="0"/>
          </a:p>
          <a:p>
            <a:r>
              <a:rPr lang="it-IT" sz="2000" dirty="0" smtClean="0"/>
              <a:t>Sono stati fatti topi con mutazioni di mecp2 solo in tessuti non neurali e i deficit sono minimi</a:t>
            </a:r>
            <a:endParaRPr lang="it-IT" sz="20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031264" y="169111"/>
            <a:ext cx="7969892" cy="1200329"/>
          </a:xfrm>
          <a:prstGeom prst="rect">
            <a:avLst/>
          </a:prstGeom>
          <a:noFill/>
          <a:ln w="9525">
            <a:noFill/>
            <a:miter lim="800000"/>
            <a:headEnd/>
            <a:tailEnd/>
          </a:ln>
          <a:effectLst/>
        </p:spPr>
        <p:txBody>
          <a:bodyPr wrap="square">
            <a:spAutoFit/>
          </a:bodyPr>
          <a:lstStyle/>
          <a:p>
            <a:r>
              <a:rPr lang="it-IT" sz="2400" dirty="0"/>
              <a:t>I modelli </a:t>
            </a:r>
            <a:r>
              <a:rPr lang="it-IT" sz="2400" dirty="0" smtClean="0"/>
              <a:t>animali della </a:t>
            </a:r>
            <a:r>
              <a:rPr lang="it-IT" sz="2400" dirty="0" err="1" smtClean="0"/>
              <a:t>Rett</a:t>
            </a:r>
            <a:r>
              <a:rPr lang="it-IT" sz="2400" dirty="0" smtClean="0"/>
              <a:t> hanno buon </a:t>
            </a:r>
            <a:r>
              <a:rPr lang="it-IT" sz="2400" dirty="0" err="1" smtClean="0"/>
              <a:t>construct</a:t>
            </a:r>
            <a:r>
              <a:rPr lang="it-IT" sz="2400" dirty="0" smtClean="0"/>
              <a:t> e face </a:t>
            </a:r>
            <a:r>
              <a:rPr lang="it-IT" sz="2400" dirty="0" err="1" smtClean="0"/>
              <a:t>value</a:t>
            </a:r>
            <a:r>
              <a:rPr lang="it-IT" sz="2400" dirty="0" smtClean="0"/>
              <a:t>, mancando terapie non sappiamo del </a:t>
            </a:r>
            <a:r>
              <a:rPr lang="it-IT" sz="2400" dirty="0" err="1" smtClean="0"/>
              <a:t>prediction</a:t>
            </a:r>
            <a:r>
              <a:rPr lang="it-IT" sz="2400" dirty="0" smtClean="0"/>
              <a:t> </a:t>
            </a:r>
            <a:r>
              <a:rPr lang="it-IT" sz="2400" dirty="0" err="1" smtClean="0"/>
              <a:t>value</a:t>
            </a:r>
            <a:r>
              <a:rPr lang="it-IT" sz="2400" dirty="0" smtClean="0"/>
              <a:t>  </a:t>
            </a:r>
            <a:endParaRPr lang="it-IT" sz="2400" dirty="0"/>
          </a:p>
        </p:txBody>
      </p:sp>
      <p:sp>
        <p:nvSpPr>
          <p:cNvPr id="112643" name="Text Box 3"/>
          <p:cNvSpPr txBox="1">
            <a:spLocks noChangeArrowheads="1"/>
          </p:cNvSpPr>
          <p:nvPr/>
        </p:nvSpPr>
        <p:spPr bwMode="auto">
          <a:xfrm>
            <a:off x="1050925" y="1773238"/>
            <a:ext cx="8093075" cy="3937000"/>
          </a:xfrm>
          <a:prstGeom prst="rect">
            <a:avLst/>
          </a:prstGeom>
          <a:noFill/>
          <a:ln w="9525">
            <a:noFill/>
            <a:miter lim="800000"/>
            <a:headEnd/>
            <a:tailEnd/>
          </a:ln>
          <a:effectLst/>
        </p:spPr>
        <p:txBody>
          <a:bodyPr>
            <a:spAutoFit/>
          </a:bodyPr>
          <a:lstStyle/>
          <a:p>
            <a:r>
              <a:rPr lang="it-IT" b="1" u="sng" dirty="0"/>
              <a:t>Topi con </a:t>
            </a:r>
            <a:r>
              <a:rPr lang="it-IT" b="1" u="sng" dirty="0" err="1"/>
              <a:t>delezione</a:t>
            </a:r>
            <a:r>
              <a:rPr lang="it-IT" b="1" u="sng" dirty="0"/>
              <a:t> del gene </a:t>
            </a:r>
            <a:r>
              <a:rPr lang="it-IT" b="1" u="sng" dirty="0" smtClean="0"/>
              <a:t>MeCP2:</a:t>
            </a:r>
            <a:endParaRPr lang="it-IT" b="1" u="sng" dirty="0"/>
          </a:p>
          <a:p>
            <a:endParaRPr lang="it-IT" b="1" u="sng" dirty="0"/>
          </a:p>
          <a:p>
            <a:r>
              <a:rPr lang="it-IT" i="1" dirty="0"/>
              <a:t>Maschi: Regressione durante lo sviluppo, deficit motori, movimenti stereotipati degli arti, testa e corpo più piccoli. Deficit di morfologia e  plasticità </a:t>
            </a:r>
            <a:r>
              <a:rPr lang="it-IT" i="1" dirty="0" err="1"/>
              <a:t>sinaptica</a:t>
            </a:r>
            <a:r>
              <a:rPr lang="it-IT" i="1" dirty="0"/>
              <a:t>. Respiro irregolare. Morte a 6-10 </a:t>
            </a:r>
            <a:r>
              <a:rPr lang="it-IT" i="1" dirty="0" smtClean="0"/>
              <a:t>settimane. Alterazioni delle spine </a:t>
            </a:r>
            <a:r>
              <a:rPr lang="it-IT" i="1" dirty="0" err="1" smtClean="0"/>
              <a:t>denditiche</a:t>
            </a:r>
            <a:r>
              <a:rPr lang="it-IT" i="1" dirty="0" smtClean="0"/>
              <a:t> </a:t>
            </a:r>
            <a:endParaRPr lang="it-IT" i="1" dirty="0"/>
          </a:p>
          <a:p>
            <a:endParaRPr lang="it-IT" i="1" dirty="0"/>
          </a:p>
          <a:p>
            <a:r>
              <a:rPr lang="it-IT" i="1" dirty="0"/>
              <a:t>Femmine: Normali fino a 6-8 settimane, lenta comparsa di deficit motori, emotivi e di apprendimento.</a:t>
            </a:r>
          </a:p>
          <a:p>
            <a:endParaRPr lang="it-IT" i="1" dirty="0"/>
          </a:p>
          <a:p>
            <a:endParaRPr lang="it-IT" b="1" u="sng" dirty="0"/>
          </a:p>
          <a:p>
            <a:r>
              <a:rPr lang="it-IT" b="1" u="sng" dirty="0"/>
              <a:t>Topi con il gene troncato al residuo </a:t>
            </a:r>
            <a:r>
              <a:rPr lang="it-IT" b="1" u="sng" dirty="0" smtClean="0"/>
              <a:t>308 (ottimo </a:t>
            </a:r>
            <a:r>
              <a:rPr lang="it-IT" b="1" u="sng" dirty="0" err="1" smtClean="0"/>
              <a:t>construct</a:t>
            </a:r>
            <a:r>
              <a:rPr lang="it-IT" b="1" u="sng" dirty="0" smtClean="0"/>
              <a:t> </a:t>
            </a:r>
            <a:r>
              <a:rPr lang="it-IT" b="1" u="sng" dirty="0" err="1" smtClean="0"/>
              <a:t>value</a:t>
            </a:r>
            <a:r>
              <a:rPr lang="it-IT" b="1" u="sng" dirty="0" smtClean="0"/>
              <a:t>):</a:t>
            </a:r>
            <a:r>
              <a:rPr lang="it-IT" i="1" dirty="0" smtClean="0"/>
              <a:t> </a:t>
            </a:r>
            <a:endParaRPr lang="it-IT" i="1" dirty="0"/>
          </a:p>
          <a:p>
            <a:endParaRPr lang="it-IT" i="1" dirty="0"/>
          </a:p>
          <a:p>
            <a:r>
              <a:rPr lang="it-IT" i="1" dirty="0"/>
              <a:t>Deficit di apprendimento e di plasticità </a:t>
            </a:r>
            <a:r>
              <a:rPr lang="it-IT" i="1" dirty="0" err="1"/>
              <a:t>sinaptica</a:t>
            </a:r>
            <a:r>
              <a:rPr lang="it-IT" i="1" dirty="0"/>
              <a:t>. Deficit nel comportamento emotivo e nella risposta neuroendocrina allo stress.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fenotipi dei modelli murini </a:t>
            </a:r>
            <a:endParaRPr lang="it-IT" dirty="0"/>
          </a:p>
        </p:txBody>
      </p:sp>
      <p:pic>
        <p:nvPicPr>
          <p:cNvPr id="141314" name="Picture 2"/>
          <p:cNvPicPr>
            <a:picLocks noChangeAspect="1" noChangeArrowheads="1"/>
          </p:cNvPicPr>
          <p:nvPr/>
        </p:nvPicPr>
        <p:blipFill>
          <a:blip r:embed="rId2"/>
          <a:srcRect/>
          <a:stretch>
            <a:fillRect/>
          </a:stretch>
        </p:blipFill>
        <p:spPr bwMode="auto">
          <a:xfrm>
            <a:off x="1428728" y="1571612"/>
            <a:ext cx="7367350" cy="5072098"/>
          </a:xfrm>
          <a:prstGeom prst="rect">
            <a:avLst/>
          </a:prstGeom>
          <a:noFill/>
          <a:ln w="9525">
            <a:noFill/>
            <a:miter lim="800000"/>
            <a:headEnd/>
            <a:tailEnd/>
          </a:ln>
          <a:effectLst/>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546225" y="185738"/>
            <a:ext cx="6275388" cy="1066800"/>
          </a:xfrm>
          <a:prstGeom prst="rect">
            <a:avLst/>
          </a:prstGeom>
          <a:noFill/>
          <a:ln w="9525">
            <a:noFill/>
            <a:miter lim="800000"/>
            <a:headEnd/>
            <a:tailEnd/>
          </a:ln>
          <a:effectLst/>
        </p:spPr>
        <p:txBody>
          <a:bodyPr wrap="none">
            <a:spAutoFit/>
          </a:bodyPr>
          <a:lstStyle/>
          <a:p>
            <a:pPr algn="ctr"/>
            <a:r>
              <a:rPr lang="it-IT" sz="3200"/>
              <a:t>Studi genetici sui modelli animali: </a:t>
            </a:r>
          </a:p>
          <a:p>
            <a:pPr algn="ctr"/>
            <a:r>
              <a:rPr lang="it-IT" sz="3200"/>
              <a:t>cosa abbiamo imparato?</a:t>
            </a:r>
          </a:p>
        </p:txBody>
      </p:sp>
      <p:sp>
        <p:nvSpPr>
          <p:cNvPr id="114691" name="Text Box 3"/>
          <p:cNvSpPr txBox="1">
            <a:spLocks noChangeArrowheads="1"/>
          </p:cNvSpPr>
          <p:nvPr/>
        </p:nvSpPr>
        <p:spPr bwMode="auto">
          <a:xfrm>
            <a:off x="666750" y="1916113"/>
            <a:ext cx="7808913" cy="3019425"/>
          </a:xfrm>
          <a:prstGeom prst="rect">
            <a:avLst/>
          </a:prstGeom>
          <a:noFill/>
          <a:ln w="9525">
            <a:noFill/>
            <a:miter lim="800000"/>
            <a:headEnd/>
            <a:tailEnd/>
          </a:ln>
          <a:effectLst/>
        </p:spPr>
        <p:txBody>
          <a:bodyPr>
            <a:spAutoFit/>
          </a:bodyPr>
          <a:lstStyle/>
          <a:p>
            <a:pPr marL="342900" indent="-342900" algn="ctr">
              <a:buFontTx/>
              <a:buAutoNum type="arabicPeriod"/>
            </a:pPr>
            <a:r>
              <a:rPr lang="it-IT"/>
              <a:t>I deficit compaiono quando MeCP2 viene a mancare nei neuroni</a:t>
            </a:r>
          </a:p>
          <a:p>
            <a:pPr marL="342900" indent="-342900" algn="ctr">
              <a:buFontTx/>
              <a:buAutoNum type="arabicPeriod"/>
            </a:pPr>
            <a:r>
              <a:rPr lang="it-IT"/>
              <a:t>MeCP2 deve essere presente nei neuroni post-mitotici</a:t>
            </a:r>
          </a:p>
          <a:p>
            <a:pPr marL="342900" indent="-342900" algn="ctr">
              <a:buFontTx/>
              <a:buAutoNum type="arabicPeriod"/>
            </a:pPr>
            <a:r>
              <a:rPr lang="it-IT"/>
              <a:t>La mutazione induce delle alterazioni a livello delle connessioni sinaptiche. Alterazioni molecolari?</a:t>
            </a:r>
          </a:p>
          <a:p>
            <a:pPr marL="342900" indent="-342900" algn="ctr"/>
            <a:endParaRPr lang="it-IT"/>
          </a:p>
          <a:p>
            <a:pPr marL="342900" indent="-342900" algn="ctr"/>
            <a:endParaRPr lang="it-IT"/>
          </a:p>
          <a:p>
            <a:pPr marL="342900" indent="-342900" algn="ctr"/>
            <a:r>
              <a:rPr lang="it-IT"/>
              <a:t>Una sindrome neuronale della fase finale dello sviluppo.</a:t>
            </a:r>
          </a:p>
          <a:p>
            <a:pPr marL="342900" indent="-342900" algn="ctr"/>
            <a:endParaRPr lang="it-IT"/>
          </a:p>
          <a:p>
            <a:pPr marL="342900" indent="-342900" algn="ctr"/>
            <a:r>
              <a:rPr lang="it-IT" sz="2400" b="1"/>
              <a:t>Se si riattiva MeCP2 dopo la comparsa dei sintomi si può avere una regressione della sintomatologia?</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6372225" y="6453188"/>
            <a:ext cx="2736850" cy="366712"/>
          </a:xfrm>
          <a:prstGeom prst="rect">
            <a:avLst/>
          </a:prstGeom>
          <a:noFill/>
          <a:ln w="9525">
            <a:noFill/>
            <a:miter lim="800000"/>
            <a:headEnd/>
            <a:tailEnd/>
          </a:ln>
          <a:effectLst/>
        </p:spPr>
        <p:txBody>
          <a:bodyPr wrap="none">
            <a:spAutoFit/>
          </a:bodyPr>
          <a:lstStyle/>
          <a:p>
            <a:r>
              <a:rPr lang="it-IT"/>
              <a:t>Guy et al., 2007, Science</a:t>
            </a:r>
          </a:p>
        </p:txBody>
      </p:sp>
      <p:sp>
        <p:nvSpPr>
          <p:cNvPr id="116739" name="Line 3"/>
          <p:cNvSpPr>
            <a:spLocks noChangeShapeType="1"/>
          </p:cNvSpPr>
          <p:nvPr/>
        </p:nvSpPr>
        <p:spPr bwMode="auto">
          <a:xfrm>
            <a:off x="971550" y="1123950"/>
            <a:ext cx="5618163" cy="50800"/>
          </a:xfrm>
          <a:prstGeom prst="line">
            <a:avLst/>
          </a:prstGeom>
          <a:noFill/>
          <a:ln w="9525">
            <a:solidFill>
              <a:schemeClr val="bg1"/>
            </a:solidFill>
            <a:round/>
            <a:headEnd/>
            <a:tailEnd/>
          </a:ln>
          <a:effectLst/>
        </p:spPr>
        <p:txBody>
          <a:bodyPr/>
          <a:lstStyle/>
          <a:p>
            <a:endParaRPr lang="it-IT"/>
          </a:p>
        </p:txBody>
      </p:sp>
      <p:sp>
        <p:nvSpPr>
          <p:cNvPr id="116740" name="Rectangle 4"/>
          <p:cNvSpPr>
            <a:spLocks noChangeArrowheads="1"/>
          </p:cNvSpPr>
          <p:nvPr/>
        </p:nvSpPr>
        <p:spPr bwMode="auto">
          <a:xfrm>
            <a:off x="2846388" y="987425"/>
            <a:ext cx="3527425" cy="360363"/>
          </a:xfrm>
          <a:prstGeom prst="rect">
            <a:avLst/>
          </a:prstGeom>
          <a:solidFill>
            <a:schemeClr val="accent1"/>
          </a:solidFill>
          <a:ln w="9525">
            <a:solidFill>
              <a:schemeClr val="tx1"/>
            </a:solidFill>
            <a:miter lim="800000"/>
            <a:headEnd/>
            <a:tailEnd/>
          </a:ln>
          <a:effectLst/>
        </p:spPr>
        <p:txBody>
          <a:bodyPr wrap="none" anchor="ctr"/>
          <a:lstStyle/>
          <a:p>
            <a:pPr algn="ctr"/>
            <a:r>
              <a:rPr lang="it-IT" b="1" i="1"/>
              <a:t>MeCP2</a:t>
            </a:r>
          </a:p>
        </p:txBody>
      </p:sp>
      <p:sp>
        <p:nvSpPr>
          <p:cNvPr id="116741" name="Oval 5"/>
          <p:cNvSpPr>
            <a:spLocks noChangeAspect="1" noChangeArrowheads="1"/>
          </p:cNvSpPr>
          <p:nvPr/>
        </p:nvSpPr>
        <p:spPr bwMode="auto">
          <a:xfrm>
            <a:off x="1547813" y="258763"/>
            <a:ext cx="482600" cy="361950"/>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42" name="Oval 6"/>
          <p:cNvSpPr>
            <a:spLocks noChangeAspect="1" noChangeArrowheads="1"/>
          </p:cNvSpPr>
          <p:nvPr/>
        </p:nvSpPr>
        <p:spPr bwMode="auto">
          <a:xfrm>
            <a:off x="2627313" y="692150"/>
            <a:ext cx="481012" cy="360363"/>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43" name="Text Box 7"/>
          <p:cNvSpPr txBox="1">
            <a:spLocks noChangeArrowheads="1"/>
          </p:cNvSpPr>
          <p:nvPr/>
        </p:nvSpPr>
        <p:spPr bwMode="auto">
          <a:xfrm>
            <a:off x="7448550" y="44450"/>
            <a:ext cx="1300163" cy="457200"/>
          </a:xfrm>
          <a:prstGeom prst="rect">
            <a:avLst/>
          </a:prstGeom>
          <a:noFill/>
          <a:ln w="9525">
            <a:noFill/>
            <a:miter lim="800000"/>
            <a:headEnd/>
            <a:tailEnd/>
          </a:ln>
          <a:effectLst/>
        </p:spPr>
        <p:txBody>
          <a:bodyPr wrap="none">
            <a:spAutoFit/>
          </a:bodyPr>
          <a:lstStyle/>
          <a:p>
            <a:r>
              <a:rPr lang="it-IT" sz="2400" b="1"/>
              <a:t>Sintomi</a:t>
            </a:r>
          </a:p>
        </p:txBody>
      </p:sp>
      <p:sp>
        <p:nvSpPr>
          <p:cNvPr id="116744" name="Text Box 8"/>
          <p:cNvSpPr txBox="1">
            <a:spLocks noChangeArrowheads="1"/>
          </p:cNvSpPr>
          <p:nvPr/>
        </p:nvSpPr>
        <p:spPr bwMode="auto">
          <a:xfrm>
            <a:off x="7921625" y="692150"/>
            <a:ext cx="466725" cy="396875"/>
          </a:xfrm>
          <a:prstGeom prst="rect">
            <a:avLst/>
          </a:prstGeom>
          <a:noFill/>
          <a:ln w="9525">
            <a:noFill/>
            <a:miter lim="800000"/>
            <a:headEnd/>
            <a:tailEnd/>
          </a:ln>
          <a:effectLst/>
        </p:spPr>
        <p:txBody>
          <a:bodyPr wrap="none">
            <a:spAutoFit/>
          </a:bodyPr>
          <a:lstStyle/>
          <a:p>
            <a:r>
              <a:rPr lang="it-IT" sz="2000"/>
              <a:t>no</a:t>
            </a:r>
          </a:p>
        </p:txBody>
      </p:sp>
      <p:sp>
        <p:nvSpPr>
          <p:cNvPr id="116745" name="Line 9"/>
          <p:cNvSpPr>
            <a:spLocks noChangeShapeType="1"/>
          </p:cNvSpPr>
          <p:nvPr/>
        </p:nvSpPr>
        <p:spPr bwMode="auto">
          <a:xfrm>
            <a:off x="925513" y="2998788"/>
            <a:ext cx="5691187" cy="42862"/>
          </a:xfrm>
          <a:prstGeom prst="line">
            <a:avLst/>
          </a:prstGeom>
          <a:noFill/>
          <a:ln w="9525">
            <a:solidFill>
              <a:schemeClr val="bg1"/>
            </a:solidFill>
            <a:round/>
            <a:headEnd/>
            <a:tailEnd/>
          </a:ln>
          <a:effectLst/>
        </p:spPr>
        <p:txBody>
          <a:bodyPr/>
          <a:lstStyle/>
          <a:p>
            <a:endParaRPr lang="it-IT"/>
          </a:p>
        </p:txBody>
      </p:sp>
      <p:sp>
        <p:nvSpPr>
          <p:cNvPr id="116746" name="Rectangle 10"/>
          <p:cNvSpPr>
            <a:spLocks noChangeArrowheads="1"/>
          </p:cNvSpPr>
          <p:nvPr/>
        </p:nvSpPr>
        <p:spPr bwMode="auto">
          <a:xfrm>
            <a:off x="2873375" y="2854325"/>
            <a:ext cx="3527425" cy="360363"/>
          </a:xfrm>
          <a:prstGeom prst="rect">
            <a:avLst/>
          </a:prstGeom>
          <a:solidFill>
            <a:schemeClr val="accent1"/>
          </a:solidFill>
          <a:ln w="9525">
            <a:solidFill>
              <a:schemeClr val="tx1"/>
            </a:solidFill>
            <a:miter lim="800000"/>
            <a:headEnd/>
            <a:tailEnd/>
          </a:ln>
          <a:effectLst/>
        </p:spPr>
        <p:txBody>
          <a:bodyPr wrap="none" anchor="ctr"/>
          <a:lstStyle/>
          <a:p>
            <a:pPr algn="ctr"/>
            <a:r>
              <a:rPr lang="it-IT" b="1" i="1"/>
              <a:t>MeCP2</a:t>
            </a:r>
          </a:p>
        </p:txBody>
      </p:sp>
      <p:sp>
        <p:nvSpPr>
          <p:cNvPr id="116747" name="Oval 11"/>
          <p:cNvSpPr>
            <a:spLocks noChangeAspect="1" noChangeArrowheads="1"/>
          </p:cNvSpPr>
          <p:nvPr/>
        </p:nvSpPr>
        <p:spPr bwMode="auto">
          <a:xfrm>
            <a:off x="1568450" y="2160588"/>
            <a:ext cx="482600" cy="361950"/>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48" name="Oval 12"/>
          <p:cNvSpPr>
            <a:spLocks noChangeAspect="1" noChangeArrowheads="1"/>
          </p:cNvSpPr>
          <p:nvPr/>
        </p:nvSpPr>
        <p:spPr bwMode="auto">
          <a:xfrm>
            <a:off x="2627313" y="2592388"/>
            <a:ext cx="482600" cy="361950"/>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49" name="AutoShape 13"/>
          <p:cNvSpPr>
            <a:spLocks noChangeAspect="1" noChangeArrowheads="1"/>
          </p:cNvSpPr>
          <p:nvPr/>
        </p:nvSpPr>
        <p:spPr bwMode="auto">
          <a:xfrm>
            <a:off x="3073400" y="2695575"/>
            <a:ext cx="647700" cy="6477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wrap="none" anchor="ctr"/>
          <a:lstStyle/>
          <a:p>
            <a:endParaRPr lang="it-IT"/>
          </a:p>
        </p:txBody>
      </p:sp>
      <p:grpSp>
        <p:nvGrpSpPr>
          <p:cNvPr id="116750" name="Group 14"/>
          <p:cNvGrpSpPr>
            <a:grpSpLocks/>
          </p:cNvGrpSpPr>
          <p:nvPr/>
        </p:nvGrpSpPr>
        <p:grpSpPr bwMode="auto">
          <a:xfrm>
            <a:off x="4741863" y="2133600"/>
            <a:ext cx="971550" cy="366713"/>
            <a:chOff x="3061" y="2205"/>
            <a:chExt cx="612" cy="231"/>
          </a:xfrm>
        </p:grpSpPr>
        <p:sp>
          <p:nvSpPr>
            <p:cNvPr id="116751" name="Text Box 15"/>
            <p:cNvSpPr txBox="1">
              <a:spLocks noChangeArrowheads="1"/>
            </p:cNvSpPr>
            <p:nvPr/>
          </p:nvSpPr>
          <p:spPr bwMode="auto">
            <a:xfrm>
              <a:off x="3061" y="2205"/>
              <a:ext cx="612" cy="231"/>
            </a:xfrm>
            <a:prstGeom prst="rect">
              <a:avLst/>
            </a:prstGeom>
            <a:noFill/>
            <a:ln w="9525">
              <a:noFill/>
              <a:miter lim="800000"/>
              <a:headEnd/>
              <a:tailEnd/>
            </a:ln>
            <a:effectLst/>
          </p:spPr>
          <p:txBody>
            <a:bodyPr wrap="none">
              <a:spAutoFit/>
            </a:bodyPr>
            <a:lstStyle/>
            <a:p>
              <a:r>
                <a:rPr lang="it-IT"/>
                <a:t>MECP2</a:t>
              </a:r>
            </a:p>
          </p:txBody>
        </p:sp>
        <p:grpSp>
          <p:nvGrpSpPr>
            <p:cNvPr id="116752" name="Group 16"/>
            <p:cNvGrpSpPr>
              <a:grpSpLocks/>
            </p:cNvGrpSpPr>
            <p:nvPr/>
          </p:nvGrpSpPr>
          <p:grpSpPr bwMode="auto">
            <a:xfrm>
              <a:off x="3198" y="2251"/>
              <a:ext cx="317" cy="181"/>
              <a:chOff x="4241" y="2251"/>
              <a:chExt cx="317" cy="181"/>
            </a:xfrm>
          </p:grpSpPr>
          <p:sp>
            <p:nvSpPr>
              <p:cNvPr id="116753" name="Line 17"/>
              <p:cNvSpPr>
                <a:spLocks noChangeShapeType="1"/>
              </p:cNvSpPr>
              <p:nvPr/>
            </p:nvSpPr>
            <p:spPr bwMode="auto">
              <a:xfrm flipV="1">
                <a:off x="4241" y="2251"/>
                <a:ext cx="317" cy="181"/>
              </a:xfrm>
              <a:prstGeom prst="line">
                <a:avLst/>
              </a:prstGeom>
              <a:noFill/>
              <a:ln w="38100">
                <a:solidFill>
                  <a:srgbClr val="FF0000"/>
                </a:solidFill>
                <a:round/>
                <a:headEnd/>
                <a:tailEnd/>
              </a:ln>
              <a:effectLst/>
            </p:spPr>
            <p:txBody>
              <a:bodyPr/>
              <a:lstStyle/>
              <a:p>
                <a:endParaRPr lang="it-IT"/>
              </a:p>
            </p:txBody>
          </p:sp>
          <p:sp>
            <p:nvSpPr>
              <p:cNvPr id="116754" name="Line 18"/>
              <p:cNvSpPr>
                <a:spLocks noChangeShapeType="1"/>
              </p:cNvSpPr>
              <p:nvPr/>
            </p:nvSpPr>
            <p:spPr bwMode="auto">
              <a:xfrm flipH="1" flipV="1">
                <a:off x="4241" y="2251"/>
                <a:ext cx="317" cy="181"/>
              </a:xfrm>
              <a:prstGeom prst="line">
                <a:avLst/>
              </a:prstGeom>
              <a:noFill/>
              <a:ln w="38100">
                <a:solidFill>
                  <a:srgbClr val="FF0000"/>
                </a:solidFill>
                <a:round/>
                <a:headEnd/>
                <a:tailEnd/>
              </a:ln>
              <a:effectLst/>
            </p:spPr>
            <p:txBody>
              <a:bodyPr/>
              <a:lstStyle/>
              <a:p>
                <a:endParaRPr lang="it-IT"/>
              </a:p>
            </p:txBody>
          </p:sp>
        </p:grpSp>
      </p:grpSp>
      <p:sp>
        <p:nvSpPr>
          <p:cNvPr id="116755" name="Text Box 19"/>
          <p:cNvSpPr txBox="1">
            <a:spLocks noChangeArrowheads="1"/>
          </p:cNvSpPr>
          <p:nvPr/>
        </p:nvSpPr>
        <p:spPr bwMode="auto">
          <a:xfrm>
            <a:off x="1042988" y="1628775"/>
            <a:ext cx="2381250" cy="366713"/>
          </a:xfrm>
          <a:prstGeom prst="rect">
            <a:avLst/>
          </a:prstGeom>
          <a:noFill/>
          <a:ln w="9525">
            <a:noFill/>
            <a:miter lim="800000"/>
            <a:headEnd/>
            <a:tailEnd/>
          </a:ln>
          <a:effectLst/>
        </p:spPr>
        <p:txBody>
          <a:bodyPr wrap="none">
            <a:spAutoFit/>
          </a:bodyPr>
          <a:lstStyle/>
          <a:p>
            <a:r>
              <a:rPr lang="it-IT"/>
              <a:t>Topo MecP2 lox-Stop</a:t>
            </a:r>
          </a:p>
        </p:txBody>
      </p:sp>
      <p:sp>
        <p:nvSpPr>
          <p:cNvPr id="116756" name="Line 20"/>
          <p:cNvSpPr>
            <a:spLocks noChangeShapeType="1"/>
          </p:cNvSpPr>
          <p:nvPr/>
        </p:nvSpPr>
        <p:spPr bwMode="auto">
          <a:xfrm>
            <a:off x="1042988" y="5229225"/>
            <a:ext cx="5762625" cy="42863"/>
          </a:xfrm>
          <a:prstGeom prst="line">
            <a:avLst/>
          </a:prstGeom>
          <a:noFill/>
          <a:ln w="9525">
            <a:solidFill>
              <a:schemeClr val="bg1"/>
            </a:solidFill>
            <a:round/>
            <a:headEnd/>
            <a:tailEnd/>
          </a:ln>
          <a:effectLst/>
        </p:spPr>
        <p:txBody>
          <a:bodyPr/>
          <a:lstStyle/>
          <a:p>
            <a:endParaRPr lang="it-IT"/>
          </a:p>
        </p:txBody>
      </p:sp>
      <p:sp>
        <p:nvSpPr>
          <p:cNvPr id="116757" name="Rectangle 21"/>
          <p:cNvSpPr>
            <a:spLocks noChangeArrowheads="1"/>
          </p:cNvSpPr>
          <p:nvPr/>
        </p:nvSpPr>
        <p:spPr bwMode="auto">
          <a:xfrm>
            <a:off x="3062288" y="5084763"/>
            <a:ext cx="3527425" cy="360362"/>
          </a:xfrm>
          <a:prstGeom prst="rect">
            <a:avLst/>
          </a:prstGeom>
          <a:solidFill>
            <a:schemeClr val="accent1"/>
          </a:solidFill>
          <a:ln w="9525">
            <a:solidFill>
              <a:schemeClr val="tx1"/>
            </a:solidFill>
            <a:miter lim="800000"/>
            <a:headEnd/>
            <a:tailEnd/>
          </a:ln>
          <a:effectLst/>
        </p:spPr>
        <p:txBody>
          <a:bodyPr wrap="none" anchor="ctr"/>
          <a:lstStyle/>
          <a:p>
            <a:pPr algn="ctr"/>
            <a:r>
              <a:rPr lang="it-IT" b="1" i="1"/>
              <a:t>MeCP2</a:t>
            </a:r>
          </a:p>
        </p:txBody>
      </p:sp>
      <p:sp>
        <p:nvSpPr>
          <p:cNvPr id="116758" name="Oval 22"/>
          <p:cNvSpPr>
            <a:spLocks noChangeAspect="1" noChangeArrowheads="1"/>
          </p:cNvSpPr>
          <p:nvPr/>
        </p:nvSpPr>
        <p:spPr bwMode="auto">
          <a:xfrm>
            <a:off x="1568450" y="4508500"/>
            <a:ext cx="482600" cy="361950"/>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59" name="Oval 23"/>
          <p:cNvSpPr>
            <a:spLocks noChangeAspect="1" noChangeArrowheads="1"/>
          </p:cNvSpPr>
          <p:nvPr/>
        </p:nvSpPr>
        <p:spPr bwMode="auto">
          <a:xfrm>
            <a:off x="2865438" y="4795838"/>
            <a:ext cx="482600" cy="361950"/>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60" name="AutoShape 24"/>
          <p:cNvSpPr>
            <a:spLocks noChangeAspect="1" noChangeArrowheads="1"/>
          </p:cNvSpPr>
          <p:nvPr/>
        </p:nvSpPr>
        <p:spPr bwMode="auto">
          <a:xfrm>
            <a:off x="3233738" y="4927600"/>
            <a:ext cx="647700" cy="6477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wrap="none" anchor="ctr"/>
          <a:lstStyle/>
          <a:p>
            <a:endParaRPr lang="it-IT"/>
          </a:p>
        </p:txBody>
      </p:sp>
      <p:sp>
        <p:nvSpPr>
          <p:cNvPr id="116761" name="Text Box 25"/>
          <p:cNvSpPr txBox="1">
            <a:spLocks noChangeArrowheads="1"/>
          </p:cNvSpPr>
          <p:nvPr/>
        </p:nvSpPr>
        <p:spPr bwMode="auto">
          <a:xfrm>
            <a:off x="231775" y="3789363"/>
            <a:ext cx="2381250" cy="366712"/>
          </a:xfrm>
          <a:prstGeom prst="rect">
            <a:avLst/>
          </a:prstGeom>
          <a:noFill/>
          <a:ln w="9525">
            <a:noFill/>
            <a:miter lim="800000"/>
            <a:headEnd/>
            <a:tailEnd/>
          </a:ln>
          <a:effectLst/>
        </p:spPr>
        <p:txBody>
          <a:bodyPr wrap="none">
            <a:spAutoFit/>
          </a:bodyPr>
          <a:lstStyle/>
          <a:p>
            <a:r>
              <a:rPr lang="it-IT"/>
              <a:t>Topo MecP2 lox-Stop</a:t>
            </a:r>
          </a:p>
        </p:txBody>
      </p:sp>
      <p:sp>
        <p:nvSpPr>
          <p:cNvPr id="116762" name="Text Box 26"/>
          <p:cNvSpPr txBox="1">
            <a:spLocks noChangeArrowheads="1"/>
          </p:cNvSpPr>
          <p:nvPr/>
        </p:nvSpPr>
        <p:spPr bwMode="auto">
          <a:xfrm>
            <a:off x="7948613" y="2384425"/>
            <a:ext cx="368300" cy="396875"/>
          </a:xfrm>
          <a:prstGeom prst="rect">
            <a:avLst/>
          </a:prstGeom>
          <a:noFill/>
          <a:ln w="9525">
            <a:noFill/>
            <a:miter lim="800000"/>
            <a:headEnd/>
            <a:tailEnd/>
          </a:ln>
          <a:effectLst/>
        </p:spPr>
        <p:txBody>
          <a:bodyPr wrap="none">
            <a:spAutoFit/>
          </a:bodyPr>
          <a:lstStyle/>
          <a:p>
            <a:r>
              <a:rPr lang="it-IT" sz="2000"/>
              <a:t>si</a:t>
            </a:r>
          </a:p>
        </p:txBody>
      </p:sp>
      <p:grpSp>
        <p:nvGrpSpPr>
          <p:cNvPr id="116763" name="Group 27"/>
          <p:cNvGrpSpPr>
            <a:grpSpLocks/>
          </p:cNvGrpSpPr>
          <p:nvPr/>
        </p:nvGrpSpPr>
        <p:grpSpPr bwMode="auto">
          <a:xfrm>
            <a:off x="1619250" y="5661025"/>
            <a:ext cx="1081088" cy="504825"/>
            <a:chOff x="657" y="3793"/>
            <a:chExt cx="681" cy="318"/>
          </a:xfrm>
        </p:grpSpPr>
        <p:sp>
          <p:nvSpPr>
            <p:cNvPr id="116764" name="Oval 28"/>
            <p:cNvSpPr>
              <a:spLocks noChangeArrowheads="1"/>
            </p:cNvSpPr>
            <p:nvPr/>
          </p:nvSpPr>
          <p:spPr bwMode="auto">
            <a:xfrm>
              <a:off x="657" y="3793"/>
              <a:ext cx="317" cy="272"/>
            </a:xfrm>
            <a:prstGeom prst="ellipse">
              <a:avLst/>
            </a:prstGeom>
            <a:solidFill>
              <a:srgbClr val="F4F0AA"/>
            </a:solidFill>
            <a:ln w="9525">
              <a:solidFill>
                <a:schemeClr val="tx1"/>
              </a:solidFill>
              <a:round/>
              <a:headEnd/>
              <a:tailEnd/>
            </a:ln>
            <a:effectLst/>
          </p:spPr>
          <p:txBody>
            <a:bodyPr wrap="none" anchor="ctr"/>
            <a:lstStyle/>
            <a:p>
              <a:pPr algn="ctr"/>
              <a:r>
                <a:rPr lang="it-IT"/>
                <a:t>TM</a:t>
              </a:r>
            </a:p>
          </p:txBody>
        </p:sp>
        <p:sp>
          <p:nvSpPr>
            <p:cNvPr id="116765" name="Oval 29"/>
            <p:cNvSpPr>
              <a:spLocks noChangeArrowheads="1"/>
            </p:cNvSpPr>
            <p:nvPr/>
          </p:nvSpPr>
          <p:spPr bwMode="auto">
            <a:xfrm>
              <a:off x="930" y="3793"/>
              <a:ext cx="408" cy="318"/>
            </a:xfrm>
            <a:prstGeom prst="ellipse">
              <a:avLst/>
            </a:prstGeom>
            <a:solidFill>
              <a:srgbClr val="BAEBB3"/>
            </a:solidFill>
            <a:ln w="9525">
              <a:solidFill>
                <a:schemeClr val="tx1"/>
              </a:solidFill>
              <a:round/>
              <a:headEnd/>
              <a:tailEnd/>
            </a:ln>
            <a:effectLst/>
          </p:spPr>
          <p:txBody>
            <a:bodyPr wrap="none" anchor="ctr"/>
            <a:lstStyle/>
            <a:p>
              <a:pPr algn="ctr"/>
              <a:r>
                <a:rPr lang="it-IT"/>
                <a:t>CRE</a:t>
              </a:r>
            </a:p>
          </p:txBody>
        </p:sp>
      </p:grpSp>
      <p:sp>
        <p:nvSpPr>
          <p:cNvPr id="116766" name="AutoShape 30"/>
          <p:cNvSpPr>
            <a:spLocks noChangeArrowheads="1"/>
          </p:cNvSpPr>
          <p:nvPr/>
        </p:nvSpPr>
        <p:spPr bwMode="auto">
          <a:xfrm rot="-5400000">
            <a:off x="2764631" y="5452269"/>
            <a:ext cx="574675" cy="649288"/>
          </a:xfrm>
          <a:prstGeom prst="lightningBolt">
            <a:avLst/>
          </a:prstGeom>
          <a:solidFill>
            <a:srgbClr val="FF9900"/>
          </a:solidFill>
          <a:ln w="9525">
            <a:solidFill>
              <a:schemeClr val="tx1"/>
            </a:solidFill>
            <a:miter lim="800000"/>
            <a:headEnd/>
            <a:tailEnd/>
          </a:ln>
          <a:effectLst/>
        </p:spPr>
        <p:txBody>
          <a:bodyPr wrap="none" anchor="ctr"/>
          <a:lstStyle/>
          <a:p>
            <a:endParaRPr lang="it-IT"/>
          </a:p>
        </p:txBody>
      </p:sp>
      <p:grpSp>
        <p:nvGrpSpPr>
          <p:cNvPr id="116767" name="Group 31"/>
          <p:cNvGrpSpPr>
            <a:grpSpLocks/>
          </p:cNvGrpSpPr>
          <p:nvPr/>
        </p:nvGrpSpPr>
        <p:grpSpPr bwMode="auto">
          <a:xfrm>
            <a:off x="4572000" y="4149725"/>
            <a:ext cx="2335213" cy="1025525"/>
            <a:chOff x="2880" y="2931"/>
            <a:chExt cx="1471" cy="646"/>
          </a:xfrm>
        </p:grpSpPr>
        <p:sp>
          <p:nvSpPr>
            <p:cNvPr id="116768" name="Freeform 32"/>
            <p:cNvSpPr>
              <a:spLocks/>
            </p:cNvSpPr>
            <p:nvPr/>
          </p:nvSpPr>
          <p:spPr bwMode="auto">
            <a:xfrm>
              <a:off x="2880" y="3158"/>
              <a:ext cx="1129" cy="274"/>
            </a:xfrm>
            <a:custGeom>
              <a:avLst/>
              <a:gdLst/>
              <a:ahLst/>
              <a:cxnLst>
                <a:cxn ang="0">
                  <a:pos x="0" y="0"/>
                </a:cxn>
                <a:cxn ang="0">
                  <a:pos x="35" y="53"/>
                </a:cxn>
                <a:cxn ang="0">
                  <a:pos x="53" y="79"/>
                </a:cxn>
                <a:cxn ang="0">
                  <a:pos x="106" y="97"/>
                </a:cxn>
                <a:cxn ang="0">
                  <a:pos x="461" y="88"/>
                </a:cxn>
                <a:cxn ang="0">
                  <a:pos x="541" y="71"/>
                </a:cxn>
                <a:cxn ang="0">
                  <a:pos x="868" y="106"/>
                </a:cxn>
                <a:cxn ang="0">
                  <a:pos x="939" y="212"/>
                </a:cxn>
                <a:cxn ang="0">
                  <a:pos x="984" y="221"/>
                </a:cxn>
                <a:cxn ang="0">
                  <a:pos x="1037" y="239"/>
                </a:cxn>
                <a:cxn ang="0">
                  <a:pos x="1232" y="265"/>
                </a:cxn>
                <a:cxn ang="0">
                  <a:pos x="1285" y="239"/>
                </a:cxn>
                <a:cxn ang="0">
                  <a:pos x="1471" y="203"/>
                </a:cxn>
                <a:cxn ang="0">
                  <a:pos x="1613" y="221"/>
                </a:cxn>
                <a:cxn ang="0">
                  <a:pos x="1684" y="283"/>
                </a:cxn>
                <a:cxn ang="0">
                  <a:pos x="1710" y="301"/>
                </a:cxn>
                <a:cxn ang="0">
                  <a:pos x="1746" y="354"/>
                </a:cxn>
                <a:cxn ang="0">
                  <a:pos x="1755" y="381"/>
                </a:cxn>
                <a:cxn ang="0">
                  <a:pos x="1958" y="398"/>
                </a:cxn>
                <a:cxn ang="0">
                  <a:pos x="2118" y="460"/>
                </a:cxn>
                <a:cxn ang="0">
                  <a:pos x="2215" y="540"/>
                </a:cxn>
                <a:cxn ang="0">
                  <a:pos x="2233" y="567"/>
                </a:cxn>
                <a:cxn ang="0">
                  <a:pos x="2242" y="593"/>
                </a:cxn>
                <a:cxn ang="0">
                  <a:pos x="2295" y="655"/>
                </a:cxn>
              </a:cxnLst>
              <a:rect l="0" t="0" r="r" b="b"/>
              <a:pathLst>
                <a:path w="2309" h="655">
                  <a:moveTo>
                    <a:pt x="0" y="0"/>
                  </a:moveTo>
                  <a:cubicBezTo>
                    <a:pt x="12" y="18"/>
                    <a:pt x="23" y="35"/>
                    <a:pt x="35" y="53"/>
                  </a:cubicBezTo>
                  <a:cubicBezTo>
                    <a:pt x="41" y="62"/>
                    <a:pt x="43" y="76"/>
                    <a:pt x="53" y="79"/>
                  </a:cubicBezTo>
                  <a:cubicBezTo>
                    <a:pt x="71" y="85"/>
                    <a:pt x="106" y="97"/>
                    <a:pt x="106" y="97"/>
                  </a:cubicBezTo>
                  <a:cubicBezTo>
                    <a:pt x="224" y="94"/>
                    <a:pt x="343" y="95"/>
                    <a:pt x="461" y="88"/>
                  </a:cubicBezTo>
                  <a:cubicBezTo>
                    <a:pt x="488" y="86"/>
                    <a:pt x="541" y="71"/>
                    <a:pt x="541" y="71"/>
                  </a:cubicBezTo>
                  <a:cubicBezTo>
                    <a:pt x="920" y="82"/>
                    <a:pt x="718" y="54"/>
                    <a:pt x="868" y="106"/>
                  </a:cubicBezTo>
                  <a:cubicBezTo>
                    <a:pt x="874" y="115"/>
                    <a:pt x="926" y="206"/>
                    <a:pt x="939" y="212"/>
                  </a:cubicBezTo>
                  <a:cubicBezTo>
                    <a:pt x="953" y="219"/>
                    <a:pt x="969" y="217"/>
                    <a:pt x="984" y="221"/>
                  </a:cubicBezTo>
                  <a:cubicBezTo>
                    <a:pt x="1002" y="226"/>
                    <a:pt x="1037" y="239"/>
                    <a:pt x="1037" y="239"/>
                  </a:cubicBezTo>
                  <a:cubicBezTo>
                    <a:pt x="1082" y="307"/>
                    <a:pt x="1147" y="270"/>
                    <a:pt x="1232" y="265"/>
                  </a:cubicBezTo>
                  <a:cubicBezTo>
                    <a:pt x="1321" y="238"/>
                    <a:pt x="1188" y="281"/>
                    <a:pt x="1285" y="239"/>
                  </a:cubicBezTo>
                  <a:cubicBezTo>
                    <a:pt x="1338" y="216"/>
                    <a:pt x="1414" y="211"/>
                    <a:pt x="1471" y="203"/>
                  </a:cubicBezTo>
                  <a:cubicBezTo>
                    <a:pt x="1521" y="188"/>
                    <a:pt x="1569" y="192"/>
                    <a:pt x="1613" y="221"/>
                  </a:cubicBezTo>
                  <a:cubicBezTo>
                    <a:pt x="1642" y="267"/>
                    <a:pt x="1620" y="241"/>
                    <a:pt x="1684" y="283"/>
                  </a:cubicBezTo>
                  <a:cubicBezTo>
                    <a:pt x="1693" y="289"/>
                    <a:pt x="1710" y="301"/>
                    <a:pt x="1710" y="301"/>
                  </a:cubicBezTo>
                  <a:cubicBezTo>
                    <a:pt x="1722" y="319"/>
                    <a:pt x="1739" y="334"/>
                    <a:pt x="1746" y="354"/>
                  </a:cubicBezTo>
                  <a:cubicBezTo>
                    <a:pt x="1749" y="363"/>
                    <a:pt x="1746" y="377"/>
                    <a:pt x="1755" y="381"/>
                  </a:cubicBezTo>
                  <a:cubicBezTo>
                    <a:pt x="1818" y="407"/>
                    <a:pt x="1890" y="394"/>
                    <a:pt x="1958" y="398"/>
                  </a:cubicBezTo>
                  <a:cubicBezTo>
                    <a:pt x="2014" y="435"/>
                    <a:pt x="2052" y="450"/>
                    <a:pt x="2118" y="460"/>
                  </a:cubicBezTo>
                  <a:cubicBezTo>
                    <a:pt x="2154" y="485"/>
                    <a:pt x="2175" y="526"/>
                    <a:pt x="2215" y="540"/>
                  </a:cubicBezTo>
                  <a:cubicBezTo>
                    <a:pt x="2221" y="549"/>
                    <a:pt x="2228" y="557"/>
                    <a:pt x="2233" y="567"/>
                  </a:cubicBezTo>
                  <a:cubicBezTo>
                    <a:pt x="2237" y="575"/>
                    <a:pt x="2235" y="588"/>
                    <a:pt x="2242" y="593"/>
                  </a:cubicBezTo>
                  <a:cubicBezTo>
                    <a:pt x="2309" y="640"/>
                    <a:pt x="2295" y="573"/>
                    <a:pt x="2295" y="655"/>
                  </a:cubicBezTo>
                </a:path>
              </a:pathLst>
            </a:custGeom>
            <a:noFill/>
            <a:ln w="38100">
              <a:solidFill>
                <a:srgbClr val="FF0000"/>
              </a:solidFill>
              <a:round/>
              <a:headEnd/>
              <a:tailEnd/>
            </a:ln>
            <a:effectLst/>
          </p:spPr>
          <p:txBody>
            <a:bodyPr/>
            <a:lstStyle/>
            <a:p>
              <a:endParaRPr lang="it-IT"/>
            </a:p>
          </p:txBody>
        </p:sp>
        <p:sp>
          <p:nvSpPr>
            <p:cNvPr id="116769" name="Oval 33"/>
            <p:cNvSpPr>
              <a:spLocks noChangeAspect="1" noChangeArrowheads="1"/>
            </p:cNvSpPr>
            <p:nvPr/>
          </p:nvSpPr>
          <p:spPr bwMode="auto">
            <a:xfrm>
              <a:off x="3947" y="3350"/>
              <a:ext cx="404" cy="227"/>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70" name="Text Box 34"/>
            <p:cNvSpPr txBox="1">
              <a:spLocks noChangeArrowheads="1"/>
            </p:cNvSpPr>
            <p:nvPr/>
          </p:nvSpPr>
          <p:spPr bwMode="auto">
            <a:xfrm>
              <a:off x="3514" y="2931"/>
              <a:ext cx="612" cy="231"/>
            </a:xfrm>
            <a:prstGeom prst="rect">
              <a:avLst/>
            </a:prstGeom>
            <a:noFill/>
            <a:ln w="9525">
              <a:noFill/>
              <a:miter lim="800000"/>
              <a:headEnd/>
              <a:tailEnd/>
            </a:ln>
            <a:effectLst/>
          </p:spPr>
          <p:txBody>
            <a:bodyPr wrap="none">
              <a:spAutoFit/>
            </a:bodyPr>
            <a:lstStyle/>
            <a:p>
              <a:r>
                <a:rPr lang="it-IT"/>
                <a:t>MECP2</a:t>
              </a:r>
            </a:p>
          </p:txBody>
        </p:sp>
      </p:grpSp>
      <p:grpSp>
        <p:nvGrpSpPr>
          <p:cNvPr id="116771" name="Group 35"/>
          <p:cNvGrpSpPr>
            <a:grpSpLocks/>
          </p:cNvGrpSpPr>
          <p:nvPr/>
        </p:nvGrpSpPr>
        <p:grpSpPr bwMode="auto">
          <a:xfrm>
            <a:off x="4356100" y="44450"/>
            <a:ext cx="2335213" cy="1025525"/>
            <a:chOff x="2880" y="2931"/>
            <a:chExt cx="1471" cy="646"/>
          </a:xfrm>
        </p:grpSpPr>
        <p:sp>
          <p:nvSpPr>
            <p:cNvPr id="116772" name="Freeform 36"/>
            <p:cNvSpPr>
              <a:spLocks/>
            </p:cNvSpPr>
            <p:nvPr/>
          </p:nvSpPr>
          <p:spPr bwMode="auto">
            <a:xfrm>
              <a:off x="2880" y="3158"/>
              <a:ext cx="1129" cy="274"/>
            </a:xfrm>
            <a:custGeom>
              <a:avLst/>
              <a:gdLst/>
              <a:ahLst/>
              <a:cxnLst>
                <a:cxn ang="0">
                  <a:pos x="0" y="0"/>
                </a:cxn>
                <a:cxn ang="0">
                  <a:pos x="35" y="53"/>
                </a:cxn>
                <a:cxn ang="0">
                  <a:pos x="53" y="79"/>
                </a:cxn>
                <a:cxn ang="0">
                  <a:pos x="106" y="97"/>
                </a:cxn>
                <a:cxn ang="0">
                  <a:pos x="461" y="88"/>
                </a:cxn>
                <a:cxn ang="0">
                  <a:pos x="541" y="71"/>
                </a:cxn>
                <a:cxn ang="0">
                  <a:pos x="868" y="106"/>
                </a:cxn>
                <a:cxn ang="0">
                  <a:pos x="939" y="212"/>
                </a:cxn>
                <a:cxn ang="0">
                  <a:pos x="984" y="221"/>
                </a:cxn>
                <a:cxn ang="0">
                  <a:pos x="1037" y="239"/>
                </a:cxn>
                <a:cxn ang="0">
                  <a:pos x="1232" y="265"/>
                </a:cxn>
                <a:cxn ang="0">
                  <a:pos x="1285" y="239"/>
                </a:cxn>
                <a:cxn ang="0">
                  <a:pos x="1471" y="203"/>
                </a:cxn>
                <a:cxn ang="0">
                  <a:pos x="1613" y="221"/>
                </a:cxn>
                <a:cxn ang="0">
                  <a:pos x="1684" y="283"/>
                </a:cxn>
                <a:cxn ang="0">
                  <a:pos x="1710" y="301"/>
                </a:cxn>
                <a:cxn ang="0">
                  <a:pos x="1746" y="354"/>
                </a:cxn>
                <a:cxn ang="0">
                  <a:pos x="1755" y="381"/>
                </a:cxn>
                <a:cxn ang="0">
                  <a:pos x="1958" y="398"/>
                </a:cxn>
                <a:cxn ang="0">
                  <a:pos x="2118" y="460"/>
                </a:cxn>
                <a:cxn ang="0">
                  <a:pos x="2215" y="540"/>
                </a:cxn>
                <a:cxn ang="0">
                  <a:pos x="2233" y="567"/>
                </a:cxn>
                <a:cxn ang="0">
                  <a:pos x="2242" y="593"/>
                </a:cxn>
                <a:cxn ang="0">
                  <a:pos x="2295" y="655"/>
                </a:cxn>
              </a:cxnLst>
              <a:rect l="0" t="0" r="r" b="b"/>
              <a:pathLst>
                <a:path w="2309" h="655">
                  <a:moveTo>
                    <a:pt x="0" y="0"/>
                  </a:moveTo>
                  <a:cubicBezTo>
                    <a:pt x="12" y="18"/>
                    <a:pt x="23" y="35"/>
                    <a:pt x="35" y="53"/>
                  </a:cubicBezTo>
                  <a:cubicBezTo>
                    <a:pt x="41" y="62"/>
                    <a:pt x="43" y="76"/>
                    <a:pt x="53" y="79"/>
                  </a:cubicBezTo>
                  <a:cubicBezTo>
                    <a:pt x="71" y="85"/>
                    <a:pt x="106" y="97"/>
                    <a:pt x="106" y="97"/>
                  </a:cubicBezTo>
                  <a:cubicBezTo>
                    <a:pt x="224" y="94"/>
                    <a:pt x="343" y="95"/>
                    <a:pt x="461" y="88"/>
                  </a:cubicBezTo>
                  <a:cubicBezTo>
                    <a:pt x="488" y="86"/>
                    <a:pt x="541" y="71"/>
                    <a:pt x="541" y="71"/>
                  </a:cubicBezTo>
                  <a:cubicBezTo>
                    <a:pt x="920" y="82"/>
                    <a:pt x="718" y="54"/>
                    <a:pt x="868" y="106"/>
                  </a:cubicBezTo>
                  <a:cubicBezTo>
                    <a:pt x="874" y="115"/>
                    <a:pt x="926" y="206"/>
                    <a:pt x="939" y="212"/>
                  </a:cubicBezTo>
                  <a:cubicBezTo>
                    <a:pt x="953" y="219"/>
                    <a:pt x="969" y="217"/>
                    <a:pt x="984" y="221"/>
                  </a:cubicBezTo>
                  <a:cubicBezTo>
                    <a:pt x="1002" y="226"/>
                    <a:pt x="1037" y="239"/>
                    <a:pt x="1037" y="239"/>
                  </a:cubicBezTo>
                  <a:cubicBezTo>
                    <a:pt x="1082" y="307"/>
                    <a:pt x="1147" y="270"/>
                    <a:pt x="1232" y="265"/>
                  </a:cubicBezTo>
                  <a:cubicBezTo>
                    <a:pt x="1321" y="238"/>
                    <a:pt x="1188" y="281"/>
                    <a:pt x="1285" y="239"/>
                  </a:cubicBezTo>
                  <a:cubicBezTo>
                    <a:pt x="1338" y="216"/>
                    <a:pt x="1414" y="211"/>
                    <a:pt x="1471" y="203"/>
                  </a:cubicBezTo>
                  <a:cubicBezTo>
                    <a:pt x="1521" y="188"/>
                    <a:pt x="1569" y="192"/>
                    <a:pt x="1613" y="221"/>
                  </a:cubicBezTo>
                  <a:cubicBezTo>
                    <a:pt x="1642" y="267"/>
                    <a:pt x="1620" y="241"/>
                    <a:pt x="1684" y="283"/>
                  </a:cubicBezTo>
                  <a:cubicBezTo>
                    <a:pt x="1693" y="289"/>
                    <a:pt x="1710" y="301"/>
                    <a:pt x="1710" y="301"/>
                  </a:cubicBezTo>
                  <a:cubicBezTo>
                    <a:pt x="1722" y="319"/>
                    <a:pt x="1739" y="334"/>
                    <a:pt x="1746" y="354"/>
                  </a:cubicBezTo>
                  <a:cubicBezTo>
                    <a:pt x="1749" y="363"/>
                    <a:pt x="1746" y="377"/>
                    <a:pt x="1755" y="381"/>
                  </a:cubicBezTo>
                  <a:cubicBezTo>
                    <a:pt x="1818" y="407"/>
                    <a:pt x="1890" y="394"/>
                    <a:pt x="1958" y="398"/>
                  </a:cubicBezTo>
                  <a:cubicBezTo>
                    <a:pt x="2014" y="435"/>
                    <a:pt x="2052" y="450"/>
                    <a:pt x="2118" y="460"/>
                  </a:cubicBezTo>
                  <a:cubicBezTo>
                    <a:pt x="2154" y="485"/>
                    <a:pt x="2175" y="526"/>
                    <a:pt x="2215" y="540"/>
                  </a:cubicBezTo>
                  <a:cubicBezTo>
                    <a:pt x="2221" y="549"/>
                    <a:pt x="2228" y="557"/>
                    <a:pt x="2233" y="567"/>
                  </a:cubicBezTo>
                  <a:cubicBezTo>
                    <a:pt x="2237" y="575"/>
                    <a:pt x="2235" y="588"/>
                    <a:pt x="2242" y="593"/>
                  </a:cubicBezTo>
                  <a:cubicBezTo>
                    <a:pt x="2309" y="640"/>
                    <a:pt x="2295" y="573"/>
                    <a:pt x="2295" y="655"/>
                  </a:cubicBezTo>
                </a:path>
              </a:pathLst>
            </a:custGeom>
            <a:noFill/>
            <a:ln w="38100">
              <a:solidFill>
                <a:srgbClr val="FF0000"/>
              </a:solidFill>
              <a:round/>
              <a:headEnd/>
              <a:tailEnd/>
            </a:ln>
            <a:effectLst/>
          </p:spPr>
          <p:txBody>
            <a:bodyPr/>
            <a:lstStyle/>
            <a:p>
              <a:endParaRPr lang="it-IT"/>
            </a:p>
          </p:txBody>
        </p:sp>
        <p:sp>
          <p:nvSpPr>
            <p:cNvPr id="116773" name="Oval 37"/>
            <p:cNvSpPr>
              <a:spLocks noChangeAspect="1" noChangeArrowheads="1"/>
            </p:cNvSpPr>
            <p:nvPr/>
          </p:nvSpPr>
          <p:spPr bwMode="auto">
            <a:xfrm>
              <a:off x="3947" y="3350"/>
              <a:ext cx="404" cy="227"/>
            </a:xfrm>
            <a:prstGeom prst="ellipse">
              <a:avLst/>
            </a:prstGeom>
            <a:solidFill>
              <a:schemeClr val="accent1"/>
            </a:solidFill>
            <a:ln w="9525">
              <a:solidFill>
                <a:schemeClr val="tx1"/>
              </a:solidFill>
              <a:round/>
              <a:headEnd/>
              <a:tailEnd/>
            </a:ln>
            <a:effectLst/>
          </p:spPr>
          <p:txBody>
            <a:bodyPr wrap="none" anchor="ctr"/>
            <a:lstStyle/>
            <a:p>
              <a:pPr algn="ctr"/>
              <a:r>
                <a:rPr lang="it-IT" b="1"/>
                <a:t>Pol</a:t>
              </a:r>
            </a:p>
          </p:txBody>
        </p:sp>
        <p:sp>
          <p:nvSpPr>
            <p:cNvPr id="116774" name="Text Box 38"/>
            <p:cNvSpPr txBox="1">
              <a:spLocks noChangeArrowheads="1"/>
            </p:cNvSpPr>
            <p:nvPr/>
          </p:nvSpPr>
          <p:spPr bwMode="auto">
            <a:xfrm>
              <a:off x="3514" y="2931"/>
              <a:ext cx="612" cy="231"/>
            </a:xfrm>
            <a:prstGeom prst="rect">
              <a:avLst/>
            </a:prstGeom>
            <a:noFill/>
            <a:ln w="9525">
              <a:noFill/>
              <a:miter lim="800000"/>
              <a:headEnd/>
              <a:tailEnd/>
            </a:ln>
            <a:effectLst/>
          </p:spPr>
          <p:txBody>
            <a:bodyPr wrap="none">
              <a:spAutoFit/>
            </a:bodyPr>
            <a:lstStyle/>
            <a:p>
              <a:r>
                <a:rPr lang="it-IT"/>
                <a:t>MECP2</a:t>
              </a:r>
            </a:p>
          </p:txBody>
        </p:sp>
      </p:grpSp>
      <p:sp>
        <p:nvSpPr>
          <p:cNvPr id="116775" name="Text Box 39"/>
          <p:cNvSpPr txBox="1">
            <a:spLocks noChangeArrowheads="1"/>
          </p:cNvSpPr>
          <p:nvPr/>
        </p:nvSpPr>
        <p:spPr bwMode="auto">
          <a:xfrm>
            <a:off x="2505075" y="3789363"/>
            <a:ext cx="2787650" cy="366712"/>
          </a:xfrm>
          <a:prstGeom prst="rect">
            <a:avLst/>
          </a:prstGeom>
          <a:noFill/>
          <a:ln w="9525">
            <a:noFill/>
            <a:miter lim="800000"/>
            <a:headEnd/>
            <a:tailEnd/>
          </a:ln>
          <a:effectLst/>
        </p:spPr>
        <p:txBody>
          <a:bodyPr wrap="none">
            <a:spAutoFit/>
          </a:bodyPr>
          <a:lstStyle/>
          <a:p>
            <a:r>
              <a:rPr lang="it-IT"/>
              <a:t>con Tamoxifen nella dieta</a:t>
            </a:r>
          </a:p>
        </p:txBody>
      </p:sp>
      <p:sp>
        <p:nvSpPr>
          <p:cNvPr id="116776" name="Text Box 40"/>
          <p:cNvSpPr txBox="1">
            <a:spLocks noChangeArrowheads="1"/>
          </p:cNvSpPr>
          <p:nvPr/>
        </p:nvSpPr>
        <p:spPr bwMode="auto">
          <a:xfrm>
            <a:off x="7596188" y="4649788"/>
            <a:ext cx="1085850" cy="579437"/>
          </a:xfrm>
          <a:prstGeom prst="rect">
            <a:avLst/>
          </a:prstGeom>
          <a:noFill/>
          <a:ln w="9525">
            <a:noFill/>
            <a:miter lim="800000"/>
            <a:headEnd/>
            <a:tailEnd/>
          </a:ln>
          <a:effectLst/>
        </p:spPr>
        <p:txBody>
          <a:bodyPr wrap="none">
            <a:spAutoFit/>
          </a:bodyPr>
          <a:lstStyle/>
          <a:p>
            <a:r>
              <a:rPr lang="it-IT" sz="320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674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67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6742"/>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6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7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6747"/>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67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6748"/>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167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7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67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6763"/>
                                        </p:tgtEl>
                                        <p:attrNameLst>
                                          <p:attrName>style.visibility</p:attrName>
                                        </p:attrNameLst>
                                      </p:cBhvr>
                                      <p:to>
                                        <p:strVal val="visible"/>
                                      </p:to>
                                    </p:set>
                                    <p:animEffect transition="in" filter="checkerboard(across)">
                                      <p:cBhvr>
                                        <p:cTn id="47" dur="500"/>
                                        <p:tgtEl>
                                          <p:spTgt spid="116763"/>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167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0" nodeType="clickEffect">
                                  <p:stCondLst>
                                    <p:cond delay="0"/>
                                  </p:stCondLst>
                                  <p:childTnLst>
                                    <p:animEffect transition="out" filter="checkerboard(across)">
                                      <p:cBhvr>
                                        <p:cTn id="54" dur="500"/>
                                        <p:tgtEl>
                                          <p:spTgt spid="116760"/>
                                        </p:tgtEl>
                                      </p:cBhvr>
                                    </p:animEffect>
                                    <p:set>
                                      <p:cBhvr>
                                        <p:cTn id="55" dur="1" fill="hold">
                                          <p:stCondLst>
                                            <p:cond delay="499"/>
                                          </p:stCondLst>
                                        </p:cTn>
                                        <p:tgtEl>
                                          <p:spTgt spid="11676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16758"/>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167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16759"/>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11676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16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P spid="116742" grpId="0" animBg="1"/>
      <p:bldP spid="116742" grpId="1" animBg="1"/>
      <p:bldP spid="116744" grpId="0"/>
      <p:bldP spid="116760" grpId="0" animBg="1"/>
      <p:bldP spid="116762" grpId="0"/>
      <p:bldP spid="116766" grpId="0" animBg="1"/>
      <p:bldP spid="116775" grpId="0"/>
      <p:bldP spid="1167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p:spPr>
        <p:txBody>
          <a:bodyPr anchor="ctr"/>
          <a:lstStyle/>
          <a:p>
            <a:r>
              <a:rPr lang="it-IT">
                <a:solidFill>
                  <a:schemeClr val="bg1"/>
                </a:solidFill>
              </a:rPr>
              <a:t>Prima e dopo la riattivazione di MeCP2</a:t>
            </a:r>
          </a:p>
        </p:txBody>
      </p:sp>
      <p:sp>
        <p:nvSpPr>
          <p:cNvPr id="118789" name="Text Box 5"/>
          <p:cNvSpPr txBox="1">
            <a:spLocks noChangeArrowheads="1"/>
          </p:cNvSpPr>
          <p:nvPr/>
        </p:nvSpPr>
        <p:spPr bwMode="auto">
          <a:xfrm>
            <a:off x="1979613" y="5013325"/>
            <a:ext cx="844550" cy="366713"/>
          </a:xfrm>
          <a:prstGeom prst="rect">
            <a:avLst/>
          </a:prstGeom>
          <a:noFill/>
          <a:ln w="9525">
            <a:noFill/>
            <a:miter lim="800000"/>
            <a:headEnd/>
            <a:tailEnd/>
          </a:ln>
          <a:effectLst/>
        </p:spPr>
        <p:txBody>
          <a:bodyPr wrap="none">
            <a:spAutoFit/>
          </a:bodyPr>
          <a:lstStyle/>
          <a:p>
            <a:r>
              <a:rPr lang="it-IT">
                <a:solidFill>
                  <a:schemeClr val="bg1"/>
                </a:solidFill>
                <a:cs typeface="Arial" charset="0"/>
              </a:rPr>
              <a:t>Prima </a:t>
            </a:r>
          </a:p>
        </p:txBody>
      </p:sp>
      <p:sp>
        <p:nvSpPr>
          <p:cNvPr id="118790" name="Text Box 6"/>
          <p:cNvSpPr txBox="1">
            <a:spLocks noChangeArrowheads="1"/>
          </p:cNvSpPr>
          <p:nvPr/>
        </p:nvSpPr>
        <p:spPr bwMode="auto">
          <a:xfrm>
            <a:off x="6472238" y="5013325"/>
            <a:ext cx="692150" cy="366713"/>
          </a:xfrm>
          <a:prstGeom prst="rect">
            <a:avLst/>
          </a:prstGeom>
          <a:noFill/>
          <a:ln w="9525">
            <a:noFill/>
            <a:miter lim="800000"/>
            <a:headEnd/>
            <a:tailEnd/>
          </a:ln>
          <a:effectLst/>
        </p:spPr>
        <p:txBody>
          <a:bodyPr wrap="none">
            <a:spAutoFit/>
          </a:bodyPr>
          <a:lstStyle/>
          <a:p>
            <a:r>
              <a:rPr lang="it-IT">
                <a:solidFill>
                  <a:schemeClr val="bg1"/>
                </a:solidFill>
                <a:cs typeface="Arial" charset="0"/>
              </a:rPr>
              <a:t>dopo</a:t>
            </a:r>
          </a:p>
        </p:txBody>
      </p:sp>
      <p:sp>
        <p:nvSpPr>
          <p:cNvPr id="118791" name="Text Box 7"/>
          <p:cNvSpPr txBox="1">
            <a:spLocks noChangeArrowheads="1"/>
          </p:cNvSpPr>
          <p:nvPr/>
        </p:nvSpPr>
        <p:spPr bwMode="auto">
          <a:xfrm>
            <a:off x="1619250" y="5780088"/>
            <a:ext cx="5616575" cy="396875"/>
          </a:xfrm>
          <a:prstGeom prst="rect">
            <a:avLst/>
          </a:prstGeom>
          <a:noFill/>
          <a:ln w="9525">
            <a:noFill/>
            <a:miter lim="800000"/>
            <a:headEnd/>
            <a:tailEnd/>
          </a:ln>
          <a:effectLst/>
        </p:spPr>
        <p:txBody>
          <a:bodyPr wrap="none">
            <a:spAutoFit/>
          </a:bodyPr>
          <a:lstStyle/>
          <a:p>
            <a:r>
              <a:rPr lang="it-IT" sz="2000">
                <a:solidFill>
                  <a:schemeClr val="bg1"/>
                </a:solidFill>
              </a:rPr>
              <a:t>Terapia genica ? (con le relative problematiche) </a:t>
            </a:r>
          </a:p>
        </p:txBody>
      </p:sp>
      <p:pic>
        <p:nvPicPr>
          <p:cNvPr id="10" name="1138389s1.avi">
            <a:hlinkClick r:id="" action="ppaction://media"/>
          </p:cNvPr>
          <p:cNvPicPr>
            <a:picLocks noRot="1" noChangeAspect="1"/>
          </p:cNvPicPr>
          <p:nvPr>
            <a:videoFile r:link="rId1"/>
          </p:nvPr>
        </p:nvPicPr>
        <p:blipFill>
          <a:blip r:embed="rId5"/>
          <a:stretch>
            <a:fillRect/>
          </a:stretch>
        </p:blipFill>
        <p:spPr>
          <a:xfrm>
            <a:off x="1219200" y="2500306"/>
            <a:ext cx="3352800" cy="2743200"/>
          </a:xfrm>
          <a:prstGeom prst="rect">
            <a:avLst/>
          </a:prstGeom>
        </p:spPr>
      </p:pic>
      <p:pic>
        <p:nvPicPr>
          <p:cNvPr id="11" name="1138389s2 (1).avi">
            <a:hlinkClick r:id="" action="ppaction://media"/>
          </p:cNvPr>
          <p:cNvPicPr>
            <a:picLocks noRot="1" noChangeAspect="1"/>
          </p:cNvPicPr>
          <p:nvPr>
            <a:videoFile r:link="rId2"/>
          </p:nvPr>
        </p:nvPicPr>
        <p:blipFill>
          <a:blip r:embed="rId6"/>
          <a:stretch>
            <a:fillRect/>
          </a:stretch>
        </p:blipFill>
        <p:spPr>
          <a:xfrm>
            <a:off x="4786314" y="2500306"/>
            <a:ext cx="3352800" cy="2743200"/>
          </a:xfrm>
          <a:prstGeom prst="rect">
            <a:avLst/>
          </a:prstGeom>
        </p:spPr>
      </p:pic>
      <p:sp>
        <p:nvSpPr>
          <p:cNvPr id="12" name="CasellaDiTesto 11"/>
          <p:cNvSpPr txBox="1"/>
          <p:nvPr/>
        </p:nvSpPr>
        <p:spPr>
          <a:xfrm>
            <a:off x="1142976" y="2071678"/>
            <a:ext cx="1544012" cy="369332"/>
          </a:xfrm>
          <a:prstGeom prst="rect">
            <a:avLst/>
          </a:prstGeom>
          <a:noFill/>
        </p:spPr>
        <p:txBody>
          <a:bodyPr wrap="none" rtlCol="0">
            <a:spAutoFit/>
          </a:bodyPr>
          <a:lstStyle/>
          <a:p>
            <a:r>
              <a:rPr lang="it-IT" dirty="0" err="1" smtClean="0"/>
              <a:t>Prima………</a:t>
            </a:r>
            <a:r>
              <a:rPr lang="it-IT" dirty="0" smtClean="0"/>
              <a:t>.</a:t>
            </a:r>
            <a:endParaRPr lang="it-IT" dirty="0"/>
          </a:p>
        </p:txBody>
      </p:sp>
      <p:sp>
        <p:nvSpPr>
          <p:cNvPr id="13" name="CasellaDiTesto 12"/>
          <p:cNvSpPr txBox="1"/>
          <p:nvPr/>
        </p:nvSpPr>
        <p:spPr>
          <a:xfrm>
            <a:off x="4738947" y="2059536"/>
            <a:ext cx="3352200" cy="369332"/>
          </a:xfrm>
          <a:prstGeom prst="rect">
            <a:avLst/>
          </a:prstGeom>
          <a:noFill/>
        </p:spPr>
        <p:txBody>
          <a:bodyPr wrap="none" rtlCol="0">
            <a:spAutoFit/>
          </a:bodyPr>
          <a:lstStyle/>
          <a:p>
            <a:r>
              <a:rPr lang="it-IT" dirty="0" smtClean="0"/>
              <a:t>Dopo la riattivazione di MeCP2</a:t>
            </a:r>
            <a:endParaRPr lang="it-IT" dirty="0"/>
          </a:p>
        </p:txBody>
      </p:sp>
      <p:sp>
        <p:nvSpPr>
          <p:cNvPr id="2" name="CasellaDiTesto 1"/>
          <p:cNvSpPr txBox="1"/>
          <p:nvPr/>
        </p:nvSpPr>
        <p:spPr>
          <a:xfrm>
            <a:off x="245174" y="5410756"/>
            <a:ext cx="4326826" cy="369332"/>
          </a:xfrm>
          <a:prstGeom prst="rect">
            <a:avLst/>
          </a:prstGeom>
          <a:noFill/>
        </p:spPr>
        <p:txBody>
          <a:bodyPr wrap="none" rtlCol="0">
            <a:spAutoFit/>
          </a:bodyPr>
          <a:lstStyle/>
          <a:p>
            <a:r>
              <a:rPr lang="it-IT" dirty="0" smtClean="0"/>
              <a:t>Il topolino è quasi immobile e con </a:t>
            </a:r>
            <a:r>
              <a:rPr lang="it-IT" dirty="0" err="1" smtClean="0"/>
              <a:t>tremor</a:t>
            </a:r>
            <a:endParaRPr lang="it-IT" dirty="0"/>
          </a:p>
        </p:txBody>
      </p:sp>
      <p:sp>
        <p:nvSpPr>
          <p:cNvPr id="14" name="CasellaDiTesto 13"/>
          <p:cNvSpPr txBox="1"/>
          <p:nvPr/>
        </p:nvSpPr>
        <p:spPr>
          <a:xfrm>
            <a:off x="4709670" y="5435932"/>
            <a:ext cx="3966786" cy="646331"/>
          </a:xfrm>
          <a:prstGeom prst="rect">
            <a:avLst/>
          </a:prstGeom>
          <a:noFill/>
        </p:spPr>
        <p:txBody>
          <a:bodyPr wrap="square" rtlCol="0">
            <a:spAutoFit/>
          </a:bodyPr>
          <a:lstStyle/>
          <a:p>
            <a:r>
              <a:rPr lang="it-IT" dirty="0" smtClean="0"/>
              <a:t>Il topolino è riesce a camminare e a muoversi</a:t>
            </a:r>
            <a:endParaRPr lang="it-IT" dirty="0"/>
          </a:p>
        </p:txBody>
      </p:sp>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57290" y="785794"/>
            <a:ext cx="3281668" cy="584775"/>
          </a:xfrm>
          <a:prstGeom prst="rect">
            <a:avLst/>
          </a:prstGeom>
          <a:noFill/>
        </p:spPr>
        <p:txBody>
          <a:bodyPr wrap="none" rtlCol="0">
            <a:spAutoFit/>
          </a:bodyPr>
          <a:lstStyle/>
          <a:p>
            <a:r>
              <a:rPr lang="it-IT" sz="3200" dirty="0" smtClean="0"/>
              <a:t>Neuroni o glia ??</a:t>
            </a:r>
            <a:endParaRPr lang="it-IT" sz="3200" dirty="0"/>
          </a:p>
        </p:txBody>
      </p:sp>
      <p:sp>
        <p:nvSpPr>
          <p:cNvPr id="5" name="Rettangolo 4"/>
          <p:cNvSpPr/>
          <p:nvPr/>
        </p:nvSpPr>
        <p:spPr>
          <a:xfrm>
            <a:off x="1214414" y="1785926"/>
            <a:ext cx="7429552" cy="2308324"/>
          </a:xfrm>
          <a:prstGeom prst="rect">
            <a:avLst/>
          </a:prstGeom>
        </p:spPr>
        <p:txBody>
          <a:bodyPr wrap="square">
            <a:spAutoFit/>
          </a:bodyPr>
          <a:lstStyle/>
          <a:p>
            <a:r>
              <a:rPr lang="en-US" dirty="0"/>
              <a:t>I</a:t>
            </a:r>
            <a:r>
              <a:rPr lang="en-US" dirty="0" smtClean="0"/>
              <a:t>n globally MeCP2-deficient mice, re-expression of </a:t>
            </a:r>
            <a:r>
              <a:rPr lang="en-US" i="1" dirty="0" smtClean="0"/>
              <a:t>Mecp2</a:t>
            </a:r>
            <a:r>
              <a:rPr lang="en-US" dirty="0" smtClean="0"/>
              <a:t> preferentially in </a:t>
            </a:r>
            <a:r>
              <a:rPr lang="en-US" dirty="0" err="1" smtClean="0"/>
              <a:t>astrocytes</a:t>
            </a:r>
            <a:r>
              <a:rPr lang="en-US" dirty="0" smtClean="0"/>
              <a:t> significantly improved locomotion and anxiety levels, restored respiratory abnormalities to a normal pattern, and greatly prolonged lifespan compared to globally null mice.</a:t>
            </a:r>
          </a:p>
          <a:p>
            <a:r>
              <a:rPr lang="it-IT" dirty="0" err="1" smtClean="0"/>
              <a:t>Furthermore</a:t>
            </a:r>
            <a:r>
              <a:rPr lang="it-IT" dirty="0" smtClean="0"/>
              <a:t>, </a:t>
            </a:r>
            <a:r>
              <a:rPr lang="it-IT" dirty="0" err="1" smtClean="0"/>
              <a:t>restoration</a:t>
            </a:r>
            <a:r>
              <a:rPr lang="it-IT" dirty="0" smtClean="0"/>
              <a:t> </a:t>
            </a:r>
            <a:r>
              <a:rPr lang="it-IT" dirty="0" err="1" smtClean="0"/>
              <a:t>of</a:t>
            </a:r>
            <a:r>
              <a:rPr lang="it-IT" dirty="0" smtClean="0"/>
              <a:t> MeCP2 in the </a:t>
            </a:r>
            <a:r>
              <a:rPr lang="it-IT" dirty="0" err="1" smtClean="0"/>
              <a:t>mutant</a:t>
            </a:r>
            <a:r>
              <a:rPr lang="it-IT" dirty="0" smtClean="0"/>
              <a:t> </a:t>
            </a:r>
            <a:r>
              <a:rPr lang="it-IT" dirty="0" err="1" smtClean="0"/>
              <a:t>astrocytes</a:t>
            </a:r>
            <a:r>
              <a:rPr lang="it-IT" dirty="0" smtClean="0"/>
              <a:t> </a:t>
            </a:r>
            <a:r>
              <a:rPr lang="it-IT" dirty="0" err="1" smtClean="0"/>
              <a:t>exerted</a:t>
            </a:r>
            <a:r>
              <a:rPr lang="it-IT" dirty="0" smtClean="0"/>
              <a:t> a </a:t>
            </a:r>
            <a:r>
              <a:rPr lang="it-IT" dirty="0" err="1" smtClean="0"/>
              <a:t>non-cell-autonomous</a:t>
            </a:r>
            <a:r>
              <a:rPr lang="it-IT" dirty="0" smtClean="0"/>
              <a:t> positive </a:t>
            </a:r>
            <a:r>
              <a:rPr lang="it-IT" dirty="0" err="1" smtClean="0"/>
              <a:t>effect</a:t>
            </a:r>
            <a:r>
              <a:rPr lang="it-IT" dirty="0" smtClean="0"/>
              <a:t> on </a:t>
            </a:r>
            <a:r>
              <a:rPr lang="it-IT" dirty="0" err="1" smtClean="0"/>
              <a:t>mutant</a:t>
            </a:r>
            <a:r>
              <a:rPr lang="it-IT" dirty="0" smtClean="0"/>
              <a:t> </a:t>
            </a:r>
            <a:r>
              <a:rPr lang="it-IT" dirty="0" err="1" smtClean="0"/>
              <a:t>neurons</a:t>
            </a:r>
            <a:r>
              <a:rPr lang="it-IT" dirty="0" smtClean="0"/>
              <a:t> in vivo, </a:t>
            </a:r>
            <a:r>
              <a:rPr lang="it-IT" dirty="0" err="1" smtClean="0"/>
              <a:t>restoring</a:t>
            </a:r>
            <a:r>
              <a:rPr lang="it-IT" dirty="0" smtClean="0"/>
              <a:t> </a:t>
            </a:r>
            <a:r>
              <a:rPr lang="it-IT" dirty="0" err="1" smtClean="0"/>
              <a:t>normal</a:t>
            </a:r>
            <a:r>
              <a:rPr lang="it-IT" dirty="0" smtClean="0"/>
              <a:t> </a:t>
            </a:r>
            <a:r>
              <a:rPr lang="it-IT" dirty="0" err="1" smtClean="0"/>
              <a:t>dendritic</a:t>
            </a:r>
            <a:r>
              <a:rPr lang="it-IT" dirty="0" smtClean="0"/>
              <a:t> </a:t>
            </a:r>
            <a:r>
              <a:rPr lang="it-IT" dirty="0" err="1" smtClean="0"/>
              <a:t>morphology</a:t>
            </a:r>
            <a:r>
              <a:rPr lang="it-IT" dirty="0" smtClean="0"/>
              <a:t> and </a:t>
            </a:r>
            <a:r>
              <a:rPr lang="it-IT" dirty="0" err="1" smtClean="0"/>
              <a:t>increasing</a:t>
            </a:r>
            <a:r>
              <a:rPr lang="it-IT" dirty="0" smtClean="0"/>
              <a:t> </a:t>
            </a:r>
            <a:r>
              <a:rPr lang="it-IT" dirty="0" err="1" smtClean="0"/>
              <a:t>levels</a:t>
            </a:r>
            <a:r>
              <a:rPr lang="it-IT" dirty="0" smtClean="0"/>
              <a:t> </a:t>
            </a:r>
            <a:r>
              <a:rPr lang="it-IT" dirty="0" err="1" smtClean="0"/>
              <a:t>of</a:t>
            </a:r>
            <a:r>
              <a:rPr lang="it-IT" dirty="0" smtClean="0"/>
              <a:t> the </a:t>
            </a:r>
            <a:r>
              <a:rPr lang="it-IT" dirty="0" err="1" smtClean="0"/>
              <a:t>excitatory</a:t>
            </a:r>
            <a:r>
              <a:rPr lang="it-IT" dirty="0" smtClean="0"/>
              <a:t> </a:t>
            </a:r>
            <a:r>
              <a:rPr lang="it-IT" dirty="0" err="1" smtClean="0"/>
              <a:t>glutamate</a:t>
            </a:r>
            <a:r>
              <a:rPr lang="it-IT" dirty="0" smtClean="0"/>
              <a:t> </a:t>
            </a:r>
            <a:r>
              <a:rPr lang="it-IT" dirty="0" err="1" smtClean="0"/>
              <a:t>transporter</a:t>
            </a:r>
            <a:r>
              <a:rPr lang="it-IT" dirty="0" smtClean="0"/>
              <a:t> VGLUT1</a:t>
            </a:r>
            <a:endParaRPr lang="it-IT"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31843" y="715963"/>
            <a:ext cx="8397875" cy="400110"/>
          </a:xfrm>
          <a:prstGeom prst="rect">
            <a:avLst/>
          </a:prstGeom>
          <a:noFill/>
          <a:ln w="9525">
            <a:noFill/>
            <a:miter lim="800000"/>
            <a:headEnd/>
            <a:tailEnd/>
          </a:ln>
          <a:effectLst/>
        </p:spPr>
        <p:txBody>
          <a:bodyPr anchor="b" anchorCtr="1">
            <a:spAutoFit/>
          </a:bodyPr>
          <a:lstStyle/>
          <a:p>
            <a:r>
              <a:rPr lang="en-GB" sz="2000" dirty="0"/>
              <a:t>Partial behavioural rescue after </a:t>
            </a:r>
            <a:r>
              <a:rPr lang="en-GB" sz="2000" dirty="0" smtClean="0"/>
              <a:t> re-expression </a:t>
            </a:r>
            <a:r>
              <a:rPr lang="en-GB" sz="2000" dirty="0"/>
              <a:t>of MeCP2 in </a:t>
            </a:r>
            <a:r>
              <a:rPr lang="en-GB" sz="2000" dirty="0" err="1"/>
              <a:t>astrocytes</a:t>
            </a:r>
            <a:r>
              <a:rPr lang="en-GB" sz="2000" dirty="0"/>
              <a:t>.</a:t>
            </a:r>
          </a:p>
        </p:txBody>
      </p:sp>
      <p:pic>
        <p:nvPicPr>
          <p:cNvPr id="5" name="Picture 145" descr="nature10214-f2"/>
          <p:cNvPicPr>
            <a:picLocks noChangeAspect="1" noChangeArrowheads="1"/>
          </p:cNvPicPr>
          <p:nvPr/>
        </p:nvPicPr>
        <p:blipFill>
          <a:blip r:embed="rId2"/>
          <a:srcRect/>
          <a:stretch>
            <a:fillRect/>
          </a:stretch>
        </p:blipFill>
        <p:spPr bwMode="auto">
          <a:xfrm>
            <a:off x="259821" y="1643050"/>
            <a:ext cx="8624357" cy="2643206"/>
          </a:xfrm>
          <a:prstGeom prst="rect">
            <a:avLst/>
          </a:prstGeom>
          <a:noFill/>
        </p:spPr>
      </p:pic>
      <p:sp>
        <p:nvSpPr>
          <p:cNvPr id="6" name="CasellaDiTesto 5"/>
          <p:cNvSpPr txBox="1"/>
          <p:nvPr/>
        </p:nvSpPr>
        <p:spPr>
          <a:xfrm>
            <a:off x="246415" y="4429132"/>
            <a:ext cx="8540427" cy="2308324"/>
          </a:xfrm>
          <a:prstGeom prst="rect">
            <a:avLst/>
          </a:prstGeom>
          <a:noFill/>
        </p:spPr>
        <p:txBody>
          <a:bodyPr wrap="square" rtlCol="0">
            <a:spAutoFit/>
          </a:bodyPr>
          <a:lstStyle/>
          <a:p>
            <a:r>
              <a:rPr lang="it-IT" dirty="0" smtClean="0"/>
              <a:t>Comportamento nella gabbia e in un’arena “open </a:t>
            </a:r>
            <a:r>
              <a:rPr lang="it-IT" dirty="0" err="1" smtClean="0"/>
              <a:t>field</a:t>
            </a:r>
            <a:r>
              <a:rPr lang="it-IT" dirty="0" smtClean="0"/>
              <a:t>”</a:t>
            </a:r>
          </a:p>
          <a:p>
            <a:endParaRPr lang="it-IT" dirty="0"/>
          </a:p>
          <a:p>
            <a:r>
              <a:rPr lang="it-IT" dirty="0" err="1" smtClean="0"/>
              <a:t>GFAPcre</a:t>
            </a:r>
            <a:r>
              <a:rPr lang="it-IT" dirty="0" smtClean="0"/>
              <a:t> = linea di topi utilizzati per riattivare MeCP2 negli </a:t>
            </a:r>
            <a:r>
              <a:rPr lang="it-IT" dirty="0" err="1" smtClean="0"/>
              <a:t>astrociti</a:t>
            </a:r>
            <a:r>
              <a:rPr lang="it-IT" dirty="0" smtClean="0"/>
              <a:t> (</a:t>
            </a:r>
            <a:r>
              <a:rPr lang="it-IT" dirty="0" err="1" smtClean="0"/>
              <a:t>control</a:t>
            </a:r>
            <a:r>
              <a:rPr lang="it-IT" dirty="0" smtClean="0"/>
              <a:t>)</a:t>
            </a:r>
          </a:p>
          <a:p>
            <a:endParaRPr lang="it-IT" dirty="0" smtClean="0"/>
          </a:p>
          <a:p>
            <a:r>
              <a:rPr lang="it-IT" dirty="0" smtClean="0"/>
              <a:t>Mecp2 Stop/y hGFAPcreT2 = topi che, se trattati con </a:t>
            </a:r>
            <a:r>
              <a:rPr lang="it-IT" dirty="0" err="1" smtClean="0"/>
              <a:t>TAMoxifen</a:t>
            </a:r>
            <a:r>
              <a:rPr lang="it-IT" dirty="0" smtClean="0"/>
              <a:t>, riattivano MeCP</a:t>
            </a:r>
            <a:r>
              <a:rPr lang="it-IT" dirty="0"/>
              <a:t>2</a:t>
            </a:r>
            <a:r>
              <a:rPr lang="it-IT" dirty="0" smtClean="0"/>
              <a:t> nelle gliali, oil è il trattamento di controllo</a:t>
            </a:r>
          </a:p>
          <a:p>
            <a:endParaRPr lang="it-IT" dirty="0" smtClean="0"/>
          </a:p>
          <a:p>
            <a:endParaRPr lang="it-IT" dirty="0"/>
          </a:p>
        </p:txBody>
      </p:sp>
      <p:sp>
        <p:nvSpPr>
          <p:cNvPr id="7" name="CasellaDiTesto 6"/>
          <p:cNvSpPr txBox="1"/>
          <p:nvPr/>
        </p:nvSpPr>
        <p:spPr>
          <a:xfrm>
            <a:off x="7204959" y="6357958"/>
            <a:ext cx="1796197" cy="369332"/>
          </a:xfrm>
          <a:prstGeom prst="rect">
            <a:avLst/>
          </a:prstGeom>
          <a:noFill/>
        </p:spPr>
        <p:txBody>
          <a:bodyPr wrap="none" rtlCol="0">
            <a:spAutoFit/>
          </a:bodyPr>
          <a:lstStyle/>
          <a:p>
            <a:r>
              <a:rPr lang="it-IT" dirty="0" err="1" smtClean="0"/>
              <a:t>Lioy</a:t>
            </a:r>
            <a:r>
              <a:rPr lang="it-IT" dirty="0" smtClean="0"/>
              <a:t> </a:t>
            </a:r>
            <a:r>
              <a:rPr lang="it-IT" dirty="0" err="1" smtClean="0"/>
              <a:t>et</a:t>
            </a:r>
            <a:r>
              <a:rPr lang="it-IT" dirty="0" smtClean="0"/>
              <a:t> al., 2011</a:t>
            </a:r>
            <a:endParaRPr lang="it-IT"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70" y="427753"/>
            <a:ext cx="9029700" cy="6001643"/>
          </a:xfrm>
          <a:prstGeom prst="rect">
            <a:avLst/>
          </a:prstGeom>
          <a:noFill/>
          <a:ln w="9525">
            <a:noFill/>
            <a:miter lim="800000"/>
            <a:headEnd/>
            <a:tailEnd/>
          </a:ln>
          <a:effectLst/>
        </p:spPr>
        <p:txBody>
          <a:bodyPr wrap="square">
            <a:spAutoFit/>
          </a:bodyPr>
          <a:lstStyle/>
          <a:p>
            <a:pPr algn="ctr"/>
            <a:r>
              <a:rPr lang="it-IT" sz="2400" dirty="0">
                <a:latin typeface="Arial" pitchFamily="34" charset="0"/>
              </a:rPr>
              <a:t>In che modo si può colmare l’enorme distanza fra una specifica molecola e la cognizione umana?</a:t>
            </a:r>
          </a:p>
          <a:p>
            <a:pPr algn="ctr"/>
            <a:endParaRPr lang="it-IT" sz="2400" dirty="0">
              <a:latin typeface="Arial" pitchFamily="34" charset="0"/>
            </a:endParaRPr>
          </a:p>
          <a:p>
            <a:pPr algn="ctr"/>
            <a:r>
              <a:rPr lang="it-IT" sz="2400" dirty="0">
                <a:latin typeface="Arial" pitchFamily="34" charset="0"/>
              </a:rPr>
              <a:t>Negli ultimi anni diversi gruppi hanno tentato di colmare tale distanza utilizzando un approccio nuovo. </a:t>
            </a:r>
          </a:p>
          <a:p>
            <a:pPr algn="ctr"/>
            <a:endParaRPr lang="it-IT" sz="2400" dirty="0">
              <a:latin typeface="Arial" pitchFamily="34" charset="0"/>
            </a:endParaRPr>
          </a:p>
          <a:p>
            <a:pPr algn="ctr"/>
            <a:r>
              <a:rPr lang="it-IT" sz="2400" dirty="0">
                <a:latin typeface="Arial" pitchFamily="34" charset="0"/>
              </a:rPr>
              <a:t>L’aspetto cruciale di questo approccio è quello di identificare mutazioni genetiche associate, nell’uomo, con ritardo mentale o disturbi dell’apprendimento ed utilizzarli come base di partenza per iniziare a comprendere le basi molecolari dei processi cognitivi nell’uomo.</a:t>
            </a:r>
          </a:p>
          <a:p>
            <a:pPr algn="ctr"/>
            <a:endParaRPr lang="it-IT" sz="2400" dirty="0">
              <a:latin typeface="Arial" pitchFamily="34" charset="0"/>
            </a:endParaRPr>
          </a:p>
          <a:p>
            <a:pPr algn="ctr"/>
            <a:r>
              <a:rPr lang="it-IT" sz="2400" dirty="0">
                <a:latin typeface="Arial" pitchFamily="34" charset="0"/>
              </a:rPr>
              <a:t>Il filo che lega l’approccio di questi gruppi è quello di identificare un gene umano legato ad una sindrome di ritardo mentale e di utilizzare modelli knockout o transgenici per avere suggerimenti sui meccanismi cellulari e molecolari alla base del difetto.</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Quali cellule?</a:t>
            </a:r>
            <a:endParaRPr lang="it-IT" dirty="0">
              <a:solidFill>
                <a:schemeClr val="tx1"/>
              </a:solidFill>
            </a:endParaRPr>
          </a:p>
        </p:txBody>
      </p:sp>
      <p:sp>
        <p:nvSpPr>
          <p:cNvPr id="3" name="Segnaposto contenuto 2"/>
          <p:cNvSpPr>
            <a:spLocks noGrp="1"/>
          </p:cNvSpPr>
          <p:nvPr>
            <p:ph idx="1"/>
          </p:nvPr>
        </p:nvSpPr>
        <p:spPr>
          <a:xfrm>
            <a:off x="1071538" y="1928802"/>
            <a:ext cx="7313612" cy="4114800"/>
          </a:xfrm>
        </p:spPr>
        <p:txBody>
          <a:bodyPr/>
          <a:lstStyle/>
          <a:p>
            <a:pPr>
              <a:buNone/>
            </a:pPr>
            <a:r>
              <a:rPr lang="it-IT" sz="2400" dirty="0" smtClean="0"/>
              <a:t>	Molti studi stanno sfruttando le conoscenze che si accumulano sui fattori che indirizzano l’espressione genica a specifici tipi di cellule per togliere o riattivare MeCP2 solo in alcuni tipi di cellule. Questi studi mirano ad individuare popolazioni specifiche alla base dei sintomi. Per esempio, studi recenti hanno mostrato che MeCP2 mutato nei neuroni inibitori determina deficit comportamentali gravi, indicando che malfunzionamenti dei neuroni inibitori potrebbero essere coinvolti nei sintomi della </a:t>
            </a:r>
            <a:r>
              <a:rPr lang="it-IT" sz="2400" dirty="0" err="1" smtClean="0"/>
              <a:t>Rett</a:t>
            </a:r>
            <a:r>
              <a:rPr lang="it-IT" sz="2400" dirty="0" smtClean="0"/>
              <a:t>.</a:t>
            </a:r>
            <a:endParaRPr lang="it-IT" sz="2400"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I modelli per verificare gli effetti di possibili trattamenti </a:t>
            </a:r>
            <a:endParaRPr lang="it-IT" dirty="0">
              <a:solidFill>
                <a:schemeClr val="tx1"/>
              </a:solidFill>
            </a:endParaRPr>
          </a:p>
        </p:txBody>
      </p:sp>
      <p:grpSp>
        <p:nvGrpSpPr>
          <p:cNvPr id="138" name="Gruppo 137"/>
          <p:cNvGrpSpPr/>
          <p:nvPr/>
        </p:nvGrpSpPr>
        <p:grpSpPr>
          <a:xfrm>
            <a:off x="1582763" y="2493981"/>
            <a:ext cx="6632575" cy="3578225"/>
            <a:chOff x="554038" y="11952288"/>
            <a:chExt cx="6632575" cy="3578225"/>
          </a:xfrm>
        </p:grpSpPr>
        <p:sp>
          <p:nvSpPr>
            <p:cNvPr id="4" name="Text Box 24"/>
            <p:cNvSpPr txBox="1">
              <a:spLocks noChangeArrowheads="1"/>
            </p:cNvSpPr>
            <p:nvPr/>
          </p:nvSpPr>
          <p:spPr bwMode="auto">
            <a:xfrm>
              <a:off x="554038" y="11952288"/>
              <a:ext cx="387350" cy="457200"/>
            </a:xfrm>
            <a:prstGeom prst="rect">
              <a:avLst/>
            </a:prstGeom>
            <a:noFill/>
            <a:ln w="9525">
              <a:noFill/>
              <a:miter lim="800000"/>
              <a:headEnd/>
              <a:tailEnd/>
            </a:ln>
          </p:spPr>
          <p:txBody>
            <a:bodyPr wrap="none">
              <a:spAutoFit/>
            </a:bodyPr>
            <a:lstStyle/>
            <a:p>
              <a:r>
                <a:rPr lang="it-IT" sz="2400">
                  <a:latin typeface="Calibri" pitchFamily="34" charset="0"/>
                </a:rPr>
                <a:t>A</a:t>
              </a:r>
            </a:p>
          </p:txBody>
        </p:sp>
        <p:sp>
          <p:nvSpPr>
            <p:cNvPr id="5" name="Text Box 25"/>
            <p:cNvSpPr txBox="1">
              <a:spLocks noChangeArrowheads="1"/>
            </p:cNvSpPr>
            <p:nvPr/>
          </p:nvSpPr>
          <p:spPr bwMode="auto">
            <a:xfrm>
              <a:off x="563563" y="13050838"/>
              <a:ext cx="330200" cy="457200"/>
            </a:xfrm>
            <a:prstGeom prst="rect">
              <a:avLst/>
            </a:prstGeom>
            <a:noFill/>
            <a:ln w="9525">
              <a:noFill/>
              <a:miter lim="800000"/>
              <a:headEnd/>
              <a:tailEnd/>
            </a:ln>
          </p:spPr>
          <p:txBody>
            <a:bodyPr>
              <a:spAutoFit/>
            </a:bodyPr>
            <a:lstStyle/>
            <a:p>
              <a:r>
                <a:rPr lang="it-IT" sz="2400">
                  <a:latin typeface="Calibri" pitchFamily="34" charset="0"/>
                </a:rPr>
                <a:t>B</a:t>
              </a:r>
            </a:p>
          </p:txBody>
        </p:sp>
        <p:sp>
          <p:nvSpPr>
            <p:cNvPr id="6" name="Text Box 30"/>
            <p:cNvSpPr txBox="1">
              <a:spLocks noChangeArrowheads="1"/>
            </p:cNvSpPr>
            <p:nvPr/>
          </p:nvSpPr>
          <p:spPr bwMode="auto">
            <a:xfrm>
              <a:off x="6545263" y="13431838"/>
              <a:ext cx="311150" cy="396875"/>
            </a:xfrm>
            <a:prstGeom prst="rect">
              <a:avLst/>
            </a:prstGeom>
            <a:noFill/>
            <a:ln w="9525">
              <a:noFill/>
              <a:miter lim="800000"/>
              <a:headEnd/>
              <a:tailEnd/>
            </a:ln>
          </p:spPr>
          <p:txBody>
            <a:bodyPr wrap="none">
              <a:spAutoFit/>
            </a:bodyPr>
            <a:lstStyle/>
            <a:p>
              <a:r>
                <a:rPr lang="it-IT" sz="2000">
                  <a:latin typeface="Calibri" pitchFamily="34" charset="0"/>
                </a:rPr>
                <a:t>*</a:t>
              </a:r>
            </a:p>
          </p:txBody>
        </p:sp>
        <p:grpSp>
          <p:nvGrpSpPr>
            <p:cNvPr id="7" name="Group 335"/>
            <p:cNvGrpSpPr>
              <a:grpSpLocks/>
            </p:cNvGrpSpPr>
            <p:nvPr/>
          </p:nvGrpSpPr>
          <p:grpSpPr bwMode="auto">
            <a:xfrm>
              <a:off x="1427163" y="15189200"/>
              <a:ext cx="2125662" cy="152400"/>
              <a:chOff x="496" y="2445"/>
              <a:chExt cx="1339" cy="96"/>
            </a:xfrm>
          </p:grpSpPr>
          <p:sp>
            <p:nvSpPr>
              <p:cNvPr id="8" name="Rectangle 127"/>
              <p:cNvSpPr>
                <a:spLocks noChangeArrowheads="1"/>
              </p:cNvSpPr>
              <p:nvPr/>
            </p:nvSpPr>
            <p:spPr bwMode="auto">
              <a:xfrm>
                <a:off x="496" y="2445"/>
                <a:ext cx="4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a:t>
                </a:r>
                <a:endParaRPr lang="it-IT" sz="1000">
                  <a:latin typeface="Calibri" pitchFamily="34" charset="0"/>
                </a:endParaRPr>
              </a:p>
            </p:txBody>
          </p:sp>
          <p:sp>
            <p:nvSpPr>
              <p:cNvPr id="9" name="Rectangle 128"/>
              <p:cNvSpPr>
                <a:spLocks noChangeArrowheads="1"/>
              </p:cNvSpPr>
              <p:nvPr/>
            </p:nvSpPr>
            <p:spPr bwMode="auto">
              <a:xfrm>
                <a:off x="927" y="2445"/>
                <a:ext cx="4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1</a:t>
                </a:r>
                <a:endParaRPr lang="it-IT" sz="1000">
                  <a:latin typeface="Calibri" pitchFamily="34" charset="0"/>
                </a:endParaRPr>
              </a:p>
            </p:txBody>
          </p:sp>
          <p:sp>
            <p:nvSpPr>
              <p:cNvPr id="10" name="Rectangle 129"/>
              <p:cNvSpPr>
                <a:spLocks noChangeArrowheads="1"/>
              </p:cNvSpPr>
              <p:nvPr/>
            </p:nvSpPr>
            <p:spPr bwMode="auto">
              <a:xfrm>
                <a:off x="1358" y="2445"/>
                <a:ext cx="4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2</a:t>
                </a:r>
                <a:endParaRPr lang="it-IT" sz="1000">
                  <a:latin typeface="Calibri" pitchFamily="34" charset="0"/>
                </a:endParaRPr>
              </a:p>
            </p:txBody>
          </p:sp>
          <p:sp>
            <p:nvSpPr>
              <p:cNvPr id="11" name="Rectangle 130"/>
              <p:cNvSpPr>
                <a:spLocks noChangeArrowheads="1"/>
              </p:cNvSpPr>
              <p:nvPr/>
            </p:nvSpPr>
            <p:spPr bwMode="auto">
              <a:xfrm>
                <a:off x="1791" y="2445"/>
                <a:ext cx="4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3</a:t>
                </a:r>
                <a:endParaRPr lang="it-IT" sz="1000">
                  <a:latin typeface="Calibri" pitchFamily="34" charset="0"/>
                </a:endParaRPr>
              </a:p>
            </p:txBody>
          </p:sp>
        </p:grpSp>
        <p:grpSp>
          <p:nvGrpSpPr>
            <p:cNvPr id="12" name="Group 165"/>
            <p:cNvGrpSpPr>
              <a:grpSpLocks/>
            </p:cNvGrpSpPr>
            <p:nvPr/>
          </p:nvGrpSpPr>
          <p:grpSpPr bwMode="auto">
            <a:xfrm>
              <a:off x="1225550" y="13538200"/>
              <a:ext cx="174625" cy="1681163"/>
              <a:chOff x="376" y="2164"/>
              <a:chExt cx="110" cy="1059"/>
            </a:xfrm>
          </p:grpSpPr>
          <p:sp>
            <p:nvSpPr>
              <p:cNvPr id="13" name="Rectangle 131"/>
              <p:cNvSpPr>
                <a:spLocks noChangeArrowheads="1"/>
              </p:cNvSpPr>
              <p:nvPr/>
            </p:nvSpPr>
            <p:spPr bwMode="auto">
              <a:xfrm>
                <a:off x="376" y="3127"/>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a:t>
                </a:r>
                <a:endParaRPr lang="it-IT" sz="1000">
                  <a:latin typeface="Calibri" pitchFamily="34" charset="0"/>
                </a:endParaRPr>
              </a:p>
            </p:txBody>
          </p:sp>
          <p:sp>
            <p:nvSpPr>
              <p:cNvPr id="14" name="Rectangle 132"/>
              <p:cNvSpPr>
                <a:spLocks noChangeArrowheads="1"/>
              </p:cNvSpPr>
              <p:nvPr/>
            </p:nvSpPr>
            <p:spPr bwMode="auto">
              <a:xfrm>
                <a:off x="376" y="2934"/>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0.2</a:t>
                </a:r>
                <a:endParaRPr lang="it-IT" sz="1000">
                  <a:latin typeface="Calibri" pitchFamily="34" charset="0"/>
                </a:endParaRPr>
              </a:p>
            </p:txBody>
          </p:sp>
          <p:sp>
            <p:nvSpPr>
              <p:cNvPr id="15" name="Rectangle 133"/>
              <p:cNvSpPr>
                <a:spLocks noChangeArrowheads="1"/>
              </p:cNvSpPr>
              <p:nvPr/>
            </p:nvSpPr>
            <p:spPr bwMode="auto">
              <a:xfrm>
                <a:off x="376" y="2742"/>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0.4</a:t>
                </a:r>
                <a:endParaRPr lang="it-IT" sz="1000">
                  <a:latin typeface="Calibri" pitchFamily="34" charset="0"/>
                </a:endParaRPr>
              </a:p>
            </p:txBody>
          </p:sp>
          <p:sp>
            <p:nvSpPr>
              <p:cNvPr id="16" name="Rectangle 134"/>
              <p:cNvSpPr>
                <a:spLocks noChangeArrowheads="1"/>
              </p:cNvSpPr>
              <p:nvPr/>
            </p:nvSpPr>
            <p:spPr bwMode="auto">
              <a:xfrm>
                <a:off x="376" y="2549"/>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0.6</a:t>
                </a:r>
                <a:endParaRPr lang="it-IT" sz="1000">
                  <a:latin typeface="Calibri" pitchFamily="34" charset="0"/>
                </a:endParaRPr>
              </a:p>
            </p:txBody>
          </p:sp>
          <p:sp>
            <p:nvSpPr>
              <p:cNvPr id="17" name="Rectangle 135"/>
              <p:cNvSpPr>
                <a:spLocks noChangeArrowheads="1"/>
              </p:cNvSpPr>
              <p:nvPr/>
            </p:nvSpPr>
            <p:spPr bwMode="auto">
              <a:xfrm>
                <a:off x="376" y="2357"/>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0.8</a:t>
                </a:r>
                <a:endParaRPr lang="it-IT" sz="1000">
                  <a:latin typeface="Calibri" pitchFamily="34" charset="0"/>
                </a:endParaRPr>
              </a:p>
            </p:txBody>
          </p:sp>
          <p:sp>
            <p:nvSpPr>
              <p:cNvPr id="18" name="Rectangle 136"/>
              <p:cNvSpPr>
                <a:spLocks noChangeArrowheads="1"/>
              </p:cNvSpPr>
              <p:nvPr/>
            </p:nvSpPr>
            <p:spPr bwMode="auto">
              <a:xfrm>
                <a:off x="376" y="2164"/>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1.0</a:t>
                </a:r>
                <a:endParaRPr lang="it-IT" sz="1000">
                  <a:latin typeface="Calibri" pitchFamily="34" charset="0"/>
                </a:endParaRPr>
              </a:p>
            </p:txBody>
          </p:sp>
        </p:grpSp>
        <p:grpSp>
          <p:nvGrpSpPr>
            <p:cNvPr id="19" name="Group 333"/>
            <p:cNvGrpSpPr>
              <a:grpSpLocks/>
            </p:cNvGrpSpPr>
            <p:nvPr/>
          </p:nvGrpSpPr>
          <p:grpSpPr bwMode="auto">
            <a:xfrm>
              <a:off x="1462088" y="15143163"/>
              <a:ext cx="2055812" cy="30162"/>
              <a:chOff x="518" y="2416"/>
              <a:chExt cx="1295" cy="19"/>
            </a:xfrm>
          </p:grpSpPr>
          <p:sp>
            <p:nvSpPr>
              <p:cNvPr id="20" name="Line 137"/>
              <p:cNvSpPr>
                <a:spLocks noChangeShapeType="1"/>
              </p:cNvSpPr>
              <p:nvPr/>
            </p:nvSpPr>
            <p:spPr bwMode="auto">
              <a:xfrm flipV="1">
                <a:off x="518" y="2416"/>
                <a:ext cx="0" cy="19"/>
              </a:xfrm>
              <a:prstGeom prst="line">
                <a:avLst/>
              </a:prstGeom>
              <a:noFill/>
              <a:ln w="6350">
                <a:solidFill>
                  <a:srgbClr val="000000"/>
                </a:solidFill>
                <a:round/>
                <a:headEnd/>
                <a:tailEnd/>
              </a:ln>
            </p:spPr>
            <p:txBody>
              <a:bodyPr/>
              <a:lstStyle/>
              <a:p>
                <a:endParaRPr lang="it-IT"/>
              </a:p>
            </p:txBody>
          </p:sp>
          <p:sp>
            <p:nvSpPr>
              <p:cNvPr id="21" name="Line 138"/>
              <p:cNvSpPr>
                <a:spLocks noChangeShapeType="1"/>
              </p:cNvSpPr>
              <p:nvPr/>
            </p:nvSpPr>
            <p:spPr bwMode="auto">
              <a:xfrm flipV="1">
                <a:off x="734" y="2416"/>
                <a:ext cx="0" cy="10"/>
              </a:xfrm>
              <a:prstGeom prst="line">
                <a:avLst/>
              </a:prstGeom>
              <a:noFill/>
              <a:ln w="6350">
                <a:solidFill>
                  <a:srgbClr val="000000"/>
                </a:solidFill>
                <a:round/>
                <a:headEnd/>
                <a:tailEnd/>
              </a:ln>
            </p:spPr>
            <p:txBody>
              <a:bodyPr/>
              <a:lstStyle/>
              <a:p>
                <a:endParaRPr lang="it-IT"/>
              </a:p>
            </p:txBody>
          </p:sp>
          <p:sp>
            <p:nvSpPr>
              <p:cNvPr id="22" name="Line 139"/>
              <p:cNvSpPr>
                <a:spLocks noChangeShapeType="1"/>
              </p:cNvSpPr>
              <p:nvPr/>
            </p:nvSpPr>
            <p:spPr bwMode="auto">
              <a:xfrm flipV="1">
                <a:off x="949" y="2416"/>
                <a:ext cx="0" cy="19"/>
              </a:xfrm>
              <a:prstGeom prst="line">
                <a:avLst/>
              </a:prstGeom>
              <a:noFill/>
              <a:ln w="6350">
                <a:solidFill>
                  <a:srgbClr val="000000"/>
                </a:solidFill>
                <a:round/>
                <a:headEnd/>
                <a:tailEnd/>
              </a:ln>
            </p:spPr>
            <p:txBody>
              <a:bodyPr/>
              <a:lstStyle/>
              <a:p>
                <a:endParaRPr lang="it-IT"/>
              </a:p>
            </p:txBody>
          </p:sp>
          <p:sp>
            <p:nvSpPr>
              <p:cNvPr id="23" name="Line 140"/>
              <p:cNvSpPr>
                <a:spLocks noChangeShapeType="1"/>
              </p:cNvSpPr>
              <p:nvPr/>
            </p:nvSpPr>
            <p:spPr bwMode="auto">
              <a:xfrm flipV="1">
                <a:off x="1165" y="2416"/>
                <a:ext cx="0" cy="10"/>
              </a:xfrm>
              <a:prstGeom prst="line">
                <a:avLst/>
              </a:prstGeom>
              <a:noFill/>
              <a:ln w="6350">
                <a:solidFill>
                  <a:srgbClr val="000000"/>
                </a:solidFill>
                <a:round/>
                <a:headEnd/>
                <a:tailEnd/>
              </a:ln>
            </p:spPr>
            <p:txBody>
              <a:bodyPr/>
              <a:lstStyle/>
              <a:p>
                <a:endParaRPr lang="it-IT"/>
              </a:p>
            </p:txBody>
          </p:sp>
          <p:sp>
            <p:nvSpPr>
              <p:cNvPr id="24" name="Line 141"/>
              <p:cNvSpPr>
                <a:spLocks noChangeShapeType="1"/>
              </p:cNvSpPr>
              <p:nvPr/>
            </p:nvSpPr>
            <p:spPr bwMode="auto">
              <a:xfrm flipV="1">
                <a:off x="1380" y="2416"/>
                <a:ext cx="0" cy="19"/>
              </a:xfrm>
              <a:prstGeom prst="line">
                <a:avLst/>
              </a:prstGeom>
              <a:noFill/>
              <a:ln w="6350">
                <a:solidFill>
                  <a:srgbClr val="000000"/>
                </a:solidFill>
                <a:round/>
                <a:headEnd/>
                <a:tailEnd/>
              </a:ln>
            </p:spPr>
            <p:txBody>
              <a:bodyPr/>
              <a:lstStyle/>
              <a:p>
                <a:endParaRPr lang="it-IT"/>
              </a:p>
            </p:txBody>
          </p:sp>
          <p:sp>
            <p:nvSpPr>
              <p:cNvPr id="25" name="Line 142"/>
              <p:cNvSpPr>
                <a:spLocks noChangeShapeType="1"/>
              </p:cNvSpPr>
              <p:nvPr/>
            </p:nvSpPr>
            <p:spPr bwMode="auto">
              <a:xfrm flipV="1">
                <a:off x="1596" y="2416"/>
                <a:ext cx="0" cy="10"/>
              </a:xfrm>
              <a:prstGeom prst="line">
                <a:avLst/>
              </a:prstGeom>
              <a:noFill/>
              <a:ln w="6350">
                <a:solidFill>
                  <a:srgbClr val="000000"/>
                </a:solidFill>
                <a:round/>
                <a:headEnd/>
                <a:tailEnd/>
              </a:ln>
            </p:spPr>
            <p:txBody>
              <a:bodyPr/>
              <a:lstStyle/>
              <a:p>
                <a:endParaRPr lang="it-IT"/>
              </a:p>
            </p:txBody>
          </p:sp>
          <p:sp>
            <p:nvSpPr>
              <p:cNvPr id="26" name="Line 143"/>
              <p:cNvSpPr>
                <a:spLocks noChangeShapeType="1"/>
              </p:cNvSpPr>
              <p:nvPr/>
            </p:nvSpPr>
            <p:spPr bwMode="auto">
              <a:xfrm flipV="1">
                <a:off x="1813" y="2416"/>
                <a:ext cx="0" cy="19"/>
              </a:xfrm>
              <a:prstGeom prst="line">
                <a:avLst/>
              </a:prstGeom>
              <a:noFill/>
              <a:ln w="6350">
                <a:solidFill>
                  <a:srgbClr val="000000"/>
                </a:solidFill>
                <a:round/>
                <a:headEnd/>
                <a:tailEnd/>
              </a:ln>
            </p:spPr>
            <p:txBody>
              <a:bodyPr/>
              <a:lstStyle/>
              <a:p>
                <a:endParaRPr lang="it-IT"/>
              </a:p>
            </p:txBody>
          </p:sp>
          <p:sp>
            <p:nvSpPr>
              <p:cNvPr id="27" name="Line 144"/>
              <p:cNvSpPr>
                <a:spLocks noChangeShapeType="1"/>
              </p:cNvSpPr>
              <p:nvPr/>
            </p:nvSpPr>
            <p:spPr bwMode="auto">
              <a:xfrm>
                <a:off x="518" y="2416"/>
                <a:ext cx="1293" cy="0"/>
              </a:xfrm>
              <a:prstGeom prst="line">
                <a:avLst/>
              </a:prstGeom>
              <a:noFill/>
              <a:ln w="6350">
                <a:solidFill>
                  <a:srgbClr val="000000"/>
                </a:solidFill>
                <a:round/>
                <a:headEnd/>
                <a:tailEnd/>
              </a:ln>
            </p:spPr>
            <p:txBody>
              <a:bodyPr/>
              <a:lstStyle/>
              <a:p>
                <a:endParaRPr lang="it-IT"/>
              </a:p>
            </p:txBody>
          </p:sp>
        </p:grpSp>
        <p:sp>
          <p:nvSpPr>
            <p:cNvPr id="28" name="Line 145"/>
            <p:cNvSpPr>
              <a:spLocks noChangeShapeType="1"/>
            </p:cNvSpPr>
            <p:nvPr/>
          </p:nvSpPr>
          <p:spPr bwMode="auto">
            <a:xfrm>
              <a:off x="1431925" y="15143163"/>
              <a:ext cx="30163" cy="0"/>
            </a:xfrm>
            <a:prstGeom prst="line">
              <a:avLst/>
            </a:prstGeom>
            <a:noFill/>
            <a:ln w="6350">
              <a:solidFill>
                <a:srgbClr val="000000"/>
              </a:solidFill>
              <a:round/>
              <a:headEnd/>
              <a:tailEnd/>
            </a:ln>
          </p:spPr>
          <p:txBody>
            <a:bodyPr/>
            <a:lstStyle/>
            <a:p>
              <a:endParaRPr lang="it-IT"/>
            </a:p>
          </p:txBody>
        </p:sp>
        <p:sp>
          <p:nvSpPr>
            <p:cNvPr id="29" name="Line 146"/>
            <p:cNvSpPr>
              <a:spLocks noChangeShapeType="1"/>
            </p:cNvSpPr>
            <p:nvPr/>
          </p:nvSpPr>
          <p:spPr bwMode="auto">
            <a:xfrm>
              <a:off x="1446213" y="14990763"/>
              <a:ext cx="15875" cy="0"/>
            </a:xfrm>
            <a:prstGeom prst="line">
              <a:avLst/>
            </a:prstGeom>
            <a:noFill/>
            <a:ln w="6350">
              <a:solidFill>
                <a:srgbClr val="000000"/>
              </a:solidFill>
              <a:round/>
              <a:headEnd/>
              <a:tailEnd/>
            </a:ln>
          </p:spPr>
          <p:txBody>
            <a:bodyPr/>
            <a:lstStyle/>
            <a:p>
              <a:endParaRPr lang="it-IT"/>
            </a:p>
          </p:txBody>
        </p:sp>
        <p:sp>
          <p:nvSpPr>
            <p:cNvPr id="30" name="Line 147"/>
            <p:cNvSpPr>
              <a:spLocks noChangeShapeType="1"/>
            </p:cNvSpPr>
            <p:nvPr/>
          </p:nvSpPr>
          <p:spPr bwMode="auto">
            <a:xfrm>
              <a:off x="1431925" y="14836775"/>
              <a:ext cx="30163" cy="0"/>
            </a:xfrm>
            <a:prstGeom prst="line">
              <a:avLst/>
            </a:prstGeom>
            <a:noFill/>
            <a:ln w="6350">
              <a:solidFill>
                <a:srgbClr val="000000"/>
              </a:solidFill>
              <a:round/>
              <a:headEnd/>
              <a:tailEnd/>
            </a:ln>
          </p:spPr>
          <p:txBody>
            <a:bodyPr/>
            <a:lstStyle/>
            <a:p>
              <a:endParaRPr lang="it-IT"/>
            </a:p>
          </p:txBody>
        </p:sp>
        <p:sp>
          <p:nvSpPr>
            <p:cNvPr id="31" name="Line 148"/>
            <p:cNvSpPr>
              <a:spLocks noChangeShapeType="1"/>
            </p:cNvSpPr>
            <p:nvPr/>
          </p:nvSpPr>
          <p:spPr bwMode="auto">
            <a:xfrm>
              <a:off x="1446213" y="14685963"/>
              <a:ext cx="15875" cy="0"/>
            </a:xfrm>
            <a:prstGeom prst="line">
              <a:avLst/>
            </a:prstGeom>
            <a:noFill/>
            <a:ln w="6350">
              <a:solidFill>
                <a:srgbClr val="000000"/>
              </a:solidFill>
              <a:round/>
              <a:headEnd/>
              <a:tailEnd/>
            </a:ln>
          </p:spPr>
          <p:txBody>
            <a:bodyPr/>
            <a:lstStyle/>
            <a:p>
              <a:endParaRPr lang="it-IT"/>
            </a:p>
          </p:txBody>
        </p:sp>
        <p:sp>
          <p:nvSpPr>
            <p:cNvPr id="32" name="Line 149"/>
            <p:cNvSpPr>
              <a:spLocks noChangeShapeType="1"/>
            </p:cNvSpPr>
            <p:nvPr/>
          </p:nvSpPr>
          <p:spPr bwMode="auto">
            <a:xfrm>
              <a:off x="1431925" y="14531975"/>
              <a:ext cx="30163" cy="0"/>
            </a:xfrm>
            <a:prstGeom prst="line">
              <a:avLst/>
            </a:prstGeom>
            <a:noFill/>
            <a:ln w="6350">
              <a:solidFill>
                <a:srgbClr val="000000"/>
              </a:solidFill>
              <a:round/>
              <a:headEnd/>
              <a:tailEnd/>
            </a:ln>
          </p:spPr>
          <p:txBody>
            <a:bodyPr/>
            <a:lstStyle/>
            <a:p>
              <a:endParaRPr lang="it-IT"/>
            </a:p>
          </p:txBody>
        </p:sp>
        <p:sp>
          <p:nvSpPr>
            <p:cNvPr id="33" name="Line 150"/>
            <p:cNvSpPr>
              <a:spLocks noChangeShapeType="1"/>
            </p:cNvSpPr>
            <p:nvPr/>
          </p:nvSpPr>
          <p:spPr bwMode="auto">
            <a:xfrm>
              <a:off x="1446213" y="14379575"/>
              <a:ext cx="15875" cy="0"/>
            </a:xfrm>
            <a:prstGeom prst="line">
              <a:avLst/>
            </a:prstGeom>
            <a:noFill/>
            <a:ln w="6350">
              <a:solidFill>
                <a:srgbClr val="000000"/>
              </a:solidFill>
              <a:round/>
              <a:headEnd/>
              <a:tailEnd/>
            </a:ln>
          </p:spPr>
          <p:txBody>
            <a:bodyPr/>
            <a:lstStyle/>
            <a:p>
              <a:endParaRPr lang="it-IT"/>
            </a:p>
          </p:txBody>
        </p:sp>
        <p:sp>
          <p:nvSpPr>
            <p:cNvPr id="34" name="Line 151"/>
            <p:cNvSpPr>
              <a:spLocks noChangeShapeType="1"/>
            </p:cNvSpPr>
            <p:nvPr/>
          </p:nvSpPr>
          <p:spPr bwMode="auto">
            <a:xfrm>
              <a:off x="1431925" y="14225588"/>
              <a:ext cx="30163" cy="0"/>
            </a:xfrm>
            <a:prstGeom prst="line">
              <a:avLst/>
            </a:prstGeom>
            <a:noFill/>
            <a:ln w="6350">
              <a:solidFill>
                <a:srgbClr val="000000"/>
              </a:solidFill>
              <a:round/>
              <a:headEnd/>
              <a:tailEnd/>
            </a:ln>
          </p:spPr>
          <p:txBody>
            <a:bodyPr/>
            <a:lstStyle/>
            <a:p>
              <a:endParaRPr lang="it-IT"/>
            </a:p>
          </p:txBody>
        </p:sp>
        <p:sp>
          <p:nvSpPr>
            <p:cNvPr id="35" name="Line 152"/>
            <p:cNvSpPr>
              <a:spLocks noChangeShapeType="1"/>
            </p:cNvSpPr>
            <p:nvPr/>
          </p:nvSpPr>
          <p:spPr bwMode="auto">
            <a:xfrm>
              <a:off x="1446213" y="14073188"/>
              <a:ext cx="15875" cy="0"/>
            </a:xfrm>
            <a:prstGeom prst="line">
              <a:avLst/>
            </a:prstGeom>
            <a:noFill/>
            <a:ln w="6350">
              <a:solidFill>
                <a:srgbClr val="000000"/>
              </a:solidFill>
              <a:round/>
              <a:headEnd/>
              <a:tailEnd/>
            </a:ln>
          </p:spPr>
          <p:txBody>
            <a:bodyPr/>
            <a:lstStyle/>
            <a:p>
              <a:endParaRPr lang="it-IT"/>
            </a:p>
          </p:txBody>
        </p:sp>
        <p:sp>
          <p:nvSpPr>
            <p:cNvPr id="36" name="Line 153"/>
            <p:cNvSpPr>
              <a:spLocks noChangeShapeType="1"/>
            </p:cNvSpPr>
            <p:nvPr/>
          </p:nvSpPr>
          <p:spPr bwMode="auto">
            <a:xfrm>
              <a:off x="1431925" y="13920788"/>
              <a:ext cx="30163" cy="0"/>
            </a:xfrm>
            <a:prstGeom prst="line">
              <a:avLst/>
            </a:prstGeom>
            <a:noFill/>
            <a:ln w="6350">
              <a:solidFill>
                <a:srgbClr val="000000"/>
              </a:solidFill>
              <a:round/>
              <a:headEnd/>
              <a:tailEnd/>
            </a:ln>
          </p:spPr>
          <p:txBody>
            <a:bodyPr/>
            <a:lstStyle/>
            <a:p>
              <a:endParaRPr lang="it-IT"/>
            </a:p>
          </p:txBody>
        </p:sp>
        <p:sp>
          <p:nvSpPr>
            <p:cNvPr id="37" name="Line 154"/>
            <p:cNvSpPr>
              <a:spLocks noChangeShapeType="1"/>
            </p:cNvSpPr>
            <p:nvPr/>
          </p:nvSpPr>
          <p:spPr bwMode="auto">
            <a:xfrm>
              <a:off x="1446213" y="13766800"/>
              <a:ext cx="15875" cy="0"/>
            </a:xfrm>
            <a:prstGeom prst="line">
              <a:avLst/>
            </a:prstGeom>
            <a:noFill/>
            <a:ln w="6350">
              <a:solidFill>
                <a:srgbClr val="000000"/>
              </a:solidFill>
              <a:round/>
              <a:headEnd/>
              <a:tailEnd/>
            </a:ln>
          </p:spPr>
          <p:txBody>
            <a:bodyPr/>
            <a:lstStyle/>
            <a:p>
              <a:endParaRPr lang="it-IT"/>
            </a:p>
          </p:txBody>
        </p:sp>
        <p:sp>
          <p:nvSpPr>
            <p:cNvPr id="38" name="Line 155"/>
            <p:cNvSpPr>
              <a:spLocks noChangeShapeType="1"/>
            </p:cNvSpPr>
            <p:nvPr/>
          </p:nvSpPr>
          <p:spPr bwMode="auto">
            <a:xfrm>
              <a:off x="1431925" y="13614400"/>
              <a:ext cx="30163" cy="0"/>
            </a:xfrm>
            <a:prstGeom prst="line">
              <a:avLst/>
            </a:prstGeom>
            <a:noFill/>
            <a:ln w="6350">
              <a:solidFill>
                <a:srgbClr val="000000"/>
              </a:solidFill>
              <a:round/>
              <a:headEnd/>
              <a:tailEnd/>
            </a:ln>
          </p:spPr>
          <p:txBody>
            <a:bodyPr/>
            <a:lstStyle/>
            <a:p>
              <a:endParaRPr lang="it-IT"/>
            </a:p>
          </p:txBody>
        </p:sp>
        <p:sp>
          <p:nvSpPr>
            <p:cNvPr id="39" name="Line 156"/>
            <p:cNvSpPr>
              <a:spLocks noChangeShapeType="1"/>
            </p:cNvSpPr>
            <p:nvPr/>
          </p:nvSpPr>
          <p:spPr bwMode="auto">
            <a:xfrm flipV="1">
              <a:off x="1462088" y="13614400"/>
              <a:ext cx="0" cy="1528763"/>
            </a:xfrm>
            <a:prstGeom prst="line">
              <a:avLst/>
            </a:prstGeom>
            <a:noFill/>
            <a:ln w="6350">
              <a:solidFill>
                <a:srgbClr val="000000"/>
              </a:solidFill>
              <a:round/>
              <a:headEnd/>
              <a:tailEnd/>
            </a:ln>
          </p:spPr>
          <p:txBody>
            <a:bodyPr/>
            <a:lstStyle/>
            <a:p>
              <a:endParaRPr lang="it-IT"/>
            </a:p>
          </p:txBody>
        </p:sp>
        <p:sp>
          <p:nvSpPr>
            <p:cNvPr id="40" name="Freeform 157"/>
            <p:cNvSpPr>
              <a:spLocks/>
            </p:cNvSpPr>
            <p:nvPr/>
          </p:nvSpPr>
          <p:spPr bwMode="auto">
            <a:xfrm>
              <a:off x="1530350" y="13614400"/>
              <a:ext cx="2327275" cy="1331913"/>
            </a:xfrm>
            <a:custGeom>
              <a:avLst/>
              <a:gdLst>
                <a:gd name="T0" fmla="*/ 2147483647 w 2932"/>
                <a:gd name="T1" fmla="*/ 2147483647 h 1677"/>
                <a:gd name="T2" fmla="*/ 2147483647 w 2932"/>
                <a:gd name="T3" fmla="*/ 2147483647 h 1677"/>
                <a:gd name="T4" fmla="*/ 2147483647 w 2932"/>
                <a:gd name="T5" fmla="*/ 2147483647 h 1677"/>
                <a:gd name="T6" fmla="*/ 2147483647 w 2932"/>
                <a:gd name="T7" fmla="*/ 2147483647 h 1677"/>
                <a:gd name="T8" fmla="*/ 2147483647 w 2932"/>
                <a:gd name="T9" fmla="*/ 2147483647 h 1677"/>
                <a:gd name="T10" fmla="*/ 2147483647 w 2932"/>
                <a:gd name="T11" fmla="*/ 2147483647 h 1677"/>
                <a:gd name="T12" fmla="*/ 2147483647 w 2932"/>
                <a:gd name="T13" fmla="*/ 2147483647 h 1677"/>
                <a:gd name="T14" fmla="*/ 2147483647 w 2932"/>
                <a:gd name="T15" fmla="*/ 2147483647 h 1677"/>
                <a:gd name="T16" fmla="*/ 2147483647 w 2932"/>
                <a:gd name="T17" fmla="*/ 2147483647 h 1677"/>
                <a:gd name="T18" fmla="*/ 2147483647 w 2932"/>
                <a:gd name="T19" fmla="*/ 2147483647 h 1677"/>
                <a:gd name="T20" fmla="*/ 2147483647 w 2932"/>
                <a:gd name="T21" fmla="*/ 2147483647 h 1677"/>
                <a:gd name="T22" fmla="*/ 2147483647 w 2932"/>
                <a:gd name="T23" fmla="*/ 2147483647 h 1677"/>
                <a:gd name="T24" fmla="*/ 2147483647 w 2932"/>
                <a:gd name="T25" fmla="*/ 2147483647 h 1677"/>
                <a:gd name="T26" fmla="*/ 2147483647 w 2932"/>
                <a:gd name="T27" fmla="*/ 2147483647 h 1677"/>
                <a:gd name="T28" fmla="*/ 2147483647 w 2932"/>
                <a:gd name="T29" fmla="*/ 2147483647 h 1677"/>
                <a:gd name="T30" fmla="*/ 2147483647 w 2932"/>
                <a:gd name="T31" fmla="*/ 2147483647 h 1677"/>
                <a:gd name="T32" fmla="*/ 2147483647 w 2932"/>
                <a:gd name="T33" fmla="*/ 2147483647 h 1677"/>
                <a:gd name="T34" fmla="*/ 2147483647 w 2932"/>
                <a:gd name="T35" fmla="*/ 2147483647 h 1677"/>
                <a:gd name="T36" fmla="*/ 2147483647 w 2932"/>
                <a:gd name="T37" fmla="*/ 2147483647 h 1677"/>
                <a:gd name="T38" fmla="*/ 2147483647 w 2932"/>
                <a:gd name="T39" fmla="*/ 2147483647 h 1677"/>
                <a:gd name="T40" fmla="*/ 2147483647 w 2932"/>
                <a:gd name="T41" fmla="*/ 2147483647 h 1677"/>
                <a:gd name="T42" fmla="*/ 2147483647 w 2932"/>
                <a:gd name="T43" fmla="*/ 2147483647 h 1677"/>
                <a:gd name="T44" fmla="*/ 2147483647 w 2932"/>
                <a:gd name="T45" fmla="*/ 2147483647 h 1677"/>
                <a:gd name="T46" fmla="*/ 2147483647 w 2932"/>
                <a:gd name="T47" fmla="*/ 2147483647 h 1677"/>
                <a:gd name="T48" fmla="*/ 2147483647 w 2932"/>
                <a:gd name="T49" fmla="*/ 2147483647 h 1677"/>
                <a:gd name="T50" fmla="*/ 2147483647 w 2932"/>
                <a:gd name="T51" fmla="*/ 2147483647 h 1677"/>
                <a:gd name="T52" fmla="*/ 2147483647 w 2932"/>
                <a:gd name="T53" fmla="*/ 2147483647 h 1677"/>
                <a:gd name="T54" fmla="*/ 2147483647 w 2932"/>
                <a:gd name="T55" fmla="*/ 2147483647 h 1677"/>
                <a:gd name="T56" fmla="*/ 2147483647 w 2932"/>
                <a:gd name="T57" fmla="*/ 2147483647 h 1677"/>
                <a:gd name="T58" fmla="*/ 2147483647 w 2932"/>
                <a:gd name="T59" fmla="*/ 2147483647 h 1677"/>
                <a:gd name="T60" fmla="*/ 2147483647 w 2932"/>
                <a:gd name="T61" fmla="*/ 2147483647 h 1677"/>
                <a:gd name="T62" fmla="*/ 2147483647 w 2932"/>
                <a:gd name="T63" fmla="*/ 2147483647 h 1677"/>
                <a:gd name="T64" fmla="*/ 2147483647 w 2932"/>
                <a:gd name="T65" fmla="*/ 2147483647 h 1677"/>
                <a:gd name="T66" fmla="*/ 2147483647 w 2932"/>
                <a:gd name="T67" fmla="*/ 2147483647 h 1677"/>
                <a:gd name="T68" fmla="*/ 2147483647 w 2932"/>
                <a:gd name="T69" fmla="*/ 2147483647 h 1677"/>
                <a:gd name="T70" fmla="*/ 2147483647 w 2932"/>
                <a:gd name="T71" fmla="*/ 2147483647 h 1677"/>
                <a:gd name="T72" fmla="*/ 2147483647 w 2932"/>
                <a:gd name="T73" fmla="*/ 2147483647 h 1677"/>
                <a:gd name="T74" fmla="*/ 2147483647 w 2932"/>
                <a:gd name="T75" fmla="*/ 2147483647 h 1677"/>
                <a:gd name="T76" fmla="*/ 2147483647 w 2932"/>
                <a:gd name="T77" fmla="*/ 2147483647 h 1677"/>
                <a:gd name="T78" fmla="*/ 2147483647 w 2932"/>
                <a:gd name="T79" fmla="*/ 2147483647 h 1677"/>
                <a:gd name="T80" fmla="*/ 2147483647 w 2932"/>
                <a:gd name="T81" fmla="*/ 2147483647 h 1677"/>
                <a:gd name="T82" fmla="*/ 2147483647 w 2932"/>
                <a:gd name="T83" fmla="*/ 2147483647 h 1677"/>
                <a:gd name="T84" fmla="*/ 2147483647 w 2932"/>
                <a:gd name="T85" fmla="*/ 2147483647 h 1677"/>
                <a:gd name="T86" fmla="*/ 2147483647 w 2932"/>
                <a:gd name="T87" fmla="*/ 2147483647 h 1677"/>
                <a:gd name="T88" fmla="*/ 2147483647 w 2932"/>
                <a:gd name="T89" fmla="*/ 2147483647 h 1677"/>
                <a:gd name="T90" fmla="*/ 2147483647 w 2932"/>
                <a:gd name="T91" fmla="*/ 2147483647 h 1677"/>
                <a:gd name="T92" fmla="*/ 2147483647 w 2932"/>
                <a:gd name="T93" fmla="*/ 2147483647 h 1677"/>
                <a:gd name="T94" fmla="*/ 2147483647 w 2932"/>
                <a:gd name="T95" fmla="*/ 2147483647 h 1677"/>
                <a:gd name="T96" fmla="*/ 2147483647 w 2932"/>
                <a:gd name="T97" fmla="*/ 2147483647 h 1677"/>
                <a:gd name="T98" fmla="*/ 2147483647 w 2932"/>
                <a:gd name="T99" fmla="*/ 2147483647 h 1677"/>
                <a:gd name="T100" fmla="*/ 2147483647 w 2932"/>
                <a:gd name="T101" fmla="*/ 2147483647 h 1677"/>
                <a:gd name="T102" fmla="*/ 2147483647 w 2932"/>
                <a:gd name="T103" fmla="*/ 2147483647 h 1677"/>
                <a:gd name="T104" fmla="*/ 2147483647 w 2932"/>
                <a:gd name="T105" fmla="*/ 2147483647 h 1677"/>
                <a:gd name="T106" fmla="*/ 2147483647 w 2932"/>
                <a:gd name="T107" fmla="*/ 2147483647 h 1677"/>
                <a:gd name="T108" fmla="*/ 2147483647 w 2932"/>
                <a:gd name="T109" fmla="*/ 2147483647 h 1677"/>
                <a:gd name="T110" fmla="*/ 2147483647 w 2932"/>
                <a:gd name="T111" fmla="*/ 2147483647 h 1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32"/>
                <a:gd name="T169" fmla="*/ 0 h 1677"/>
                <a:gd name="T170" fmla="*/ 2932 w 2932"/>
                <a:gd name="T171" fmla="*/ 1677 h 16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32" h="1677">
                  <a:moveTo>
                    <a:pt x="0" y="1677"/>
                  </a:moveTo>
                  <a:lnTo>
                    <a:pt x="32" y="1572"/>
                  </a:lnTo>
                  <a:lnTo>
                    <a:pt x="34" y="1561"/>
                  </a:lnTo>
                  <a:lnTo>
                    <a:pt x="38" y="1550"/>
                  </a:lnTo>
                  <a:lnTo>
                    <a:pt x="41" y="1539"/>
                  </a:lnTo>
                  <a:lnTo>
                    <a:pt x="45" y="1526"/>
                  </a:lnTo>
                  <a:lnTo>
                    <a:pt x="49" y="1514"/>
                  </a:lnTo>
                  <a:lnTo>
                    <a:pt x="53" y="1501"/>
                  </a:lnTo>
                  <a:lnTo>
                    <a:pt x="58" y="1487"/>
                  </a:lnTo>
                  <a:lnTo>
                    <a:pt x="61" y="1474"/>
                  </a:lnTo>
                  <a:lnTo>
                    <a:pt x="65" y="1460"/>
                  </a:lnTo>
                  <a:lnTo>
                    <a:pt x="70" y="1445"/>
                  </a:lnTo>
                  <a:lnTo>
                    <a:pt x="75" y="1431"/>
                  </a:lnTo>
                  <a:lnTo>
                    <a:pt x="80" y="1416"/>
                  </a:lnTo>
                  <a:lnTo>
                    <a:pt x="84" y="1400"/>
                  </a:lnTo>
                  <a:lnTo>
                    <a:pt x="90" y="1385"/>
                  </a:lnTo>
                  <a:lnTo>
                    <a:pt x="94" y="1369"/>
                  </a:lnTo>
                  <a:lnTo>
                    <a:pt x="100" y="1354"/>
                  </a:lnTo>
                  <a:lnTo>
                    <a:pt x="106" y="1338"/>
                  </a:lnTo>
                  <a:lnTo>
                    <a:pt x="110" y="1322"/>
                  </a:lnTo>
                  <a:lnTo>
                    <a:pt x="116" y="1306"/>
                  </a:lnTo>
                  <a:lnTo>
                    <a:pt x="121" y="1290"/>
                  </a:lnTo>
                  <a:lnTo>
                    <a:pt x="127" y="1274"/>
                  </a:lnTo>
                  <a:lnTo>
                    <a:pt x="132" y="1259"/>
                  </a:lnTo>
                  <a:lnTo>
                    <a:pt x="138" y="1242"/>
                  </a:lnTo>
                  <a:lnTo>
                    <a:pt x="143" y="1226"/>
                  </a:lnTo>
                  <a:lnTo>
                    <a:pt x="149" y="1212"/>
                  </a:lnTo>
                  <a:lnTo>
                    <a:pt x="156" y="1196"/>
                  </a:lnTo>
                  <a:lnTo>
                    <a:pt x="161" y="1181"/>
                  </a:lnTo>
                  <a:lnTo>
                    <a:pt x="167" y="1166"/>
                  </a:lnTo>
                  <a:lnTo>
                    <a:pt x="172" y="1152"/>
                  </a:lnTo>
                  <a:lnTo>
                    <a:pt x="178" y="1137"/>
                  </a:lnTo>
                  <a:lnTo>
                    <a:pt x="184" y="1124"/>
                  </a:lnTo>
                  <a:lnTo>
                    <a:pt x="190" y="1110"/>
                  </a:lnTo>
                  <a:lnTo>
                    <a:pt x="196" y="1097"/>
                  </a:lnTo>
                  <a:lnTo>
                    <a:pt x="201" y="1084"/>
                  </a:lnTo>
                  <a:lnTo>
                    <a:pt x="207" y="1070"/>
                  </a:lnTo>
                  <a:lnTo>
                    <a:pt x="213" y="1058"/>
                  </a:lnTo>
                  <a:lnTo>
                    <a:pt x="218" y="1046"/>
                  </a:lnTo>
                  <a:lnTo>
                    <a:pt x="225" y="1034"/>
                  </a:lnTo>
                  <a:lnTo>
                    <a:pt x="230" y="1022"/>
                  </a:lnTo>
                  <a:lnTo>
                    <a:pt x="236" y="1010"/>
                  </a:lnTo>
                  <a:lnTo>
                    <a:pt x="242" y="999"/>
                  </a:lnTo>
                  <a:lnTo>
                    <a:pt x="247" y="988"/>
                  </a:lnTo>
                  <a:lnTo>
                    <a:pt x="253" y="978"/>
                  </a:lnTo>
                  <a:lnTo>
                    <a:pt x="259" y="967"/>
                  </a:lnTo>
                  <a:lnTo>
                    <a:pt x="265" y="957"/>
                  </a:lnTo>
                  <a:lnTo>
                    <a:pt x="271" y="945"/>
                  </a:lnTo>
                  <a:lnTo>
                    <a:pt x="276" y="935"/>
                  </a:lnTo>
                  <a:lnTo>
                    <a:pt x="282" y="925"/>
                  </a:lnTo>
                  <a:lnTo>
                    <a:pt x="287" y="916"/>
                  </a:lnTo>
                  <a:lnTo>
                    <a:pt x="294" y="906"/>
                  </a:lnTo>
                  <a:lnTo>
                    <a:pt x="299" y="897"/>
                  </a:lnTo>
                  <a:lnTo>
                    <a:pt x="305" y="887"/>
                  </a:lnTo>
                  <a:lnTo>
                    <a:pt x="311" y="878"/>
                  </a:lnTo>
                  <a:lnTo>
                    <a:pt x="316" y="870"/>
                  </a:lnTo>
                  <a:lnTo>
                    <a:pt x="322" y="861"/>
                  </a:lnTo>
                  <a:lnTo>
                    <a:pt x="328" y="852"/>
                  </a:lnTo>
                  <a:lnTo>
                    <a:pt x="334" y="843"/>
                  </a:lnTo>
                  <a:lnTo>
                    <a:pt x="340" y="834"/>
                  </a:lnTo>
                  <a:lnTo>
                    <a:pt x="345" y="826"/>
                  </a:lnTo>
                  <a:lnTo>
                    <a:pt x="351" y="817"/>
                  </a:lnTo>
                  <a:lnTo>
                    <a:pt x="356" y="809"/>
                  </a:lnTo>
                  <a:lnTo>
                    <a:pt x="362" y="800"/>
                  </a:lnTo>
                  <a:lnTo>
                    <a:pt x="369" y="793"/>
                  </a:lnTo>
                  <a:lnTo>
                    <a:pt x="374" y="784"/>
                  </a:lnTo>
                  <a:lnTo>
                    <a:pt x="380" y="776"/>
                  </a:lnTo>
                  <a:lnTo>
                    <a:pt x="385" y="768"/>
                  </a:lnTo>
                  <a:lnTo>
                    <a:pt x="391" y="760"/>
                  </a:lnTo>
                  <a:lnTo>
                    <a:pt x="396" y="752"/>
                  </a:lnTo>
                  <a:lnTo>
                    <a:pt x="403" y="745"/>
                  </a:lnTo>
                  <a:lnTo>
                    <a:pt x="409" y="737"/>
                  </a:lnTo>
                  <a:lnTo>
                    <a:pt x="414" y="729"/>
                  </a:lnTo>
                  <a:lnTo>
                    <a:pt x="420" y="721"/>
                  </a:lnTo>
                  <a:lnTo>
                    <a:pt x="425" y="713"/>
                  </a:lnTo>
                  <a:lnTo>
                    <a:pt x="431" y="707"/>
                  </a:lnTo>
                  <a:lnTo>
                    <a:pt x="438" y="699"/>
                  </a:lnTo>
                  <a:lnTo>
                    <a:pt x="443" y="691"/>
                  </a:lnTo>
                  <a:lnTo>
                    <a:pt x="449" y="684"/>
                  </a:lnTo>
                  <a:lnTo>
                    <a:pt x="454" y="677"/>
                  </a:lnTo>
                  <a:lnTo>
                    <a:pt x="460" y="670"/>
                  </a:lnTo>
                  <a:lnTo>
                    <a:pt x="466" y="662"/>
                  </a:lnTo>
                  <a:lnTo>
                    <a:pt x="472" y="655"/>
                  </a:lnTo>
                  <a:lnTo>
                    <a:pt x="478" y="649"/>
                  </a:lnTo>
                  <a:lnTo>
                    <a:pt x="483" y="641"/>
                  </a:lnTo>
                  <a:lnTo>
                    <a:pt x="489" y="634"/>
                  </a:lnTo>
                  <a:lnTo>
                    <a:pt x="495" y="628"/>
                  </a:lnTo>
                  <a:lnTo>
                    <a:pt x="500" y="621"/>
                  </a:lnTo>
                  <a:lnTo>
                    <a:pt x="507" y="614"/>
                  </a:lnTo>
                  <a:lnTo>
                    <a:pt x="512" y="607"/>
                  </a:lnTo>
                  <a:lnTo>
                    <a:pt x="518" y="601"/>
                  </a:lnTo>
                  <a:lnTo>
                    <a:pt x="523" y="594"/>
                  </a:lnTo>
                  <a:lnTo>
                    <a:pt x="529" y="587"/>
                  </a:lnTo>
                  <a:lnTo>
                    <a:pt x="535" y="581"/>
                  </a:lnTo>
                  <a:lnTo>
                    <a:pt x="540" y="574"/>
                  </a:lnTo>
                  <a:lnTo>
                    <a:pt x="547" y="567"/>
                  </a:lnTo>
                  <a:lnTo>
                    <a:pt x="552" y="561"/>
                  </a:lnTo>
                  <a:lnTo>
                    <a:pt x="558" y="555"/>
                  </a:lnTo>
                  <a:lnTo>
                    <a:pt x="564" y="548"/>
                  </a:lnTo>
                  <a:lnTo>
                    <a:pt x="569" y="542"/>
                  </a:lnTo>
                  <a:lnTo>
                    <a:pt x="575" y="536"/>
                  </a:lnTo>
                  <a:lnTo>
                    <a:pt x="580" y="529"/>
                  </a:lnTo>
                  <a:lnTo>
                    <a:pt x="587" y="523"/>
                  </a:lnTo>
                  <a:lnTo>
                    <a:pt x="593" y="517"/>
                  </a:lnTo>
                  <a:lnTo>
                    <a:pt x="598" y="510"/>
                  </a:lnTo>
                  <a:lnTo>
                    <a:pt x="604" y="505"/>
                  </a:lnTo>
                  <a:lnTo>
                    <a:pt x="609" y="499"/>
                  </a:lnTo>
                  <a:lnTo>
                    <a:pt x="615" y="493"/>
                  </a:lnTo>
                  <a:lnTo>
                    <a:pt x="620" y="487"/>
                  </a:lnTo>
                  <a:lnTo>
                    <a:pt x="627" y="481"/>
                  </a:lnTo>
                  <a:lnTo>
                    <a:pt x="633" y="475"/>
                  </a:lnTo>
                  <a:lnTo>
                    <a:pt x="638" y="469"/>
                  </a:lnTo>
                  <a:lnTo>
                    <a:pt x="644" y="464"/>
                  </a:lnTo>
                  <a:lnTo>
                    <a:pt x="649" y="458"/>
                  </a:lnTo>
                  <a:lnTo>
                    <a:pt x="655" y="452"/>
                  </a:lnTo>
                  <a:lnTo>
                    <a:pt x="661" y="447"/>
                  </a:lnTo>
                  <a:lnTo>
                    <a:pt x="667" y="441"/>
                  </a:lnTo>
                  <a:lnTo>
                    <a:pt x="673" y="436"/>
                  </a:lnTo>
                  <a:lnTo>
                    <a:pt x="678" y="430"/>
                  </a:lnTo>
                  <a:lnTo>
                    <a:pt x="684" y="425"/>
                  </a:lnTo>
                  <a:lnTo>
                    <a:pt x="690" y="419"/>
                  </a:lnTo>
                  <a:lnTo>
                    <a:pt x="695" y="413"/>
                  </a:lnTo>
                  <a:lnTo>
                    <a:pt x="701" y="409"/>
                  </a:lnTo>
                  <a:lnTo>
                    <a:pt x="707" y="403"/>
                  </a:lnTo>
                  <a:lnTo>
                    <a:pt x="713" y="398"/>
                  </a:lnTo>
                  <a:lnTo>
                    <a:pt x="718" y="393"/>
                  </a:lnTo>
                  <a:lnTo>
                    <a:pt x="724" y="388"/>
                  </a:lnTo>
                  <a:lnTo>
                    <a:pt x="730" y="382"/>
                  </a:lnTo>
                  <a:lnTo>
                    <a:pt x="735" y="378"/>
                  </a:lnTo>
                  <a:lnTo>
                    <a:pt x="742" y="373"/>
                  </a:lnTo>
                  <a:lnTo>
                    <a:pt x="747" y="368"/>
                  </a:lnTo>
                  <a:lnTo>
                    <a:pt x="753" y="363"/>
                  </a:lnTo>
                  <a:lnTo>
                    <a:pt x="759" y="358"/>
                  </a:lnTo>
                  <a:lnTo>
                    <a:pt x="764" y="353"/>
                  </a:lnTo>
                  <a:lnTo>
                    <a:pt x="770" y="349"/>
                  </a:lnTo>
                  <a:lnTo>
                    <a:pt x="776" y="344"/>
                  </a:lnTo>
                  <a:lnTo>
                    <a:pt x="782" y="340"/>
                  </a:lnTo>
                  <a:lnTo>
                    <a:pt x="788" y="335"/>
                  </a:lnTo>
                  <a:lnTo>
                    <a:pt x="793" y="331"/>
                  </a:lnTo>
                  <a:lnTo>
                    <a:pt x="799" y="326"/>
                  </a:lnTo>
                  <a:lnTo>
                    <a:pt x="804" y="322"/>
                  </a:lnTo>
                  <a:lnTo>
                    <a:pt x="811" y="317"/>
                  </a:lnTo>
                  <a:lnTo>
                    <a:pt x="817" y="313"/>
                  </a:lnTo>
                  <a:lnTo>
                    <a:pt x="822" y="309"/>
                  </a:lnTo>
                  <a:lnTo>
                    <a:pt x="828" y="304"/>
                  </a:lnTo>
                  <a:lnTo>
                    <a:pt x="833" y="301"/>
                  </a:lnTo>
                  <a:lnTo>
                    <a:pt x="839" y="296"/>
                  </a:lnTo>
                  <a:lnTo>
                    <a:pt x="846" y="292"/>
                  </a:lnTo>
                  <a:lnTo>
                    <a:pt x="851" y="288"/>
                  </a:lnTo>
                  <a:lnTo>
                    <a:pt x="857" y="284"/>
                  </a:lnTo>
                  <a:lnTo>
                    <a:pt x="862" y="281"/>
                  </a:lnTo>
                  <a:lnTo>
                    <a:pt x="868" y="277"/>
                  </a:lnTo>
                  <a:lnTo>
                    <a:pt x="873" y="273"/>
                  </a:lnTo>
                  <a:lnTo>
                    <a:pt x="880" y="269"/>
                  </a:lnTo>
                  <a:lnTo>
                    <a:pt x="886" y="266"/>
                  </a:lnTo>
                  <a:lnTo>
                    <a:pt x="891" y="263"/>
                  </a:lnTo>
                  <a:lnTo>
                    <a:pt x="897" y="259"/>
                  </a:lnTo>
                  <a:lnTo>
                    <a:pt x="902" y="256"/>
                  </a:lnTo>
                  <a:lnTo>
                    <a:pt x="908" y="253"/>
                  </a:lnTo>
                  <a:lnTo>
                    <a:pt x="915" y="249"/>
                  </a:lnTo>
                  <a:lnTo>
                    <a:pt x="920" y="246"/>
                  </a:lnTo>
                  <a:lnTo>
                    <a:pt x="926" y="243"/>
                  </a:lnTo>
                  <a:lnTo>
                    <a:pt x="931" y="239"/>
                  </a:lnTo>
                  <a:lnTo>
                    <a:pt x="937" y="236"/>
                  </a:lnTo>
                  <a:lnTo>
                    <a:pt x="942" y="234"/>
                  </a:lnTo>
                  <a:lnTo>
                    <a:pt x="949" y="230"/>
                  </a:lnTo>
                  <a:lnTo>
                    <a:pt x="955" y="228"/>
                  </a:lnTo>
                  <a:lnTo>
                    <a:pt x="960" y="225"/>
                  </a:lnTo>
                  <a:lnTo>
                    <a:pt x="966" y="223"/>
                  </a:lnTo>
                  <a:lnTo>
                    <a:pt x="971" y="219"/>
                  </a:lnTo>
                  <a:lnTo>
                    <a:pt x="977" y="217"/>
                  </a:lnTo>
                  <a:lnTo>
                    <a:pt x="984" y="215"/>
                  </a:lnTo>
                  <a:lnTo>
                    <a:pt x="989" y="213"/>
                  </a:lnTo>
                  <a:lnTo>
                    <a:pt x="995" y="209"/>
                  </a:lnTo>
                  <a:lnTo>
                    <a:pt x="1000" y="207"/>
                  </a:lnTo>
                  <a:lnTo>
                    <a:pt x="1006" y="205"/>
                  </a:lnTo>
                  <a:lnTo>
                    <a:pt x="1012" y="203"/>
                  </a:lnTo>
                  <a:lnTo>
                    <a:pt x="1018" y="200"/>
                  </a:lnTo>
                  <a:lnTo>
                    <a:pt x="1024" y="199"/>
                  </a:lnTo>
                  <a:lnTo>
                    <a:pt x="1029" y="197"/>
                  </a:lnTo>
                  <a:lnTo>
                    <a:pt x="1035" y="195"/>
                  </a:lnTo>
                  <a:lnTo>
                    <a:pt x="1041" y="194"/>
                  </a:lnTo>
                  <a:lnTo>
                    <a:pt x="1046" y="191"/>
                  </a:lnTo>
                  <a:lnTo>
                    <a:pt x="1052" y="189"/>
                  </a:lnTo>
                  <a:lnTo>
                    <a:pt x="1058" y="188"/>
                  </a:lnTo>
                  <a:lnTo>
                    <a:pt x="1064" y="186"/>
                  </a:lnTo>
                  <a:lnTo>
                    <a:pt x="1070" y="185"/>
                  </a:lnTo>
                  <a:lnTo>
                    <a:pt x="1075" y="184"/>
                  </a:lnTo>
                  <a:lnTo>
                    <a:pt x="1081" y="181"/>
                  </a:lnTo>
                  <a:lnTo>
                    <a:pt x="1086" y="180"/>
                  </a:lnTo>
                  <a:lnTo>
                    <a:pt x="1093" y="179"/>
                  </a:lnTo>
                  <a:lnTo>
                    <a:pt x="1099" y="178"/>
                  </a:lnTo>
                  <a:lnTo>
                    <a:pt x="1104" y="177"/>
                  </a:lnTo>
                  <a:lnTo>
                    <a:pt x="1110" y="175"/>
                  </a:lnTo>
                  <a:lnTo>
                    <a:pt x="1115" y="174"/>
                  </a:lnTo>
                  <a:lnTo>
                    <a:pt x="1121" y="172"/>
                  </a:lnTo>
                  <a:lnTo>
                    <a:pt x="1127" y="171"/>
                  </a:lnTo>
                  <a:lnTo>
                    <a:pt x="1133" y="170"/>
                  </a:lnTo>
                  <a:lnTo>
                    <a:pt x="1139" y="169"/>
                  </a:lnTo>
                  <a:lnTo>
                    <a:pt x="1144" y="168"/>
                  </a:lnTo>
                  <a:lnTo>
                    <a:pt x="1150" y="167"/>
                  </a:lnTo>
                  <a:lnTo>
                    <a:pt x="1155" y="166"/>
                  </a:lnTo>
                  <a:lnTo>
                    <a:pt x="1162" y="165"/>
                  </a:lnTo>
                  <a:lnTo>
                    <a:pt x="1168" y="164"/>
                  </a:lnTo>
                  <a:lnTo>
                    <a:pt x="1173" y="162"/>
                  </a:lnTo>
                  <a:lnTo>
                    <a:pt x="1179" y="160"/>
                  </a:lnTo>
                  <a:lnTo>
                    <a:pt x="1184" y="159"/>
                  </a:lnTo>
                  <a:lnTo>
                    <a:pt x="1190" y="158"/>
                  </a:lnTo>
                  <a:lnTo>
                    <a:pt x="1197" y="157"/>
                  </a:lnTo>
                  <a:lnTo>
                    <a:pt x="1202" y="156"/>
                  </a:lnTo>
                  <a:lnTo>
                    <a:pt x="1208" y="155"/>
                  </a:lnTo>
                  <a:lnTo>
                    <a:pt x="1213" y="153"/>
                  </a:lnTo>
                  <a:lnTo>
                    <a:pt x="1219" y="151"/>
                  </a:lnTo>
                  <a:lnTo>
                    <a:pt x="1224" y="150"/>
                  </a:lnTo>
                  <a:lnTo>
                    <a:pt x="1230" y="149"/>
                  </a:lnTo>
                  <a:lnTo>
                    <a:pt x="1237" y="148"/>
                  </a:lnTo>
                  <a:lnTo>
                    <a:pt x="1242" y="146"/>
                  </a:lnTo>
                  <a:lnTo>
                    <a:pt x="1248" y="145"/>
                  </a:lnTo>
                  <a:lnTo>
                    <a:pt x="1253" y="143"/>
                  </a:lnTo>
                  <a:lnTo>
                    <a:pt x="1259" y="141"/>
                  </a:lnTo>
                  <a:lnTo>
                    <a:pt x="1265" y="140"/>
                  </a:lnTo>
                  <a:lnTo>
                    <a:pt x="1270" y="139"/>
                  </a:lnTo>
                  <a:lnTo>
                    <a:pt x="1277" y="137"/>
                  </a:lnTo>
                  <a:lnTo>
                    <a:pt x="1282" y="136"/>
                  </a:lnTo>
                  <a:lnTo>
                    <a:pt x="1288" y="133"/>
                  </a:lnTo>
                  <a:lnTo>
                    <a:pt x="1294" y="132"/>
                  </a:lnTo>
                  <a:lnTo>
                    <a:pt x="1299" y="131"/>
                  </a:lnTo>
                  <a:lnTo>
                    <a:pt x="1305" y="129"/>
                  </a:lnTo>
                  <a:lnTo>
                    <a:pt x="1310" y="128"/>
                  </a:lnTo>
                  <a:lnTo>
                    <a:pt x="1317" y="127"/>
                  </a:lnTo>
                  <a:lnTo>
                    <a:pt x="1322" y="124"/>
                  </a:lnTo>
                  <a:lnTo>
                    <a:pt x="1328" y="123"/>
                  </a:lnTo>
                  <a:lnTo>
                    <a:pt x="1334" y="122"/>
                  </a:lnTo>
                  <a:lnTo>
                    <a:pt x="1339" y="120"/>
                  </a:lnTo>
                  <a:lnTo>
                    <a:pt x="1345" y="119"/>
                  </a:lnTo>
                  <a:lnTo>
                    <a:pt x="1350" y="118"/>
                  </a:lnTo>
                  <a:lnTo>
                    <a:pt x="1357" y="116"/>
                  </a:lnTo>
                  <a:lnTo>
                    <a:pt x="1363" y="114"/>
                  </a:lnTo>
                  <a:lnTo>
                    <a:pt x="1368" y="113"/>
                  </a:lnTo>
                  <a:lnTo>
                    <a:pt x="1374" y="112"/>
                  </a:lnTo>
                  <a:lnTo>
                    <a:pt x="1379" y="111"/>
                  </a:lnTo>
                  <a:lnTo>
                    <a:pt x="1385" y="110"/>
                  </a:lnTo>
                  <a:lnTo>
                    <a:pt x="1390" y="108"/>
                  </a:lnTo>
                  <a:lnTo>
                    <a:pt x="1397" y="107"/>
                  </a:lnTo>
                  <a:lnTo>
                    <a:pt x="1403" y="106"/>
                  </a:lnTo>
                  <a:lnTo>
                    <a:pt x="1408" y="104"/>
                  </a:lnTo>
                  <a:lnTo>
                    <a:pt x="1414" y="103"/>
                  </a:lnTo>
                  <a:lnTo>
                    <a:pt x="1419" y="102"/>
                  </a:lnTo>
                  <a:lnTo>
                    <a:pt x="1425" y="102"/>
                  </a:lnTo>
                  <a:lnTo>
                    <a:pt x="1432" y="101"/>
                  </a:lnTo>
                  <a:lnTo>
                    <a:pt x="1437" y="100"/>
                  </a:lnTo>
                  <a:lnTo>
                    <a:pt x="1443" y="99"/>
                  </a:lnTo>
                  <a:lnTo>
                    <a:pt x="1448" y="98"/>
                  </a:lnTo>
                  <a:lnTo>
                    <a:pt x="1454" y="97"/>
                  </a:lnTo>
                  <a:lnTo>
                    <a:pt x="1460" y="97"/>
                  </a:lnTo>
                  <a:lnTo>
                    <a:pt x="1466" y="95"/>
                  </a:lnTo>
                  <a:lnTo>
                    <a:pt x="1472" y="94"/>
                  </a:lnTo>
                  <a:lnTo>
                    <a:pt x="1477" y="93"/>
                  </a:lnTo>
                  <a:lnTo>
                    <a:pt x="1483" y="93"/>
                  </a:lnTo>
                  <a:lnTo>
                    <a:pt x="1489" y="92"/>
                  </a:lnTo>
                  <a:lnTo>
                    <a:pt x="1494" y="91"/>
                  </a:lnTo>
                  <a:lnTo>
                    <a:pt x="1501" y="91"/>
                  </a:lnTo>
                  <a:lnTo>
                    <a:pt x="1506" y="90"/>
                  </a:lnTo>
                  <a:lnTo>
                    <a:pt x="1512" y="89"/>
                  </a:lnTo>
                  <a:lnTo>
                    <a:pt x="1518" y="89"/>
                  </a:lnTo>
                  <a:lnTo>
                    <a:pt x="1523" y="88"/>
                  </a:lnTo>
                  <a:lnTo>
                    <a:pt x="1529" y="88"/>
                  </a:lnTo>
                  <a:lnTo>
                    <a:pt x="1535" y="87"/>
                  </a:lnTo>
                  <a:lnTo>
                    <a:pt x="1541" y="87"/>
                  </a:lnTo>
                  <a:lnTo>
                    <a:pt x="1546" y="85"/>
                  </a:lnTo>
                  <a:lnTo>
                    <a:pt x="1552" y="85"/>
                  </a:lnTo>
                  <a:lnTo>
                    <a:pt x="1558" y="84"/>
                  </a:lnTo>
                  <a:lnTo>
                    <a:pt x="1563" y="84"/>
                  </a:lnTo>
                  <a:lnTo>
                    <a:pt x="1569" y="83"/>
                  </a:lnTo>
                  <a:lnTo>
                    <a:pt x="1575" y="83"/>
                  </a:lnTo>
                  <a:lnTo>
                    <a:pt x="1581" y="82"/>
                  </a:lnTo>
                  <a:lnTo>
                    <a:pt x="1587" y="82"/>
                  </a:lnTo>
                  <a:lnTo>
                    <a:pt x="1592" y="81"/>
                  </a:lnTo>
                  <a:lnTo>
                    <a:pt x="1598" y="81"/>
                  </a:lnTo>
                  <a:lnTo>
                    <a:pt x="1603" y="81"/>
                  </a:lnTo>
                  <a:lnTo>
                    <a:pt x="1610" y="80"/>
                  </a:lnTo>
                  <a:lnTo>
                    <a:pt x="1616" y="80"/>
                  </a:lnTo>
                  <a:lnTo>
                    <a:pt x="1621" y="79"/>
                  </a:lnTo>
                  <a:lnTo>
                    <a:pt x="1627" y="79"/>
                  </a:lnTo>
                  <a:lnTo>
                    <a:pt x="1632" y="78"/>
                  </a:lnTo>
                  <a:lnTo>
                    <a:pt x="1638" y="78"/>
                  </a:lnTo>
                  <a:lnTo>
                    <a:pt x="1645" y="78"/>
                  </a:lnTo>
                  <a:lnTo>
                    <a:pt x="1650" y="77"/>
                  </a:lnTo>
                  <a:lnTo>
                    <a:pt x="1656" y="77"/>
                  </a:lnTo>
                  <a:lnTo>
                    <a:pt x="1661" y="75"/>
                  </a:lnTo>
                  <a:lnTo>
                    <a:pt x="1667" y="75"/>
                  </a:lnTo>
                  <a:lnTo>
                    <a:pt x="1672" y="74"/>
                  </a:lnTo>
                  <a:lnTo>
                    <a:pt x="1679" y="74"/>
                  </a:lnTo>
                  <a:lnTo>
                    <a:pt x="1685" y="74"/>
                  </a:lnTo>
                  <a:lnTo>
                    <a:pt x="1690" y="73"/>
                  </a:lnTo>
                  <a:lnTo>
                    <a:pt x="1696" y="73"/>
                  </a:lnTo>
                  <a:lnTo>
                    <a:pt x="1701" y="72"/>
                  </a:lnTo>
                  <a:lnTo>
                    <a:pt x="1707" y="72"/>
                  </a:lnTo>
                  <a:lnTo>
                    <a:pt x="1714" y="71"/>
                  </a:lnTo>
                  <a:lnTo>
                    <a:pt x="1719" y="71"/>
                  </a:lnTo>
                  <a:lnTo>
                    <a:pt x="1725" y="70"/>
                  </a:lnTo>
                  <a:lnTo>
                    <a:pt x="1730" y="70"/>
                  </a:lnTo>
                  <a:lnTo>
                    <a:pt x="1736" y="69"/>
                  </a:lnTo>
                  <a:lnTo>
                    <a:pt x="1742" y="69"/>
                  </a:lnTo>
                  <a:lnTo>
                    <a:pt x="1747" y="68"/>
                  </a:lnTo>
                  <a:lnTo>
                    <a:pt x="1754" y="66"/>
                  </a:lnTo>
                  <a:lnTo>
                    <a:pt x="1759" y="66"/>
                  </a:lnTo>
                  <a:lnTo>
                    <a:pt x="1765" y="65"/>
                  </a:lnTo>
                  <a:lnTo>
                    <a:pt x="1770" y="65"/>
                  </a:lnTo>
                  <a:lnTo>
                    <a:pt x="1776" y="64"/>
                  </a:lnTo>
                  <a:lnTo>
                    <a:pt x="1782" y="64"/>
                  </a:lnTo>
                  <a:lnTo>
                    <a:pt x="1787" y="63"/>
                  </a:lnTo>
                  <a:lnTo>
                    <a:pt x="1794" y="62"/>
                  </a:lnTo>
                  <a:lnTo>
                    <a:pt x="1799" y="62"/>
                  </a:lnTo>
                  <a:lnTo>
                    <a:pt x="1805" y="61"/>
                  </a:lnTo>
                  <a:lnTo>
                    <a:pt x="1811" y="60"/>
                  </a:lnTo>
                  <a:lnTo>
                    <a:pt x="1816" y="60"/>
                  </a:lnTo>
                  <a:lnTo>
                    <a:pt x="1822" y="59"/>
                  </a:lnTo>
                  <a:lnTo>
                    <a:pt x="1827" y="59"/>
                  </a:lnTo>
                  <a:lnTo>
                    <a:pt x="1834" y="58"/>
                  </a:lnTo>
                  <a:lnTo>
                    <a:pt x="1840" y="56"/>
                  </a:lnTo>
                  <a:lnTo>
                    <a:pt x="1845" y="56"/>
                  </a:lnTo>
                  <a:lnTo>
                    <a:pt x="1851" y="55"/>
                  </a:lnTo>
                  <a:lnTo>
                    <a:pt x="1856" y="54"/>
                  </a:lnTo>
                  <a:lnTo>
                    <a:pt x="1862" y="54"/>
                  </a:lnTo>
                  <a:lnTo>
                    <a:pt x="1867" y="53"/>
                  </a:lnTo>
                  <a:lnTo>
                    <a:pt x="1874" y="53"/>
                  </a:lnTo>
                  <a:lnTo>
                    <a:pt x="1880" y="52"/>
                  </a:lnTo>
                  <a:lnTo>
                    <a:pt x="1885" y="51"/>
                  </a:lnTo>
                  <a:lnTo>
                    <a:pt x="1891" y="51"/>
                  </a:lnTo>
                  <a:lnTo>
                    <a:pt x="1896" y="50"/>
                  </a:lnTo>
                  <a:lnTo>
                    <a:pt x="1902" y="50"/>
                  </a:lnTo>
                  <a:lnTo>
                    <a:pt x="1908" y="49"/>
                  </a:lnTo>
                  <a:lnTo>
                    <a:pt x="1914" y="49"/>
                  </a:lnTo>
                  <a:lnTo>
                    <a:pt x="1920" y="48"/>
                  </a:lnTo>
                  <a:lnTo>
                    <a:pt x="1925" y="48"/>
                  </a:lnTo>
                  <a:lnTo>
                    <a:pt x="1931" y="46"/>
                  </a:lnTo>
                  <a:lnTo>
                    <a:pt x="1937" y="46"/>
                  </a:lnTo>
                  <a:lnTo>
                    <a:pt x="1942" y="45"/>
                  </a:lnTo>
                  <a:lnTo>
                    <a:pt x="1949" y="45"/>
                  </a:lnTo>
                  <a:lnTo>
                    <a:pt x="1954" y="44"/>
                  </a:lnTo>
                  <a:lnTo>
                    <a:pt x="1960" y="44"/>
                  </a:lnTo>
                  <a:lnTo>
                    <a:pt x="1965" y="43"/>
                  </a:lnTo>
                  <a:lnTo>
                    <a:pt x="1971" y="43"/>
                  </a:lnTo>
                  <a:lnTo>
                    <a:pt x="1977" y="42"/>
                  </a:lnTo>
                  <a:lnTo>
                    <a:pt x="1983" y="42"/>
                  </a:lnTo>
                  <a:lnTo>
                    <a:pt x="1989" y="41"/>
                  </a:lnTo>
                  <a:lnTo>
                    <a:pt x="1994" y="41"/>
                  </a:lnTo>
                  <a:lnTo>
                    <a:pt x="2000" y="40"/>
                  </a:lnTo>
                  <a:lnTo>
                    <a:pt x="2006" y="40"/>
                  </a:lnTo>
                  <a:lnTo>
                    <a:pt x="2011" y="39"/>
                  </a:lnTo>
                  <a:lnTo>
                    <a:pt x="2018" y="39"/>
                  </a:lnTo>
                  <a:lnTo>
                    <a:pt x="2023" y="39"/>
                  </a:lnTo>
                  <a:lnTo>
                    <a:pt x="2029" y="37"/>
                  </a:lnTo>
                  <a:lnTo>
                    <a:pt x="2035" y="37"/>
                  </a:lnTo>
                  <a:lnTo>
                    <a:pt x="2040" y="36"/>
                  </a:lnTo>
                  <a:lnTo>
                    <a:pt x="2046" y="36"/>
                  </a:lnTo>
                  <a:lnTo>
                    <a:pt x="2052" y="36"/>
                  </a:lnTo>
                  <a:lnTo>
                    <a:pt x="2058" y="35"/>
                  </a:lnTo>
                  <a:lnTo>
                    <a:pt x="2064" y="35"/>
                  </a:lnTo>
                  <a:lnTo>
                    <a:pt x="2069" y="34"/>
                  </a:lnTo>
                  <a:lnTo>
                    <a:pt x="2075" y="34"/>
                  </a:lnTo>
                  <a:lnTo>
                    <a:pt x="2080" y="34"/>
                  </a:lnTo>
                  <a:lnTo>
                    <a:pt x="2087" y="33"/>
                  </a:lnTo>
                  <a:lnTo>
                    <a:pt x="2093" y="33"/>
                  </a:lnTo>
                  <a:lnTo>
                    <a:pt x="2098" y="32"/>
                  </a:lnTo>
                  <a:lnTo>
                    <a:pt x="2104" y="32"/>
                  </a:lnTo>
                  <a:lnTo>
                    <a:pt x="2109" y="32"/>
                  </a:lnTo>
                  <a:lnTo>
                    <a:pt x="2115" y="31"/>
                  </a:lnTo>
                  <a:lnTo>
                    <a:pt x="2122" y="31"/>
                  </a:lnTo>
                  <a:lnTo>
                    <a:pt x="2127" y="30"/>
                  </a:lnTo>
                  <a:lnTo>
                    <a:pt x="2133" y="30"/>
                  </a:lnTo>
                  <a:lnTo>
                    <a:pt x="2138" y="30"/>
                  </a:lnTo>
                  <a:lnTo>
                    <a:pt x="2144" y="29"/>
                  </a:lnTo>
                  <a:lnTo>
                    <a:pt x="2149" y="29"/>
                  </a:lnTo>
                  <a:lnTo>
                    <a:pt x="2156" y="29"/>
                  </a:lnTo>
                  <a:lnTo>
                    <a:pt x="2162" y="27"/>
                  </a:lnTo>
                  <a:lnTo>
                    <a:pt x="2167" y="27"/>
                  </a:lnTo>
                  <a:lnTo>
                    <a:pt x="2173" y="26"/>
                  </a:lnTo>
                  <a:lnTo>
                    <a:pt x="2178" y="26"/>
                  </a:lnTo>
                  <a:lnTo>
                    <a:pt x="2184" y="26"/>
                  </a:lnTo>
                  <a:lnTo>
                    <a:pt x="2191" y="25"/>
                  </a:lnTo>
                  <a:lnTo>
                    <a:pt x="2196" y="25"/>
                  </a:lnTo>
                  <a:lnTo>
                    <a:pt x="2202" y="24"/>
                  </a:lnTo>
                  <a:lnTo>
                    <a:pt x="2207" y="24"/>
                  </a:lnTo>
                  <a:lnTo>
                    <a:pt x="2213" y="24"/>
                  </a:lnTo>
                  <a:lnTo>
                    <a:pt x="2218" y="23"/>
                  </a:lnTo>
                  <a:lnTo>
                    <a:pt x="2225" y="23"/>
                  </a:lnTo>
                  <a:lnTo>
                    <a:pt x="2231" y="22"/>
                  </a:lnTo>
                  <a:lnTo>
                    <a:pt x="2236" y="22"/>
                  </a:lnTo>
                  <a:lnTo>
                    <a:pt x="2242" y="22"/>
                  </a:lnTo>
                  <a:lnTo>
                    <a:pt x="2247" y="21"/>
                  </a:lnTo>
                  <a:lnTo>
                    <a:pt x="2253" y="21"/>
                  </a:lnTo>
                  <a:lnTo>
                    <a:pt x="2259" y="20"/>
                  </a:lnTo>
                  <a:lnTo>
                    <a:pt x="2265" y="20"/>
                  </a:lnTo>
                  <a:lnTo>
                    <a:pt x="2271" y="20"/>
                  </a:lnTo>
                  <a:lnTo>
                    <a:pt x="2276" y="19"/>
                  </a:lnTo>
                  <a:lnTo>
                    <a:pt x="2282" y="19"/>
                  </a:lnTo>
                  <a:lnTo>
                    <a:pt x="2288" y="17"/>
                  </a:lnTo>
                  <a:lnTo>
                    <a:pt x="2293" y="17"/>
                  </a:lnTo>
                  <a:lnTo>
                    <a:pt x="2300" y="17"/>
                  </a:lnTo>
                  <a:lnTo>
                    <a:pt x="2305" y="16"/>
                  </a:lnTo>
                  <a:lnTo>
                    <a:pt x="2311" y="16"/>
                  </a:lnTo>
                  <a:lnTo>
                    <a:pt x="2317" y="15"/>
                  </a:lnTo>
                  <a:lnTo>
                    <a:pt x="2322" y="15"/>
                  </a:lnTo>
                  <a:lnTo>
                    <a:pt x="2328" y="15"/>
                  </a:lnTo>
                  <a:lnTo>
                    <a:pt x="2334" y="14"/>
                  </a:lnTo>
                  <a:lnTo>
                    <a:pt x="2340" y="14"/>
                  </a:lnTo>
                  <a:lnTo>
                    <a:pt x="2346" y="14"/>
                  </a:lnTo>
                  <a:lnTo>
                    <a:pt x="2351" y="13"/>
                  </a:lnTo>
                  <a:lnTo>
                    <a:pt x="2357" y="13"/>
                  </a:lnTo>
                  <a:lnTo>
                    <a:pt x="2362" y="13"/>
                  </a:lnTo>
                  <a:lnTo>
                    <a:pt x="2369" y="12"/>
                  </a:lnTo>
                  <a:lnTo>
                    <a:pt x="2374" y="12"/>
                  </a:lnTo>
                  <a:lnTo>
                    <a:pt x="2380" y="12"/>
                  </a:lnTo>
                  <a:lnTo>
                    <a:pt x="2386" y="11"/>
                  </a:lnTo>
                  <a:lnTo>
                    <a:pt x="2391" y="11"/>
                  </a:lnTo>
                  <a:lnTo>
                    <a:pt x="2397" y="11"/>
                  </a:lnTo>
                  <a:lnTo>
                    <a:pt x="2403" y="11"/>
                  </a:lnTo>
                  <a:lnTo>
                    <a:pt x="2409" y="10"/>
                  </a:lnTo>
                  <a:lnTo>
                    <a:pt x="2415" y="10"/>
                  </a:lnTo>
                  <a:lnTo>
                    <a:pt x="2420" y="10"/>
                  </a:lnTo>
                  <a:lnTo>
                    <a:pt x="2426" y="10"/>
                  </a:lnTo>
                  <a:lnTo>
                    <a:pt x="2431" y="10"/>
                  </a:lnTo>
                  <a:lnTo>
                    <a:pt x="2437" y="8"/>
                  </a:lnTo>
                  <a:lnTo>
                    <a:pt x="2444" y="8"/>
                  </a:lnTo>
                  <a:lnTo>
                    <a:pt x="2449" y="8"/>
                  </a:lnTo>
                  <a:lnTo>
                    <a:pt x="2455" y="8"/>
                  </a:lnTo>
                  <a:lnTo>
                    <a:pt x="2460" y="8"/>
                  </a:lnTo>
                  <a:lnTo>
                    <a:pt x="2466" y="8"/>
                  </a:lnTo>
                  <a:lnTo>
                    <a:pt x="2471" y="8"/>
                  </a:lnTo>
                  <a:lnTo>
                    <a:pt x="2477" y="8"/>
                  </a:lnTo>
                  <a:lnTo>
                    <a:pt x="2484" y="7"/>
                  </a:lnTo>
                  <a:lnTo>
                    <a:pt x="2489" y="7"/>
                  </a:lnTo>
                  <a:lnTo>
                    <a:pt x="2495" y="7"/>
                  </a:lnTo>
                  <a:lnTo>
                    <a:pt x="2500" y="7"/>
                  </a:lnTo>
                  <a:lnTo>
                    <a:pt x="2506" y="7"/>
                  </a:lnTo>
                  <a:lnTo>
                    <a:pt x="2512" y="7"/>
                  </a:lnTo>
                  <a:lnTo>
                    <a:pt x="2517" y="7"/>
                  </a:lnTo>
                  <a:lnTo>
                    <a:pt x="2524" y="7"/>
                  </a:lnTo>
                  <a:lnTo>
                    <a:pt x="2529" y="7"/>
                  </a:lnTo>
                  <a:lnTo>
                    <a:pt x="2535" y="7"/>
                  </a:lnTo>
                  <a:lnTo>
                    <a:pt x="2541" y="7"/>
                  </a:lnTo>
                  <a:lnTo>
                    <a:pt x="2546" y="7"/>
                  </a:lnTo>
                  <a:lnTo>
                    <a:pt x="2552" y="7"/>
                  </a:lnTo>
                  <a:lnTo>
                    <a:pt x="2557" y="7"/>
                  </a:lnTo>
                  <a:lnTo>
                    <a:pt x="2564" y="7"/>
                  </a:lnTo>
                  <a:lnTo>
                    <a:pt x="2569" y="7"/>
                  </a:lnTo>
                  <a:lnTo>
                    <a:pt x="2575" y="6"/>
                  </a:lnTo>
                  <a:lnTo>
                    <a:pt x="2581" y="6"/>
                  </a:lnTo>
                  <a:lnTo>
                    <a:pt x="2586" y="6"/>
                  </a:lnTo>
                  <a:lnTo>
                    <a:pt x="2592" y="6"/>
                  </a:lnTo>
                  <a:lnTo>
                    <a:pt x="2597" y="6"/>
                  </a:lnTo>
                  <a:lnTo>
                    <a:pt x="2604" y="6"/>
                  </a:lnTo>
                  <a:lnTo>
                    <a:pt x="2610" y="6"/>
                  </a:lnTo>
                  <a:lnTo>
                    <a:pt x="2615" y="6"/>
                  </a:lnTo>
                  <a:lnTo>
                    <a:pt x="2621" y="6"/>
                  </a:lnTo>
                  <a:lnTo>
                    <a:pt x="2626" y="6"/>
                  </a:lnTo>
                  <a:lnTo>
                    <a:pt x="2632" y="6"/>
                  </a:lnTo>
                  <a:lnTo>
                    <a:pt x="2639" y="6"/>
                  </a:lnTo>
                  <a:lnTo>
                    <a:pt x="2644" y="5"/>
                  </a:lnTo>
                  <a:lnTo>
                    <a:pt x="2650" y="5"/>
                  </a:lnTo>
                  <a:lnTo>
                    <a:pt x="2655" y="5"/>
                  </a:lnTo>
                  <a:lnTo>
                    <a:pt x="2661" y="5"/>
                  </a:lnTo>
                  <a:lnTo>
                    <a:pt x="2666" y="5"/>
                  </a:lnTo>
                  <a:lnTo>
                    <a:pt x="2673" y="5"/>
                  </a:lnTo>
                  <a:lnTo>
                    <a:pt x="2679" y="5"/>
                  </a:lnTo>
                  <a:lnTo>
                    <a:pt x="2684" y="5"/>
                  </a:lnTo>
                  <a:lnTo>
                    <a:pt x="2690" y="5"/>
                  </a:lnTo>
                  <a:lnTo>
                    <a:pt x="2695" y="4"/>
                  </a:lnTo>
                  <a:lnTo>
                    <a:pt x="2701" y="4"/>
                  </a:lnTo>
                  <a:lnTo>
                    <a:pt x="2708" y="4"/>
                  </a:lnTo>
                  <a:lnTo>
                    <a:pt x="2713" y="4"/>
                  </a:lnTo>
                  <a:lnTo>
                    <a:pt x="2719" y="4"/>
                  </a:lnTo>
                  <a:lnTo>
                    <a:pt x="2724" y="4"/>
                  </a:lnTo>
                  <a:lnTo>
                    <a:pt x="2730" y="4"/>
                  </a:lnTo>
                  <a:lnTo>
                    <a:pt x="2736" y="4"/>
                  </a:lnTo>
                  <a:lnTo>
                    <a:pt x="2742" y="4"/>
                  </a:lnTo>
                  <a:lnTo>
                    <a:pt x="2748" y="3"/>
                  </a:lnTo>
                  <a:lnTo>
                    <a:pt x="2753" y="3"/>
                  </a:lnTo>
                  <a:lnTo>
                    <a:pt x="2759" y="3"/>
                  </a:lnTo>
                  <a:lnTo>
                    <a:pt x="2765" y="3"/>
                  </a:lnTo>
                  <a:lnTo>
                    <a:pt x="2770" y="3"/>
                  </a:lnTo>
                  <a:lnTo>
                    <a:pt x="2776" y="3"/>
                  </a:lnTo>
                  <a:lnTo>
                    <a:pt x="2782" y="3"/>
                  </a:lnTo>
                  <a:lnTo>
                    <a:pt x="2788" y="3"/>
                  </a:lnTo>
                  <a:lnTo>
                    <a:pt x="2793" y="2"/>
                  </a:lnTo>
                  <a:lnTo>
                    <a:pt x="2799" y="2"/>
                  </a:lnTo>
                  <a:lnTo>
                    <a:pt x="2805" y="2"/>
                  </a:lnTo>
                  <a:lnTo>
                    <a:pt x="2810" y="2"/>
                  </a:lnTo>
                  <a:lnTo>
                    <a:pt x="2816" y="2"/>
                  </a:lnTo>
                  <a:lnTo>
                    <a:pt x="2821" y="2"/>
                  </a:lnTo>
                  <a:lnTo>
                    <a:pt x="2826" y="2"/>
                  </a:lnTo>
                  <a:lnTo>
                    <a:pt x="2831" y="2"/>
                  </a:lnTo>
                  <a:lnTo>
                    <a:pt x="2837" y="2"/>
                  </a:lnTo>
                  <a:lnTo>
                    <a:pt x="2841" y="2"/>
                  </a:lnTo>
                  <a:lnTo>
                    <a:pt x="2847" y="1"/>
                  </a:lnTo>
                  <a:lnTo>
                    <a:pt x="2851" y="1"/>
                  </a:lnTo>
                  <a:lnTo>
                    <a:pt x="2856" y="1"/>
                  </a:lnTo>
                  <a:lnTo>
                    <a:pt x="2861" y="1"/>
                  </a:lnTo>
                  <a:lnTo>
                    <a:pt x="2866" y="1"/>
                  </a:lnTo>
                  <a:lnTo>
                    <a:pt x="2870" y="1"/>
                  </a:lnTo>
                  <a:lnTo>
                    <a:pt x="2874" y="1"/>
                  </a:lnTo>
                  <a:lnTo>
                    <a:pt x="2878" y="1"/>
                  </a:lnTo>
                  <a:lnTo>
                    <a:pt x="2883" y="1"/>
                  </a:lnTo>
                  <a:lnTo>
                    <a:pt x="2886" y="1"/>
                  </a:lnTo>
                  <a:lnTo>
                    <a:pt x="2890" y="1"/>
                  </a:lnTo>
                  <a:lnTo>
                    <a:pt x="2894" y="1"/>
                  </a:lnTo>
                  <a:lnTo>
                    <a:pt x="2897" y="1"/>
                  </a:lnTo>
                  <a:lnTo>
                    <a:pt x="2899" y="1"/>
                  </a:lnTo>
                  <a:lnTo>
                    <a:pt x="2903" y="1"/>
                  </a:lnTo>
                  <a:lnTo>
                    <a:pt x="2932" y="0"/>
                  </a:lnTo>
                </a:path>
              </a:pathLst>
            </a:custGeom>
            <a:noFill/>
            <a:ln w="11113">
              <a:solidFill>
                <a:srgbClr val="000000"/>
              </a:solidFill>
              <a:round/>
              <a:headEnd/>
              <a:tailEnd/>
            </a:ln>
          </p:spPr>
          <p:txBody>
            <a:bodyPr/>
            <a:lstStyle/>
            <a:p>
              <a:endParaRPr lang="it-IT">
                <a:latin typeface="Calibri" pitchFamily="34" charset="0"/>
              </a:endParaRPr>
            </a:p>
          </p:txBody>
        </p:sp>
        <p:sp>
          <p:nvSpPr>
            <p:cNvPr id="41" name="Freeform 158"/>
            <p:cNvSpPr>
              <a:spLocks/>
            </p:cNvSpPr>
            <p:nvPr/>
          </p:nvSpPr>
          <p:spPr bwMode="auto">
            <a:xfrm>
              <a:off x="1530350" y="13614400"/>
              <a:ext cx="2327275" cy="1176338"/>
            </a:xfrm>
            <a:custGeom>
              <a:avLst/>
              <a:gdLst>
                <a:gd name="T0" fmla="*/ 2147483647 w 2932"/>
                <a:gd name="T1" fmla="*/ 2147483647 h 1483"/>
                <a:gd name="T2" fmla="*/ 2147483647 w 2932"/>
                <a:gd name="T3" fmla="*/ 2147483647 h 1483"/>
                <a:gd name="T4" fmla="*/ 2147483647 w 2932"/>
                <a:gd name="T5" fmla="*/ 2147483647 h 1483"/>
                <a:gd name="T6" fmla="*/ 2147483647 w 2932"/>
                <a:gd name="T7" fmla="*/ 2147483647 h 1483"/>
                <a:gd name="T8" fmla="*/ 2147483647 w 2932"/>
                <a:gd name="T9" fmla="*/ 2147483647 h 1483"/>
                <a:gd name="T10" fmla="*/ 2147483647 w 2932"/>
                <a:gd name="T11" fmla="*/ 2147483647 h 1483"/>
                <a:gd name="T12" fmla="*/ 2147483647 w 2932"/>
                <a:gd name="T13" fmla="*/ 2147483647 h 1483"/>
                <a:gd name="T14" fmla="*/ 2147483647 w 2932"/>
                <a:gd name="T15" fmla="*/ 2147483647 h 1483"/>
                <a:gd name="T16" fmla="*/ 2147483647 w 2932"/>
                <a:gd name="T17" fmla="*/ 2147483647 h 1483"/>
                <a:gd name="T18" fmla="*/ 2147483647 w 2932"/>
                <a:gd name="T19" fmla="*/ 2147483647 h 1483"/>
                <a:gd name="T20" fmla="*/ 2147483647 w 2932"/>
                <a:gd name="T21" fmla="*/ 2147483647 h 1483"/>
                <a:gd name="T22" fmla="*/ 2147483647 w 2932"/>
                <a:gd name="T23" fmla="*/ 2147483647 h 1483"/>
                <a:gd name="T24" fmla="*/ 2147483647 w 2932"/>
                <a:gd name="T25" fmla="*/ 2147483647 h 1483"/>
                <a:gd name="T26" fmla="*/ 2147483647 w 2932"/>
                <a:gd name="T27" fmla="*/ 2147483647 h 1483"/>
                <a:gd name="T28" fmla="*/ 2147483647 w 2932"/>
                <a:gd name="T29" fmla="*/ 2147483647 h 1483"/>
                <a:gd name="T30" fmla="*/ 2147483647 w 2932"/>
                <a:gd name="T31" fmla="*/ 2147483647 h 1483"/>
                <a:gd name="T32" fmla="*/ 2147483647 w 2932"/>
                <a:gd name="T33" fmla="*/ 2147483647 h 1483"/>
                <a:gd name="T34" fmla="*/ 2147483647 w 2932"/>
                <a:gd name="T35" fmla="*/ 2147483647 h 1483"/>
                <a:gd name="T36" fmla="*/ 2147483647 w 2932"/>
                <a:gd name="T37" fmla="*/ 2147483647 h 1483"/>
                <a:gd name="T38" fmla="*/ 2147483647 w 2932"/>
                <a:gd name="T39" fmla="*/ 2147483647 h 1483"/>
                <a:gd name="T40" fmla="*/ 2147483647 w 2932"/>
                <a:gd name="T41" fmla="*/ 2147483647 h 1483"/>
                <a:gd name="T42" fmla="*/ 2147483647 w 2932"/>
                <a:gd name="T43" fmla="*/ 2147483647 h 1483"/>
                <a:gd name="T44" fmla="*/ 2147483647 w 2932"/>
                <a:gd name="T45" fmla="*/ 2147483647 h 1483"/>
                <a:gd name="T46" fmla="*/ 2147483647 w 2932"/>
                <a:gd name="T47" fmla="*/ 2147483647 h 1483"/>
                <a:gd name="T48" fmla="*/ 2147483647 w 2932"/>
                <a:gd name="T49" fmla="*/ 2147483647 h 1483"/>
                <a:gd name="T50" fmla="*/ 2147483647 w 2932"/>
                <a:gd name="T51" fmla="*/ 2147483647 h 1483"/>
                <a:gd name="T52" fmla="*/ 2147483647 w 2932"/>
                <a:gd name="T53" fmla="*/ 2147483647 h 1483"/>
                <a:gd name="T54" fmla="*/ 2147483647 w 2932"/>
                <a:gd name="T55" fmla="*/ 2147483647 h 1483"/>
                <a:gd name="T56" fmla="*/ 2147483647 w 2932"/>
                <a:gd name="T57" fmla="*/ 2147483647 h 1483"/>
                <a:gd name="T58" fmla="*/ 2147483647 w 2932"/>
                <a:gd name="T59" fmla="*/ 2147483647 h 1483"/>
                <a:gd name="T60" fmla="*/ 2147483647 w 2932"/>
                <a:gd name="T61" fmla="*/ 2147483647 h 1483"/>
                <a:gd name="T62" fmla="*/ 2147483647 w 2932"/>
                <a:gd name="T63" fmla="*/ 2147483647 h 1483"/>
                <a:gd name="T64" fmla="*/ 2147483647 w 2932"/>
                <a:gd name="T65" fmla="*/ 2147483647 h 1483"/>
                <a:gd name="T66" fmla="*/ 2147483647 w 2932"/>
                <a:gd name="T67" fmla="*/ 2147483647 h 1483"/>
                <a:gd name="T68" fmla="*/ 2147483647 w 2932"/>
                <a:gd name="T69" fmla="*/ 2147483647 h 1483"/>
                <a:gd name="T70" fmla="*/ 2147483647 w 2932"/>
                <a:gd name="T71" fmla="*/ 2147483647 h 1483"/>
                <a:gd name="T72" fmla="*/ 2147483647 w 2932"/>
                <a:gd name="T73" fmla="*/ 2147483647 h 1483"/>
                <a:gd name="T74" fmla="*/ 2147483647 w 2932"/>
                <a:gd name="T75" fmla="*/ 2147483647 h 1483"/>
                <a:gd name="T76" fmla="*/ 2147483647 w 2932"/>
                <a:gd name="T77" fmla="*/ 2147483647 h 1483"/>
                <a:gd name="T78" fmla="*/ 2147483647 w 2932"/>
                <a:gd name="T79" fmla="*/ 2147483647 h 1483"/>
                <a:gd name="T80" fmla="*/ 2147483647 w 2932"/>
                <a:gd name="T81" fmla="*/ 2147483647 h 1483"/>
                <a:gd name="T82" fmla="*/ 2147483647 w 2932"/>
                <a:gd name="T83" fmla="*/ 2147483647 h 1483"/>
                <a:gd name="T84" fmla="*/ 2147483647 w 2932"/>
                <a:gd name="T85" fmla="*/ 2147483647 h 1483"/>
                <a:gd name="T86" fmla="*/ 2147483647 w 2932"/>
                <a:gd name="T87" fmla="*/ 2147483647 h 1483"/>
                <a:gd name="T88" fmla="*/ 2147483647 w 2932"/>
                <a:gd name="T89" fmla="*/ 2147483647 h 1483"/>
                <a:gd name="T90" fmla="*/ 2147483647 w 2932"/>
                <a:gd name="T91" fmla="*/ 2147483647 h 1483"/>
                <a:gd name="T92" fmla="*/ 2147483647 w 2932"/>
                <a:gd name="T93" fmla="*/ 2147483647 h 1483"/>
                <a:gd name="T94" fmla="*/ 2147483647 w 2932"/>
                <a:gd name="T95" fmla="*/ 2147483647 h 1483"/>
                <a:gd name="T96" fmla="*/ 2147483647 w 2932"/>
                <a:gd name="T97" fmla="*/ 2147483647 h 1483"/>
                <a:gd name="T98" fmla="*/ 2147483647 w 2932"/>
                <a:gd name="T99" fmla="*/ 2147483647 h 1483"/>
                <a:gd name="T100" fmla="*/ 2147483647 w 2932"/>
                <a:gd name="T101" fmla="*/ 2147483647 h 1483"/>
                <a:gd name="T102" fmla="*/ 2147483647 w 2932"/>
                <a:gd name="T103" fmla="*/ 2147483647 h 1483"/>
                <a:gd name="T104" fmla="*/ 2147483647 w 2932"/>
                <a:gd name="T105" fmla="*/ 2147483647 h 1483"/>
                <a:gd name="T106" fmla="*/ 2147483647 w 2932"/>
                <a:gd name="T107" fmla="*/ 2147483647 h 1483"/>
                <a:gd name="T108" fmla="*/ 2147483647 w 2932"/>
                <a:gd name="T109" fmla="*/ 2147483647 h 1483"/>
                <a:gd name="T110" fmla="*/ 2147483647 w 2932"/>
                <a:gd name="T111" fmla="*/ 2147483647 h 14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32"/>
                <a:gd name="T169" fmla="*/ 0 h 1483"/>
                <a:gd name="T170" fmla="*/ 2932 w 2932"/>
                <a:gd name="T171" fmla="*/ 1483 h 14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32" h="1483">
                  <a:moveTo>
                    <a:pt x="0" y="1483"/>
                  </a:moveTo>
                  <a:lnTo>
                    <a:pt x="32" y="1379"/>
                  </a:lnTo>
                  <a:lnTo>
                    <a:pt x="34" y="1369"/>
                  </a:lnTo>
                  <a:lnTo>
                    <a:pt x="38" y="1358"/>
                  </a:lnTo>
                  <a:lnTo>
                    <a:pt x="41" y="1347"/>
                  </a:lnTo>
                  <a:lnTo>
                    <a:pt x="45" y="1336"/>
                  </a:lnTo>
                  <a:lnTo>
                    <a:pt x="49" y="1322"/>
                  </a:lnTo>
                  <a:lnTo>
                    <a:pt x="53" y="1310"/>
                  </a:lnTo>
                  <a:lnTo>
                    <a:pt x="58" y="1297"/>
                  </a:lnTo>
                  <a:lnTo>
                    <a:pt x="61" y="1283"/>
                  </a:lnTo>
                  <a:lnTo>
                    <a:pt x="65" y="1269"/>
                  </a:lnTo>
                  <a:lnTo>
                    <a:pt x="70" y="1255"/>
                  </a:lnTo>
                  <a:lnTo>
                    <a:pt x="75" y="1240"/>
                  </a:lnTo>
                  <a:lnTo>
                    <a:pt x="80" y="1225"/>
                  </a:lnTo>
                  <a:lnTo>
                    <a:pt x="84" y="1211"/>
                  </a:lnTo>
                  <a:lnTo>
                    <a:pt x="90" y="1195"/>
                  </a:lnTo>
                  <a:lnTo>
                    <a:pt x="94" y="1180"/>
                  </a:lnTo>
                  <a:lnTo>
                    <a:pt x="100" y="1164"/>
                  </a:lnTo>
                  <a:lnTo>
                    <a:pt x="106" y="1148"/>
                  </a:lnTo>
                  <a:lnTo>
                    <a:pt x="110" y="1133"/>
                  </a:lnTo>
                  <a:lnTo>
                    <a:pt x="116" y="1116"/>
                  </a:lnTo>
                  <a:lnTo>
                    <a:pt x="121" y="1100"/>
                  </a:lnTo>
                  <a:lnTo>
                    <a:pt x="127" y="1085"/>
                  </a:lnTo>
                  <a:lnTo>
                    <a:pt x="132" y="1068"/>
                  </a:lnTo>
                  <a:lnTo>
                    <a:pt x="138" y="1052"/>
                  </a:lnTo>
                  <a:lnTo>
                    <a:pt x="143" y="1037"/>
                  </a:lnTo>
                  <a:lnTo>
                    <a:pt x="149" y="1021"/>
                  </a:lnTo>
                  <a:lnTo>
                    <a:pt x="156" y="1006"/>
                  </a:lnTo>
                  <a:lnTo>
                    <a:pt x="161" y="990"/>
                  </a:lnTo>
                  <a:lnTo>
                    <a:pt x="167" y="974"/>
                  </a:lnTo>
                  <a:lnTo>
                    <a:pt x="172" y="960"/>
                  </a:lnTo>
                  <a:lnTo>
                    <a:pt x="178" y="945"/>
                  </a:lnTo>
                  <a:lnTo>
                    <a:pt x="184" y="931"/>
                  </a:lnTo>
                  <a:lnTo>
                    <a:pt x="190" y="916"/>
                  </a:lnTo>
                  <a:lnTo>
                    <a:pt x="196" y="902"/>
                  </a:lnTo>
                  <a:lnTo>
                    <a:pt x="201" y="889"/>
                  </a:lnTo>
                  <a:lnTo>
                    <a:pt x="207" y="875"/>
                  </a:lnTo>
                  <a:lnTo>
                    <a:pt x="213" y="862"/>
                  </a:lnTo>
                  <a:lnTo>
                    <a:pt x="218" y="849"/>
                  </a:lnTo>
                  <a:lnTo>
                    <a:pt x="225" y="836"/>
                  </a:lnTo>
                  <a:lnTo>
                    <a:pt x="230" y="824"/>
                  </a:lnTo>
                  <a:lnTo>
                    <a:pt x="236" y="812"/>
                  </a:lnTo>
                  <a:lnTo>
                    <a:pt x="242" y="799"/>
                  </a:lnTo>
                  <a:lnTo>
                    <a:pt x="247" y="787"/>
                  </a:lnTo>
                  <a:lnTo>
                    <a:pt x="253" y="776"/>
                  </a:lnTo>
                  <a:lnTo>
                    <a:pt x="259" y="765"/>
                  </a:lnTo>
                  <a:lnTo>
                    <a:pt x="265" y="754"/>
                  </a:lnTo>
                  <a:lnTo>
                    <a:pt x="271" y="742"/>
                  </a:lnTo>
                  <a:lnTo>
                    <a:pt x="276" y="731"/>
                  </a:lnTo>
                  <a:lnTo>
                    <a:pt x="282" y="721"/>
                  </a:lnTo>
                  <a:lnTo>
                    <a:pt x="287" y="711"/>
                  </a:lnTo>
                  <a:lnTo>
                    <a:pt x="294" y="701"/>
                  </a:lnTo>
                  <a:lnTo>
                    <a:pt x="299" y="691"/>
                  </a:lnTo>
                  <a:lnTo>
                    <a:pt x="305" y="681"/>
                  </a:lnTo>
                  <a:lnTo>
                    <a:pt x="311" y="672"/>
                  </a:lnTo>
                  <a:lnTo>
                    <a:pt x="316" y="662"/>
                  </a:lnTo>
                  <a:lnTo>
                    <a:pt x="322" y="653"/>
                  </a:lnTo>
                  <a:lnTo>
                    <a:pt x="328" y="644"/>
                  </a:lnTo>
                  <a:lnTo>
                    <a:pt x="334" y="635"/>
                  </a:lnTo>
                  <a:lnTo>
                    <a:pt x="340" y="628"/>
                  </a:lnTo>
                  <a:lnTo>
                    <a:pt x="345" y="619"/>
                  </a:lnTo>
                  <a:lnTo>
                    <a:pt x="351" y="611"/>
                  </a:lnTo>
                  <a:lnTo>
                    <a:pt x="356" y="603"/>
                  </a:lnTo>
                  <a:lnTo>
                    <a:pt x="362" y="595"/>
                  </a:lnTo>
                  <a:lnTo>
                    <a:pt x="369" y="587"/>
                  </a:lnTo>
                  <a:lnTo>
                    <a:pt x="374" y="580"/>
                  </a:lnTo>
                  <a:lnTo>
                    <a:pt x="380" y="573"/>
                  </a:lnTo>
                  <a:lnTo>
                    <a:pt x="385" y="565"/>
                  </a:lnTo>
                  <a:lnTo>
                    <a:pt x="391" y="558"/>
                  </a:lnTo>
                  <a:lnTo>
                    <a:pt x="396" y="552"/>
                  </a:lnTo>
                  <a:lnTo>
                    <a:pt x="403" y="545"/>
                  </a:lnTo>
                  <a:lnTo>
                    <a:pt x="409" y="538"/>
                  </a:lnTo>
                  <a:lnTo>
                    <a:pt x="414" y="532"/>
                  </a:lnTo>
                  <a:lnTo>
                    <a:pt x="420" y="525"/>
                  </a:lnTo>
                  <a:lnTo>
                    <a:pt x="425" y="519"/>
                  </a:lnTo>
                  <a:lnTo>
                    <a:pt x="431" y="513"/>
                  </a:lnTo>
                  <a:lnTo>
                    <a:pt x="438" y="507"/>
                  </a:lnTo>
                  <a:lnTo>
                    <a:pt x="443" y="500"/>
                  </a:lnTo>
                  <a:lnTo>
                    <a:pt x="449" y="495"/>
                  </a:lnTo>
                  <a:lnTo>
                    <a:pt x="454" y="489"/>
                  </a:lnTo>
                  <a:lnTo>
                    <a:pt x="460" y="484"/>
                  </a:lnTo>
                  <a:lnTo>
                    <a:pt x="466" y="478"/>
                  </a:lnTo>
                  <a:lnTo>
                    <a:pt x="472" y="472"/>
                  </a:lnTo>
                  <a:lnTo>
                    <a:pt x="478" y="467"/>
                  </a:lnTo>
                  <a:lnTo>
                    <a:pt x="483" y="461"/>
                  </a:lnTo>
                  <a:lnTo>
                    <a:pt x="489" y="457"/>
                  </a:lnTo>
                  <a:lnTo>
                    <a:pt x="495" y="451"/>
                  </a:lnTo>
                  <a:lnTo>
                    <a:pt x="500" y="446"/>
                  </a:lnTo>
                  <a:lnTo>
                    <a:pt x="507" y="441"/>
                  </a:lnTo>
                  <a:lnTo>
                    <a:pt x="512" y="436"/>
                  </a:lnTo>
                  <a:lnTo>
                    <a:pt x="518" y="431"/>
                  </a:lnTo>
                  <a:lnTo>
                    <a:pt x="523" y="426"/>
                  </a:lnTo>
                  <a:lnTo>
                    <a:pt x="529" y="421"/>
                  </a:lnTo>
                  <a:lnTo>
                    <a:pt x="535" y="416"/>
                  </a:lnTo>
                  <a:lnTo>
                    <a:pt x="540" y="411"/>
                  </a:lnTo>
                  <a:lnTo>
                    <a:pt x="547" y="406"/>
                  </a:lnTo>
                  <a:lnTo>
                    <a:pt x="552" y="401"/>
                  </a:lnTo>
                  <a:lnTo>
                    <a:pt x="558" y="397"/>
                  </a:lnTo>
                  <a:lnTo>
                    <a:pt x="564" y="391"/>
                  </a:lnTo>
                  <a:lnTo>
                    <a:pt x="569" y="387"/>
                  </a:lnTo>
                  <a:lnTo>
                    <a:pt x="575" y="382"/>
                  </a:lnTo>
                  <a:lnTo>
                    <a:pt x="580" y="378"/>
                  </a:lnTo>
                  <a:lnTo>
                    <a:pt x="587" y="373"/>
                  </a:lnTo>
                  <a:lnTo>
                    <a:pt x="593" y="369"/>
                  </a:lnTo>
                  <a:lnTo>
                    <a:pt x="598" y="364"/>
                  </a:lnTo>
                  <a:lnTo>
                    <a:pt x="604" y="360"/>
                  </a:lnTo>
                  <a:lnTo>
                    <a:pt x="609" y="355"/>
                  </a:lnTo>
                  <a:lnTo>
                    <a:pt x="615" y="351"/>
                  </a:lnTo>
                  <a:lnTo>
                    <a:pt x="620" y="346"/>
                  </a:lnTo>
                  <a:lnTo>
                    <a:pt x="627" y="342"/>
                  </a:lnTo>
                  <a:lnTo>
                    <a:pt x="633" y="338"/>
                  </a:lnTo>
                  <a:lnTo>
                    <a:pt x="638" y="334"/>
                  </a:lnTo>
                  <a:lnTo>
                    <a:pt x="644" y="330"/>
                  </a:lnTo>
                  <a:lnTo>
                    <a:pt x="649" y="326"/>
                  </a:lnTo>
                  <a:lnTo>
                    <a:pt x="655" y="322"/>
                  </a:lnTo>
                  <a:lnTo>
                    <a:pt x="661" y="317"/>
                  </a:lnTo>
                  <a:lnTo>
                    <a:pt x="667" y="314"/>
                  </a:lnTo>
                  <a:lnTo>
                    <a:pt x="673" y="311"/>
                  </a:lnTo>
                  <a:lnTo>
                    <a:pt x="678" y="306"/>
                  </a:lnTo>
                  <a:lnTo>
                    <a:pt x="684" y="303"/>
                  </a:lnTo>
                  <a:lnTo>
                    <a:pt x="690" y="300"/>
                  </a:lnTo>
                  <a:lnTo>
                    <a:pt x="695" y="296"/>
                  </a:lnTo>
                  <a:lnTo>
                    <a:pt x="701" y="293"/>
                  </a:lnTo>
                  <a:lnTo>
                    <a:pt x="707" y="290"/>
                  </a:lnTo>
                  <a:lnTo>
                    <a:pt x="713" y="286"/>
                  </a:lnTo>
                  <a:lnTo>
                    <a:pt x="718" y="283"/>
                  </a:lnTo>
                  <a:lnTo>
                    <a:pt x="724" y="280"/>
                  </a:lnTo>
                  <a:lnTo>
                    <a:pt x="730" y="276"/>
                  </a:lnTo>
                  <a:lnTo>
                    <a:pt x="735" y="273"/>
                  </a:lnTo>
                  <a:lnTo>
                    <a:pt x="742" y="269"/>
                  </a:lnTo>
                  <a:lnTo>
                    <a:pt x="747" y="267"/>
                  </a:lnTo>
                  <a:lnTo>
                    <a:pt x="753" y="264"/>
                  </a:lnTo>
                  <a:lnTo>
                    <a:pt x="759" y="262"/>
                  </a:lnTo>
                  <a:lnTo>
                    <a:pt x="764" y="258"/>
                  </a:lnTo>
                  <a:lnTo>
                    <a:pt x="770" y="256"/>
                  </a:lnTo>
                  <a:lnTo>
                    <a:pt x="776" y="253"/>
                  </a:lnTo>
                  <a:lnTo>
                    <a:pt x="782" y="251"/>
                  </a:lnTo>
                  <a:lnTo>
                    <a:pt x="788" y="247"/>
                  </a:lnTo>
                  <a:lnTo>
                    <a:pt x="793" y="245"/>
                  </a:lnTo>
                  <a:lnTo>
                    <a:pt x="799" y="243"/>
                  </a:lnTo>
                  <a:lnTo>
                    <a:pt x="804" y="239"/>
                  </a:lnTo>
                  <a:lnTo>
                    <a:pt x="811" y="237"/>
                  </a:lnTo>
                  <a:lnTo>
                    <a:pt x="817" y="235"/>
                  </a:lnTo>
                  <a:lnTo>
                    <a:pt x="822" y="233"/>
                  </a:lnTo>
                  <a:lnTo>
                    <a:pt x="828" y="230"/>
                  </a:lnTo>
                  <a:lnTo>
                    <a:pt x="833" y="228"/>
                  </a:lnTo>
                  <a:lnTo>
                    <a:pt x="839" y="226"/>
                  </a:lnTo>
                  <a:lnTo>
                    <a:pt x="846" y="224"/>
                  </a:lnTo>
                  <a:lnTo>
                    <a:pt x="851" y="222"/>
                  </a:lnTo>
                  <a:lnTo>
                    <a:pt x="857" y="219"/>
                  </a:lnTo>
                  <a:lnTo>
                    <a:pt x="862" y="217"/>
                  </a:lnTo>
                  <a:lnTo>
                    <a:pt x="868" y="215"/>
                  </a:lnTo>
                  <a:lnTo>
                    <a:pt x="873" y="213"/>
                  </a:lnTo>
                  <a:lnTo>
                    <a:pt x="880" y="210"/>
                  </a:lnTo>
                  <a:lnTo>
                    <a:pt x="886" y="208"/>
                  </a:lnTo>
                  <a:lnTo>
                    <a:pt x="891" y="207"/>
                  </a:lnTo>
                  <a:lnTo>
                    <a:pt x="897" y="205"/>
                  </a:lnTo>
                  <a:lnTo>
                    <a:pt x="902" y="203"/>
                  </a:lnTo>
                  <a:lnTo>
                    <a:pt x="908" y="200"/>
                  </a:lnTo>
                  <a:lnTo>
                    <a:pt x="915" y="199"/>
                  </a:lnTo>
                  <a:lnTo>
                    <a:pt x="920" y="197"/>
                  </a:lnTo>
                  <a:lnTo>
                    <a:pt x="926" y="195"/>
                  </a:lnTo>
                  <a:lnTo>
                    <a:pt x="931" y="194"/>
                  </a:lnTo>
                  <a:lnTo>
                    <a:pt x="937" y="191"/>
                  </a:lnTo>
                  <a:lnTo>
                    <a:pt x="942" y="189"/>
                  </a:lnTo>
                  <a:lnTo>
                    <a:pt x="949" y="188"/>
                  </a:lnTo>
                  <a:lnTo>
                    <a:pt x="955" y="186"/>
                  </a:lnTo>
                  <a:lnTo>
                    <a:pt x="960" y="185"/>
                  </a:lnTo>
                  <a:lnTo>
                    <a:pt x="966" y="182"/>
                  </a:lnTo>
                  <a:lnTo>
                    <a:pt x="971" y="181"/>
                  </a:lnTo>
                  <a:lnTo>
                    <a:pt x="977" y="179"/>
                  </a:lnTo>
                  <a:lnTo>
                    <a:pt x="984" y="178"/>
                  </a:lnTo>
                  <a:lnTo>
                    <a:pt x="989" y="177"/>
                  </a:lnTo>
                  <a:lnTo>
                    <a:pt x="995" y="175"/>
                  </a:lnTo>
                  <a:lnTo>
                    <a:pt x="1000" y="174"/>
                  </a:lnTo>
                  <a:lnTo>
                    <a:pt x="1006" y="172"/>
                  </a:lnTo>
                  <a:lnTo>
                    <a:pt x="1012" y="170"/>
                  </a:lnTo>
                  <a:lnTo>
                    <a:pt x="1018" y="169"/>
                  </a:lnTo>
                  <a:lnTo>
                    <a:pt x="1024" y="168"/>
                  </a:lnTo>
                  <a:lnTo>
                    <a:pt x="1029" y="167"/>
                  </a:lnTo>
                  <a:lnTo>
                    <a:pt x="1035" y="165"/>
                  </a:lnTo>
                  <a:lnTo>
                    <a:pt x="1041" y="164"/>
                  </a:lnTo>
                  <a:lnTo>
                    <a:pt x="1046" y="162"/>
                  </a:lnTo>
                  <a:lnTo>
                    <a:pt x="1052" y="161"/>
                  </a:lnTo>
                  <a:lnTo>
                    <a:pt x="1058" y="160"/>
                  </a:lnTo>
                  <a:lnTo>
                    <a:pt x="1064" y="159"/>
                  </a:lnTo>
                  <a:lnTo>
                    <a:pt x="1070" y="158"/>
                  </a:lnTo>
                  <a:lnTo>
                    <a:pt x="1075" y="156"/>
                  </a:lnTo>
                  <a:lnTo>
                    <a:pt x="1081" y="155"/>
                  </a:lnTo>
                  <a:lnTo>
                    <a:pt x="1086" y="153"/>
                  </a:lnTo>
                  <a:lnTo>
                    <a:pt x="1093" y="152"/>
                  </a:lnTo>
                  <a:lnTo>
                    <a:pt x="1099" y="151"/>
                  </a:lnTo>
                  <a:lnTo>
                    <a:pt x="1104" y="150"/>
                  </a:lnTo>
                  <a:lnTo>
                    <a:pt x="1110" y="149"/>
                  </a:lnTo>
                  <a:lnTo>
                    <a:pt x="1115" y="148"/>
                  </a:lnTo>
                  <a:lnTo>
                    <a:pt x="1121" y="147"/>
                  </a:lnTo>
                  <a:lnTo>
                    <a:pt x="1127" y="147"/>
                  </a:lnTo>
                  <a:lnTo>
                    <a:pt x="1133" y="146"/>
                  </a:lnTo>
                  <a:lnTo>
                    <a:pt x="1139" y="145"/>
                  </a:lnTo>
                  <a:lnTo>
                    <a:pt x="1144" y="143"/>
                  </a:lnTo>
                  <a:lnTo>
                    <a:pt x="1150" y="142"/>
                  </a:lnTo>
                  <a:lnTo>
                    <a:pt x="1155" y="141"/>
                  </a:lnTo>
                  <a:lnTo>
                    <a:pt x="1162" y="140"/>
                  </a:lnTo>
                  <a:lnTo>
                    <a:pt x="1168" y="139"/>
                  </a:lnTo>
                  <a:lnTo>
                    <a:pt x="1173" y="138"/>
                  </a:lnTo>
                  <a:lnTo>
                    <a:pt x="1179" y="138"/>
                  </a:lnTo>
                  <a:lnTo>
                    <a:pt x="1184" y="137"/>
                  </a:lnTo>
                  <a:lnTo>
                    <a:pt x="1190" y="136"/>
                  </a:lnTo>
                  <a:lnTo>
                    <a:pt x="1197" y="135"/>
                  </a:lnTo>
                  <a:lnTo>
                    <a:pt x="1202" y="133"/>
                  </a:lnTo>
                  <a:lnTo>
                    <a:pt x="1208" y="133"/>
                  </a:lnTo>
                  <a:lnTo>
                    <a:pt x="1213" y="132"/>
                  </a:lnTo>
                  <a:lnTo>
                    <a:pt x="1219" y="131"/>
                  </a:lnTo>
                  <a:lnTo>
                    <a:pt x="1224" y="130"/>
                  </a:lnTo>
                  <a:lnTo>
                    <a:pt x="1230" y="129"/>
                  </a:lnTo>
                  <a:lnTo>
                    <a:pt x="1237" y="128"/>
                  </a:lnTo>
                  <a:lnTo>
                    <a:pt x="1242" y="128"/>
                  </a:lnTo>
                  <a:lnTo>
                    <a:pt x="1248" y="127"/>
                  </a:lnTo>
                  <a:lnTo>
                    <a:pt x="1253" y="126"/>
                  </a:lnTo>
                  <a:lnTo>
                    <a:pt x="1259" y="124"/>
                  </a:lnTo>
                  <a:lnTo>
                    <a:pt x="1265" y="123"/>
                  </a:lnTo>
                  <a:lnTo>
                    <a:pt x="1270" y="123"/>
                  </a:lnTo>
                  <a:lnTo>
                    <a:pt x="1277" y="122"/>
                  </a:lnTo>
                  <a:lnTo>
                    <a:pt x="1282" y="121"/>
                  </a:lnTo>
                  <a:lnTo>
                    <a:pt x="1288" y="120"/>
                  </a:lnTo>
                  <a:lnTo>
                    <a:pt x="1294" y="119"/>
                  </a:lnTo>
                  <a:lnTo>
                    <a:pt x="1299" y="118"/>
                  </a:lnTo>
                  <a:lnTo>
                    <a:pt x="1305" y="118"/>
                  </a:lnTo>
                  <a:lnTo>
                    <a:pt x="1310" y="117"/>
                  </a:lnTo>
                  <a:lnTo>
                    <a:pt x="1317" y="116"/>
                  </a:lnTo>
                  <a:lnTo>
                    <a:pt x="1322" y="114"/>
                  </a:lnTo>
                  <a:lnTo>
                    <a:pt x="1328" y="113"/>
                  </a:lnTo>
                  <a:lnTo>
                    <a:pt x="1334" y="112"/>
                  </a:lnTo>
                  <a:lnTo>
                    <a:pt x="1339" y="111"/>
                  </a:lnTo>
                  <a:lnTo>
                    <a:pt x="1345" y="110"/>
                  </a:lnTo>
                  <a:lnTo>
                    <a:pt x="1350" y="109"/>
                  </a:lnTo>
                  <a:lnTo>
                    <a:pt x="1357" y="108"/>
                  </a:lnTo>
                  <a:lnTo>
                    <a:pt x="1363" y="107"/>
                  </a:lnTo>
                  <a:lnTo>
                    <a:pt x="1368" y="106"/>
                  </a:lnTo>
                  <a:lnTo>
                    <a:pt x="1374" y="104"/>
                  </a:lnTo>
                  <a:lnTo>
                    <a:pt x="1379" y="103"/>
                  </a:lnTo>
                  <a:lnTo>
                    <a:pt x="1385" y="102"/>
                  </a:lnTo>
                  <a:lnTo>
                    <a:pt x="1390" y="101"/>
                  </a:lnTo>
                  <a:lnTo>
                    <a:pt x="1397" y="100"/>
                  </a:lnTo>
                  <a:lnTo>
                    <a:pt x="1403" y="99"/>
                  </a:lnTo>
                  <a:lnTo>
                    <a:pt x="1408" y="98"/>
                  </a:lnTo>
                  <a:lnTo>
                    <a:pt x="1414" y="97"/>
                  </a:lnTo>
                  <a:lnTo>
                    <a:pt x="1419" y="95"/>
                  </a:lnTo>
                  <a:lnTo>
                    <a:pt x="1425" y="94"/>
                  </a:lnTo>
                  <a:lnTo>
                    <a:pt x="1432" y="92"/>
                  </a:lnTo>
                  <a:lnTo>
                    <a:pt x="1437" y="91"/>
                  </a:lnTo>
                  <a:lnTo>
                    <a:pt x="1443" y="90"/>
                  </a:lnTo>
                  <a:lnTo>
                    <a:pt x="1448" y="89"/>
                  </a:lnTo>
                  <a:lnTo>
                    <a:pt x="1454" y="88"/>
                  </a:lnTo>
                  <a:lnTo>
                    <a:pt x="1460" y="87"/>
                  </a:lnTo>
                  <a:lnTo>
                    <a:pt x="1466" y="85"/>
                  </a:lnTo>
                  <a:lnTo>
                    <a:pt x="1472" y="84"/>
                  </a:lnTo>
                  <a:lnTo>
                    <a:pt x="1477" y="82"/>
                  </a:lnTo>
                  <a:lnTo>
                    <a:pt x="1483" y="81"/>
                  </a:lnTo>
                  <a:lnTo>
                    <a:pt x="1489" y="80"/>
                  </a:lnTo>
                  <a:lnTo>
                    <a:pt x="1494" y="79"/>
                  </a:lnTo>
                  <a:lnTo>
                    <a:pt x="1501" y="78"/>
                  </a:lnTo>
                  <a:lnTo>
                    <a:pt x="1506" y="77"/>
                  </a:lnTo>
                  <a:lnTo>
                    <a:pt x="1512" y="75"/>
                  </a:lnTo>
                  <a:lnTo>
                    <a:pt x="1518" y="74"/>
                  </a:lnTo>
                  <a:lnTo>
                    <a:pt x="1523" y="73"/>
                  </a:lnTo>
                  <a:lnTo>
                    <a:pt x="1529" y="72"/>
                  </a:lnTo>
                  <a:lnTo>
                    <a:pt x="1535" y="71"/>
                  </a:lnTo>
                  <a:lnTo>
                    <a:pt x="1541" y="70"/>
                  </a:lnTo>
                  <a:lnTo>
                    <a:pt x="1546" y="69"/>
                  </a:lnTo>
                  <a:lnTo>
                    <a:pt x="1552" y="68"/>
                  </a:lnTo>
                  <a:lnTo>
                    <a:pt x="1558" y="66"/>
                  </a:lnTo>
                  <a:lnTo>
                    <a:pt x="1563" y="65"/>
                  </a:lnTo>
                  <a:lnTo>
                    <a:pt x="1569" y="64"/>
                  </a:lnTo>
                  <a:lnTo>
                    <a:pt x="1575" y="64"/>
                  </a:lnTo>
                  <a:lnTo>
                    <a:pt x="1581" y="63"/>
                  </a:lnTo>
                  <a:lnTo>
                    <a:pt x="1587" y="62"/>
                  </a:lnTo>
                  <a:lnTo>
                    <a:pt x="1592" y="61"/>
                  </a:lnTo>
                  <a:lnTo>
                    <a:pt x="1598" y="61"/>
                  </a:lnTo>
                  <a:lnTo>
                    <a:pt x="1603" y="60"/>
                  </a:lnTo>
                  <a:lnTo>
                    <a:pt x="1610" y="59"/>
                  </a:lnTo>
                  <a:lnTo>
                    <a:pt x="1616" y="59"/>
                  </a:lnTo>
                  <a:lnTo>
                    <a:pt x="1621" y="58"/>
                  </a:lnTo>
                  <a:lnTo>
                    <a:pt x="1627" y="56"/>
                  </a:lnTo>
                  <a:lnTo>
                    <a:pt x="1632" y="56"/>
                  </a:lnTo>
                  <a:lnTo>
                    <a:pt x="1638" y="55"/>
                  </a:lnTo>
                  <a:lnTo>
                    <a:pt x="1645" y="55"/>
                  </a:lnTo>
                  <a:lnTo>
                    <a:pt x="1650" y="54"/>
                  </a:lnTo>
                  <a:lnTo>
                    <a:pt x="1656" y="54"/>
                  </a:lnTo>
                  <a:lnTo>
                    <a:pt x="1661" y="53"/>
                  </a:lnTo>
                  <a:lnTo>
                    <a:pt x="1667" y="53"/>
                  </a:lnTo>
                  <a:lnTo>
                    <a:pt x="1672" y="52"/>
                  </a:lnTo>
                  <a:lnTo>
                    <a:pt x="1679" y="52"/>
                  </a:lnTo>
                  <a:lnTo>
                    <a:pt x="1685" y="52"/>
                  </a:lnTo>
                  <a:lnTo>
                    <a:pt x="1690" y="51"/>
                  </a:lnTo>
                  <a:lnTo>
                    <a:pt x="1696" y="51"/>
                  </a:lnTo>
                  <a:lnTo>
                    <a:pt x="1701" y="51"/>
                  </a:lnTo>
                  <a:lnTo>
                    <a:pt x="1707" y="50"/>
                  </a:lnTo>
                  <a:lnTo>
                    <a:pt x="1714" y="50"/>
                  </a:lnTo>
                  <a:lnTo>
                    <a:pt x="1719" y="50"/>
                  </a:lnTo>
                  <a:lnTo>
                    <a:pt x="1725" y="50"/>
                  </a:lnTo>
                  <a:lnTo>
                    <a:pt x="1730" y="49"/>
                  </a:lnTo>
                  <a:lnTo>
                    <a:pt x="1736" y="49"/>
                  </a:lnTo>
                  <a:lnTo>
                    <a:pt x="1742" y="49"/>
                  </a:lnTo>
                  <a:lnTo>
                    <a:pt x="1747" y="49"/>
                  </a:lnTo>
                  <a:lnTo>
                    <a:pt x="1754" y="48"/>
                  </a:lnTo>
                  <a:lnTo>
                    <a:pt x="1759" y="48"/>
                  </a:lnTo>
                  <a:lnTo>
                    <a:pt x="1765" y="48"/>
                  </a:lnTo>
                  <a:lnTo>
                    <a:pt x="1770" y="48"/>
                  </a:lnTo>
                  <a:lnTo>
                    <a:pt x="1776" y="48"/>
                  </a:lnTo>
                  <a:lnTo>
                    <a:pt x="1782" y="48"/>
                  </a:lnTo>
                  <a:lnTo>
                    <a:pt x="1787" y="48"/>
                  </a:lnTo>
                  <a:lnTo>
                    <a:pt x="1794" y="46"/>
                  </a:lnTo>
                  <a:lnTo>
                    <a:pt x="1799" y="46"/>
                  </a:lnTo>
                  <a:lnTo>
                    <a:pt x="1805" y="46"/>
                  </a:lnTo>
                  <a:lnTo>
                    <a:pt x="1811" y="46"/>
                  </a:lnTo>
                  <a:lnTo>
                    <a:pt x="1816" y="46"/>
                  </a:lnTo>
                  <a:lnTo>
                    <a:pt x="1822" y="46"/>
                  </a:lnTo>
                  <a:lnTo>
                    <a:pt x="1827" y="46"/>
                  </a:lnTo>
                  <a:lnTo>
                    <a:pt x="1834" y="46"/>
                  </a:lnTo>
                  <a:lnTo>
                    <a:pt x="1840" y="46"/>
                  </a:lnTo>
                  <a:lnTo>
                    <a:pt x="1845" y="46"/>
                  </a:lnTo>
                  <a:lnTo>
                    <a:pt x="1851" y="46"/>
                  </a:lnTo>
                  <a:lnTo>
                    <a:pt x="1856" y="45"/>
                  </a:lnTo>
                  <a:lnTo>
                    <a:pt x="1862" y="45"/>
                  </a:lnTo>
                  <a:lnTo>
                    <a:pt x="1867" y="45"/>
                  </a:lnTo>
                  <a:lnTo>
                    <a:pt x="1874" y="45"/>
                  </a:lnTo>
                  <a:lnTo>
                    <a:pt x="1880" y="45"/>
                  </a:lnTo>
                  <a:lnTo>
                    <a:pt x="1885" y="45"/>
                  </a:lnTo>
                  <a:lnTo>
                    <a:pt x="1891" y="45"/>
                  </a:lnTo>
                  <a:lnTo>
                    <a:pt x="1896" y="45"/>
                  </a:lnTo>
                  <a:lnTo>
                    <a:pt x="1902" y="45"/>
                  </a:lnTo>
                  <a:lnTo>
                    <a:pt x="1908" y="44"/>
                  </a:lnTo>
                  <a:lnTo>
                    <a:pt x="1914" y="44"/>
                  </a:lnTo>
                  <a:lnTo>
                    <a:pt x="1920" y="44"/>
                  </a:lnTo>
                  <a:lnTo>
                    <a:pt x="1925" y="44"/>
                  </a:lnTo>
                  <a:lnTo>
                    <a:pt x="1931" y="44"/>
                  </a:lnTo>
                  <a:lnTo>
                    <a:pt x="1937" y="44"/>
                  </a:lnTo>
                  <a:lnTo>
                    <a:pt x="1942" y="43"/>
                  </a:lnTo>
                  <a:lnTo>
                    <a:pt x="1949" y="43"/>
                  </a:lnTo>
                  <a:lnTo>
                    <a:pt x="1954" y="43"/>
                  </a:lnTo>
                  <a:lnTo>
                    <a:pt x="1960" y="43"/>
                  </a:lnTo>
                  <a:lnTo>
                    <a:pt x="1965" y="43"/>
                  </a:lnTo>
                  <a:lnTo>
                    <a:pt x="1971" y="42"/>
                  </a:lnTo>
                  <a:lnTo>
                    <a:pt x="1977" y="42"/>
                  </a:lnTo>
                  <a:lnTo>
                    <a:pt x="1983" y="42"/>
                  </a:lnTo>
                  <a:lnTo>
                    <a:pt x="1989" y="42"/>
                  </a:lnTo>
                  <a:lnTo>
                    <a:pt x="1994" y="41"/>
                  </a:lnTo>
                  <a:lnTo>
                    <a:pt x="2000" y="41"/>
                  </a:lnTo>
                  <a:lnTo>
                    <a:pt x="2006" y="41"/>
                  </a:lnTo>
                  <a:lnTo>
                    <a:pt x="2011" y="41"/>
                  </a:lnTo>
                  <a:lnTo>
                    <a:pt x="2018" y="40"/>
                  </a:lnTo>
                  <a:lnTo>
                    <a:pt x="2023" y="40"/>
                  </a:lnTo>
                  <a:lnTo>
                    <a:pt x="2029" y="40"/>
                  </a:lnTo>
                  <a:lnTo>
                    <a:pt x="2035" y="40"/>
                  </a:lnTo>
                  <a:lnTo>
                    <a:pt x="2040" y="39"/>
                  </a:lnTo>
                  <a:lnTo>
                    <a:pt x="2046" y="39"/>
                  </a:lnTo>
                  <a:lnTo>
                    <a:pt x="2052" y="39"/>
                  </a:lnTo>
                  <a:lnTo>
                    <a:pt x="2058" y="39"/>
                  </a:lnTo>
                  <a:lnTo>
                    <a:pt x="2064" y="37"/>
                  </a:lnTo>
                  <a:lnTo>
                    <a:pt x="2069" y="37"/>
                  </a:lnTo>
                  <a:lnTo>
                    <a:pt x="2075" y="37"/>
                  </a:lnTo>
                  <a:lnTo>
                    <a:pt x="2080" y="37"/>
                  </a:lnTo>
                  <a:lnTo>
                    <a:pt x="2087" y="36"/>
                  </a:lnTo>
                  <a:lnTo>
                    <a:pt x="2093" y="36"/>
                  </a:lnTo>
                  <a:lnTo>
                    <a:pt x="2098" y="36"/>
                  </a:lnTo>
                  <a:lnTo>
                    <a:pt x="2104" y="36"/>
                  </a:lnTo>
                  <a:lnTo>
                    <a:pt x="2109" y="35"/>
                  </a:lnTo>
                  <a:lnTo>
                    <a:pt x="2115" y="35"/>
                  </a:lnTo>
                  <a:lnTo>
                    <a:pt x="2122" y="35"/>
                  </a:lnTo>
                  <a:lnTo>
                    <a:pt x="2127" y="35"/>
                  </a:lnTo>
                  <a:lnTo>
                    <a:pt x="2133" y="34"/>
                  </a:lnTo>
                  <a:lnTo>
                    <a:pt x="2138" y="34"/>
                  </a:lnTo>
                  <a:lnTo>
                    <a:pt x="2144" y="34"/>
                  </a:lnTo>
                  <a:lnTo>
                    <a:pt x="2149" y="34"/>
                  </a:lnTo>
                  <a:lnTo>
                    <a:pt x="2156" y="33"/>
                  </a:lnTo>
                  <a:lnTo>
                    <a:pt x="2162" y="33"/>
                  </a:lnTo>
                  <a:lnTo>
                    <a:pt x="2167" y="33"/>
                  </a:lnTo>
                  <a:lnTo>
                    <a:pt x="2173" y="33"/>
                  </a:lnTo>
                  <a:lnTo>
                    <a:pt x="2178" y="33"/>
                  </a:lnTo>
                  <a:lnTo>
                    <a:pt x="2184" y="32"/>
                  </a:lnTo>
                  <a:lnTo>
                    <a:pt x="2191" y="32"/>
                  </a:lnTo>
                  <a:lnTo>
                    <a:pt x="2196" y="32"/>
                  </a:lnTo>
                  <a:lnTo>
                    <a:pt x="2202" y="32"/>
                  </a:lnTo>
                  <a:lnTo>
                    <a:pt x="2207" y="31"/>
                  </a:lnTo>
                  <a:lnTo>
                    <a:pt x="2213" y="31"/>
                  </a:lnTo>
                  <a:lnTo>
                    <a:pt x="2218" y="31"/>
                  </a:lnTo>
                  <a:lnTo>
                    <a:pt x="2225" y="31"/>
                  </a:lnTo>
                  <a:lnTo>
                    <a:pt x="2231" y="30"/>
                  </a:lnTo>
                  <a:lnTo>
                    <a:pt x="2236" y="30"/>
                  </a:lnTo>
                  <a:lnTo>
                    <a:pt x="2242" y="30"/>
                  </a:lnTo>
                  <a:lnTo>
                    <a:pt x="2247" y="30"/>
                  </a:lnTo>
                  <a:lnTo>
                    <a:pt x="2253" y="29"/>
                  </a:lnTo>
                  <a:lnTo>
                    <a:pt x="2259" y="29"/>
                  </a:lnTo>
                  <a:lnTo>
                    <a:pt x="2265" y="29"/>
                  </a:lnTo>
                  <a:lnTo>
                    <a:pt x="2271" y="29"/>
                  </a:lnTo>
                  <a:lnTo>
                    <a:pt x="2276" y="27"/>
                  </a:lnTo>
                  <a:lnTo>
                    <a:pt x="2282" y="27"/>
                  </a:lnTo>
                  <a:lnTo>
                    <a:pt x="2288" y="27"/>
                  </a:lnTo>
                  <a:lnTo>
                    <a:pt x="2293" y="27"/>
                  </a:lnTo>
                  <a:lnTo>
                    <a:pt x="2300" y="26"/>
                  </a:lnTo>
                  <a:lnTo>
                    <a:pt x="2305" y="26"/>
                  </a:lnTo>
                  <a:lnTo>
                    <a:pt x="2311" y="26"/>
                  </a:lnTo>
                  <a:lnTo>
                    <a:pt x="2317" y="25"/>
                  </a:lnTo>
                  <a:lnTo>
                    <a:pt x="2322" y="25"/>
                  </a:lnTo>
                  <a:lnTo>
                    <a:pt x="2328" y="25"/>
                  </a:lnTo>
                  <a:lnTo>
                    <a:pt x="2334" y="25"/>
                  </a:lnTo>
                  <a:lnTo>
                    <a:pt x="2340" y="24"/>
                  </a:lnTo>
                  <a:lnTo>
                    <a:pt x="2346" y="24"/>
                  </a:lnTo>
                  <a:lnTo>
                    <a:pt x="2351" y="24"/>
                  </a:lnTo>
                  <a:lnTo>
                    <a:pt x="2357" y="24"/>
                  </a:lnTo>
                  <a:lnTo>
                    <a:pt x="2362" y="23"/>
                  </a:lnTo>
                  <a:lnTo>
                    <a:pt x="2369" y="23"/>
                  </a:lnTo>
                  <a:lnTo>
                    <a:pt x="2374" y="23"/>
                  </a:lnTo>
                  <a:lnTo>
                    <a:pt x="2380" y="22"/>
                  </a:lnTo>
                  <a:lnTo>
                    <a:pt x="2386" y="22"/>
                  </a:lnTo>
                  <a:lnTo>
                    <a:pt x="2391" y="22"/>
                  </a:lnTo>
                  <a:lnTo>
                    <a:pt x="2397" y="21"/>
                  </a:lnTo>
                  <a:lnTo>
                    <a:pt x="2403" y="21"/>
                  </a:lnTo>
                  <a:lnTo>
                    <a:pt x="2409" y="21"/>
                  </a:lnTo>
                  <a:lnTo>
                    <a:pt x="2415" y="21"/>
                  </a:lnTo>
                  <a:lnTo>
                    <a:pt x="2420" y="20"/>
                  </a:lnTo>
                  <a:lnTo>
                    <a:pt x="2426" y="20"/>
                  </a:lnTo>
                  <a:lnTo>
                    <a:pt x="2431" y="20"/>
                  </a:lnTo>
                  <a:lnTo>
                    <a:pt x="2437" y="19"/>
                  </a:lnTo>
                  <a:lnTo>
                    <a:pt x="2444" y="19"/>
                  </a:lnTo>
                  <a:lnTo>
                    <a:pt x="2449" y="19"/>
                  </a:lnTo>
                  <a:lnTo>
                    <a:pt x="2455" y="17"/>
                  </a:lnTo>
                  <a:lnTo>
                    <a:pt x="2460" y="17"/>
                  </a:lnTo>
                  <a:lnTo>
                    <a:pt x="2466" y="17"/>
                  </a:lnTo>
                  <a:lnTo>
                    <a:pt x="2471" y="16"/>
                  </a:lnTo>
                  <a:lnTo>
                    <a:pt x="2477" y="16"/>
                  </a:lnTo>
                  <a:lnTo>
                    <a:pt x="2484" y="16"/>
                  </a:lnTo>
                  <a:lnTo>
                    <a:pt x="2489" y="15"/>
                  </a:lnTo>
                  <a:lnTo>
                    <a:pt x="2495" y="15"/>
                  </a:lnTo>
                  <a:lnTo>
                    <a:pt x="2500" y="15"/>
                  </a:lnTo>
                  <a:lnTo>
                    <a:pt x="2506" y="14"/>
                  </a:lnTo>
                  <a:lnTo>
                    <a:pt x="2512" y="14"/>
                  </a:lnTo>
                  <a:lnTo>
                    <a:pt x="2517" y="14"/>
                  </a:lnTo>
                  <a:lnTo>
                    <a:pt x="2524" y="13"/>
                  </a:lnTo>
                  <a:lnTo>
                    <a:pt x="2529" y="13"/>
                  </a:lnTo>
                  <a:lnTo>
                    <a:pt x="2535" y="13"/>
                  </a:lnTo>
                  <a:lnTo>
                    <a:pt x="2541" y="12"/>
                  </a:lnTo>
                  <a:lnTo>
                    <a:pt x="2546" y="12"/>
                  </a:lnTo>
                  <a:lnTo>
                    <a:pt x="2552" y="12"/>
                  </a:lnTo>
                  <a:lnTo>
                    <a:pt x="2557" y="12"/>
                  </a:lnTo>
                  <a:lnTo>
                    <a:pt x="2564" y="11"/>
                  </a:lnTo>
                  <a:lnTo>
                    <a:pt x="2569" y="11"/>
                  </a:lnTo>
                  <a:lnTo>
                    <a:pt x="2575" y="11"/>
                  </a:lnTo>
                  <a:lnTo>
                    <a:pt x="2581" y="10"/>
                  </a:lnTo>
                  <a:lnTo>
                    <a:pt x="2586" y="10"/>
                  </a:lnTo>
                  <a:lnTo>
                    <a:pt x="2592" y="10"/>
                  </a:lnTo>
                  <a:lnTo>
                    <a:pt x="2597" y="10"/>
                  </a:lnTo>
                  <a:lnTo>
                    <a:pt x="2604" y="8"/>
                  </a:lnTo>
                  <a:lnTo>
                    <a:pt x="2610" y="8"/>
                  </a:lnTo>
                  <a:lnTo>
                    <a:pt x="2615" y="8"/>
                  </a:lnTo>
                  <a:lnTo>
                    <a:pt x="2621" y="8"/>
                  </a:lnTo>
                  <a:lnTo>
                    <a:pt x="2626" y="8"/>
                  </a:lnTo>
                  <a:lnTo>
                    <a:pt x="2632" y="7"/>
                  </a:lnTo>
                  <a:lnTo>
                    <a:pt x="2639" y="7"/>
                  </a:lnTo>
                  <a:lnTo>
                    <a:pt x="2644" y="7"/>
                  </a:lnTo>
                  <a:lnTo>
                    <a:pt x="2650" y="7"/>
                  </a:lnTo>
                  <a:lnTo>
                    <a:pt x="2655" y="7"/>
                  </a:lnTo>
                  <a:lnTo>
                    <a:pt x="2661" y="6"/>
                  </a:lnTo>
                  <a:lnTo>
                    <a:pt x="2666" y="6"/>
                  </a:lnTo>
                  <a:lnTo>
                    <a:pt x="2673" y="6"/>
                  </a:lnTo>
                  <a:lnTo>
                    <a:pt x="2679" y="6"/>
                  </a:lnTo>
                  <a:lnTo>
                    <a:pt x="2684" y="6"/>
                  </a:lnTo>
                  <a:lnTo>
                    <a:pt x="2690" y="6"/>
                  </a:lnTo>
                  <a:lnTo>
                    <a:pt x="2695" y="6"/>
                  </a:lnTo>
                  <a:lnTo>
                    <a:pt x="2701" y="5"/>
                  </a:lnTo>
                  <a:lnTo>
                    <a:pt x="2708" y="5"/>
                  </a:lnTo>
                  <a:lnTo>
                    <a:pt x="2713" y="5"/>
                  </a:lnTo>
                  <a:lnTo>
                    <a:pt x="2719" y="5"/>
                  </a:lnTo>
                  <a:lnTo>
                    <a:pt x="2724" y="5"/>
                  </a:lnTo>
                  <a:lnTo>
                    <a:pt x="2730" y="5"/>
                  </a:lnTo>
                  <a:lnTo>
                    <a:pt x="2736" y="5"/>
                  </a:lnTo>
                  <a:lnTo>
                    <a:pt x="2742" y="4"/>
                  </a:lnTo>
                  <a:lnTo>
                    <a:pt x="2748" y="4"/>
                  </a:lnTo>
                  <a:lnTo>
                    <a:pt x="2753" y="4"/>
                  </a:lnTo>
                  <a:lnTo>
                    <a:pt x="2759" y="4"/>
                  </a:lnTo>
                  <a:lnTo>
                    <a:pt x="2765" y="4"/>
                  </a:lnTo>
                  <a:lnTo>
                    <a:pt x="2770" y="4"/>
                  </a:lnTo>
                  <a:lnTo>
                    <a:pt x="2776" y="4"/>
                  </a:lnTo>
                  <a:lnTo>
                    <a:pt x="2782" y="3"/>
                  </a:lnTo>
                  <a:lnTo>
                    <a:pt x="2788" y="3"/>
                  </a:lnTo>
                  <a:lnTo>
                    <a:pt x="2793" y="3"/>
                  </a:lnTo>
                  <a:lnTo>
                    <a:pt x="2799" y="3"/>
                  </a:lnTo>
                  <a:lnTo>
                    <a:pt x="2805" y="3"/>
                  </a:lnTo>
                  <a:lnTo>
                    <a:pt x="2810" y="3"/>
                  </a:lnTo>
                  <a:lnTo>
                    <a:pt x="2816" y="3"/>
                  </a:lnTo>
                  <a:lnTo>
                    <a:pt x="2821" y="3"/>
                  </a:lnTo>
                  <a:lnTo>
                    <a:pt x="2826" y="2"/>
                  </a:lnTo>
                  <a:lnTo>
                    <a:pt x="2831" y="2"/>
                  </a:lnTo>
                  <a:lnTo>
                    <a:pt x="2837" y="2"/>
                  </a:lnTo>
                  <a:lnTo>
                    <a:pt x="2841" y="2"/>
                  </a:lnTo>
                  <a:lnTo>
                    <a:pt x="2847" y="2"/>
                  </a:lnTo>
                  <a:lnTo>
                    <a:pt x="2851" y="2"/>
                  </a:lnTo>
                  <a:lnTo>
                    <a:pt x="2856" y="2"/>
                  </a:lnTo>
                  <a:lnTo>
                    <a:pt x="2861" y="2"/>
                  </a:lnTo>
                  <a:lnTo>
                    <a:pt x="2866" y="2"/>
                  </a:lnTo>
                  <a:lnTo>
                    <a:pt x="2870" y="1"/>
                  </a:lnTo>
                  <a:lnTo>
                    <a:pt x="2874" y="1"/>
                  </a:lnTo>
                  <a:lnTo>
                    <a:pt x="2878" y="1"/>
                  </a:lnTo>
                  <a:lnTo>
                    <a:pt x="2883" y="1"/>
                  </a:lnTo>
                  <a:lnTo>
                    <a:pt x="2886" y="1"/>
                  </a:lnTo>
                  <a:lnTo>
                    <a:pt x="2890" y="1"/>
                  </a:lnTo>
                  <a:lnTo>
                    <a:pt x="2894" y="1"/>
                  </a:lnTo>
                  <a:lnTo>
                    <a:pt x="2897" y="1"/>
                  </a:lnTo>
                  <a:lnTo>
                    <a:pt x="2899" y="1"/>
                  </a:lnTo>
                  <a:lnTo>
                    <a:pt x="2903" y="1"/>
                  </a:lnTo>
                  <a:lnTo>
                    <a:pt x="2932" y="0"/>
                  </a:lnTo>
                </a:path>
              </a:pathLst>
            </a:custGeom>
            <a:noFill/>
            <a:ln w="11113">
              <a:solidFill>
                <a:srgbClr val="FF0000"/>
              </a:solidFill>
              <a:round/>
              <a:headEnd/>
              <a:tailEnd/>
            </a:ln>
          </p:spPr>
          <p:txBody>
            <a:bodyPr/>
            <a:lstStyle/>
            <a:p>
              <a:endParaRPr lang="it-IT">
                <a:latin typeface="Calibri" pitchFamily="34" charset="0"/>
              </a:endParaRPr>
            </a:p>
          </p:txBody>
        </p:sp>
        <p:sp>
          <p:nvSpPr>
            <p:cNvPr id="42" name="Rectangle 159"/>
            <p:cNvSpPr>
              <a:spLocks noChangeArrowheads="1"/>
            </p:cNvSpPr>
            <p:nvPr/>
          </p:nvSpPr>
          <p:spPr bwMode="auto">
            <a:xfrm rot="16200000">
              <a:off x="253207" y="14277181"/>
              <a:ext cx="1600200" cy="198437"/>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Cumulative frequency</a:t>
              </a:r>
              <a:endParaRPr lang="it-IT" sz="1300">
                <a:latin typeface="Calibri" pitchFamily="34" charset="0"/>
              </a:endParaRPr>
            </a:p>
          </p:txBody>
        </p:sp>
        <p:sp>
          <p:nvSpPr>
            <p:cNvPr id="43" name="Rectangle 160"/>
            <p:cNvSpPr>
              <a:spLocks noChangeArrowheads="1"/>
            </p:cNvSpPr>
            <p:nvPr/>
          </p:nvSpPr>
          <p:spPr bwMode="auto">
            <a:xfrm>
              <a:off x="1857375" y="15332075"/>
              <a:ext cx="1263650" cy="198438"/>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Neck length (</a:t>
              </a:r>
              <a:r>
                <a:rPr lang="it-IT" sz="1300">
                  <a:solidFill>
                    <a:srgbClr val="000000"/>
                  </a:solidFill>
                  <a:latin typeface="Calibri" pitchFamily="34" charset="0"/>
                  <a:sym typeface="Symbol" pitchFamily="18" charset="2"/>
                </a:rPr>
                <a:t>m)</a:t>
              </a:r>
              <a:endParaRPr lang="it-IT" sz="1300">
                <a:latin typeface="Calibri" pitchFamily="34" charset="0"/>
              </a:endParaRPr>
            </a:p>
          </p:txBody>
        </p:sp>
        <p:grpSp>
          <p:nvGrpSpPr>
            <p:cNvPr id="44" name="Group 150"/>
            <p:cNvGrpSpPr>
              <a:grpSpLocks noChangeAspect="1"/>
            </p:cNvGrpSpPr>
            <p:nvPr/>
          </p:nvGrpSpPr>
          <p:grpSpPr bwMode="auto">
            <a:xfrm>
              <a:off x="911225" y="12007850"/>
              <a:ext cx="3025775" cy="887413"/>
              <a:chOff x="2035" y="443"/>
              <a:chExt cx="2107" cy="618"/>
            </a:xfrm>
          </p:grpSpPr>
          <p:cxnSp>
            <p:nvCxnSpPr>
              <p:cNvPr id="45" name="Connettore 1 44"/>
              <p:cNvCxnSpPr/>
              <p:nvPr/>
            </p:nvCxnSpPr>
            <p:spPr>
              <a:xfrm rot="16200000">
                <a:off x="2628" y="762"/>
                <a:ext cx="1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23"/>
              <p:cNvPicPr>
                <a:picLocks noChangeAspect="1" noChangeArrowheads="1"/>
              </p:cNvPicPr>
              <p:nvPr/>
            </p:nvPicPr>
            <p:blipFill>
              <a:blip r:embed="rId2"/>
              <a:srcRect/>
              <a:stretch>
                <a:fillRect/>
              </a:stretch>
            </p:blipFill>
            <p:spPr bwMode="auto">
              <a:xfrm rot="-5400000">
                <a:off x="2815" y="-266"/>
                <a:ext cx="568" cy="2086"/>
              </a:xfrm>
              <a:prstGeom prst="rect">
                <a:avLst/>
              </a:prstGeom>
              <a:noFill/>
              <a:ln w="9525">
                <a:noFill/>
                <a:miter lim="800000"/>
                <a:headEnd/>
                <a:tailEnd/>
              </a:ln>
            </p:spPr>
          </p:pic>
          <p:sp>
            <p:nvSpPr>
              <p:cNvPr id="47" name="Triangolo isoscele 46"/>
              <p:cNvSpPr/>
              <p:nvPr/>
            </p:nvSpPr>
            <p:spPr>
              <a:xfrm>
                <a:off x="2874" y="988"/>
                <a:ext cx="45" cy="4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83230" fontAlgn="auto">
                  <a:spcBef>
                    <a:spcPts val="0"/>
                  </a:spcBef>
                  <a:spcAft>
                    <a:spcPts val="0"/>
                  </a:spcAft>
                  <a:defRPr/>
                </a:pPr>
                <a:endParaRPr lang="it-IT" dirty="0"/>
              </a:p>
            </p:txBody>
          </p:sp>
          <p:sp>
            <p:nvSpPr>
              <p:cNvPr id="48" name="Triangolo isoscele 47"/>
              <p:cNvSpPr/>
              <p:nvPr/>
            </p:nvSpPr>
            <p:spPr>
              <a:xfrm rot="5400000">
                <a:off x="3460" y="988"/>
                <a:ext cx="44" cy="45"/>
              </a:xfrm>
              <a:prstGeom prst="triangle">
                <a:avLst/>
              </a:prstGeom>
              <a:solidFill>
                <a:srgbClr val="FFFF00"/>
              </a:solidFill>
              <a:ln>
                <a:solidFill>
                  <a:srgbClr val="FFFF00"/>
                </a:solidFill>
              </a:ln>
              <a:scene3d>
                <a:camera prst="orthographicFront">
                  <a:rot lat="0" lon="3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83230" fontAlgn="auto">
                  <a:spcBef>
                    <a:spcPts val="0"/>
                  </a:spcBef>
                  <a:spcAft>
                    <a:spcPts val="0"/>
                  </a:spcAft>
                  <a:defRPr/>
                </a:pPr>
                <a:endParaRPr lang="it-IT"/>
              </a:p>
            </p:txBody>
          </p:sp>
          <p:sp>
            <p:nvSpPr>
              <p:cNvPr id="49" name="Triangolo isoscele 48"/>
              <p:cNvSpPr/>
              <p:nvPr/>
            </p:nvSpPr>
            <p:spPr>
              <a:xfrm>
                <a:off x="3999" y="808"/>
                <a:ext cx="43" cy="4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83230" fontAlgn="auto">
                  <a:spcBef>
                    <a:spcPts val="0"/>
                  </a:spcBef>
                  <a:spcAft>
                    <a:spcPts val="0"/>
                  </a:spcAft>
                  <a:defRPr/>
                </a:pPr>
                <a:endParaRPr lang="it-IT"/>
              </a:p>
            </p:txBody>
          </p:sp>
          <p:sp>
            <p:nvSpPr>
              <p:cNvPr id="50" name="Triangolo isoscele 720"/>
              <p:cNvSpPr>
                <a:spLocks noChangeAspect="1" noChangeArrowheads="1"/>
              </p:cNvSpPr>
              <p:nvPr/>
            </p:nvSpPr>
            <p:spPr bwMode="auto">
              <a:xfrm rot="-5400000">
                <a:off x="3594" y="904"/>
                <a:ext cx="45" cy="45"/>
              </a:xfrm>
              <a:prstGeom prst="triangle">
                <a:avLst>
                  <a:gd name="adj" fmla="val 50000"/>
                </a:avLst>
              </a:prstGeom>
              <a:solidFill>
                <a:srgbClr val="FFFF00"/>
              </a:solidFill>
              <a:ln w="25400" algn="ctr">
                <a:solidFill>
                  <a:srgbClr val="FFFF00"/>
                </a:solidFill>
                <a:miter lim="800000"/>
                <a:headEnd/>
                <a:tailEnd/>
              </a:ln>
            </p:spPr>
            <p:txBody>
              <a:bodyPr vert="eaVert" anchor="ctr"/>
              <a:lstStyle/>
              <a:p>
                <a:pPr algn="ctr"/>
                <a:endParaRPr lang="it-IT">
                  <a:solidFill>
                    <a:srgbClr val="FFFFFF"/>
                  </a:solidFill>
                  <a:latin typeface="Calibri" pitchFamily="34" charset="0"/>
                </a:endParaRPr>
              </a:p>
            </p:txBody>
          </p:sp>
          <p:sp>
            <p:nvSpPr>
              <p:cNvPr id="51" name="Triangolo isoscele 721"/>
              <p:cNvSpPr>
                <a:spLocks noChangeAspect="1" noChangeArrowheads="1"/>
              </p:cNvSpPr>
              <p:nvPr/>
            </p:nvSpPr>
            <p:spPr bwMode="auto">
              <a:xfrm flipV="1">
                <a:off x="3414" y="585"/>
                <a:ext cx="45" cy="45"/>
              </a:xfrm>
              <a:prstGeom prst="triangle">
                <a:avLst>
                  <a:gd name="adj" fmla="val 50000"/>
                </a:avLst>
              </a:prstGeom>
              <a:solidFill>
                <a:srgbClr val="FFFF00"/>
              </a:solidFill>
              <a:ln w="25400" algn="ctr">
                <a:solidFill>
                  <a:srgbClr val="FFFF00"/>
                </a:solidFill>
                <a:miter lim="800000"/>
                <a:headEnd/>
                <a:tailEnd/>
              </a:ln>
            </p:spPr>
            <p:txBody>
              <a:bodyPr rot="10800000" anchor="ctr"/>
              <a:lstStyle/>
              <a:p>
                <a:pPr algn="ctr"/>
                <a:endParaRPr lang="it-IT">
                  <a:solidFill>
                    <a:srgbClr val="FFFFFF"/>
                  </a:solidFill>
                  <a:latin typeface="Calibri" pitchFamily="34" charset="0"/>
                </a:endParaRPr>
              </a:p>
            </p:txBody>
          </p:sp>
          <p:sp>
            <p:nvSpPr>
              <p:cNvPr id="52" name="Triangolo isoscele 722"/>
              <p:cNvSpPr>
                <a:spLocks noChangeAspect="1" noChangeArrowheads="1"/>
              </p:cNvSpPr>
              <p:nvPr/>
            </p:nvSpPr>
            <p:spPr bwMode="auto">
              <a:xfrm flipV="1">
                <a:off x="2514" y="628"/>
                <a:ext cx="45" cy="45"/>
              </a:xfrm>
              <a:prstGeom prst="triangle">
                <a:avLst>
                  <a:gd name="adj" fmla="val 50000"/>
                </a:avLst>
              </a:prstGeom>
              <a:solidFill>
                <a:srgbClr val="FFFF00"/>
              </a:solidFill>
              <a:ln w="25400" algn="ctr">
                <a:solidFill>
                  <a:srgbClr val="FFFF00"/>
                </a:solidFill>
                <a:miter lim="800000"/>
                <a:headEnd/>
                <a:tailEnd/>
              </a:ln>
            </p:spPr>
            <p:txBody>
              <a:bodyPr rot="10800000" anchor="ctr"/>
              <a:lstStyle/>
              <a:p>
                <a:pPr algn="ctr"/>
                <a:endParaRPr lang="it-IT">
                  <a:solidFill>
                    <a:srgbClr val="FFFFFF"/>
                  </a:solidFill>
                  <a:latin typeface="Calibri" pitchFamily="34" charset="0"/>
                </a:endParaRPr>
              </a:p>
            </p:txBody>
          </p:sp>
          <p:sp>
            <p:nvSpPr>
              <p:cNvPr id="53" name="Triangolo isoscele 723"/>
              <p:cNvSpPr>
                <a:spLocks noChangeAspect="1" noChangeArrowheads="1"/>
              </p:cNvSpPr>
              <p:nvPr/>
            </p:nvSpPr>
            <p:spPr bwMode="auto">
              <a:xfrm flipV="1">
                <a:off x="2424" y="538"/>
                <a:ext cx="45" cy="45"/>
              </a:xfrm>
              <a:prstGeom prst="triangle">
                <a:avLst>
                  <a:gd name="adj" fmla="val 50000"/>
                </a:avLst>
              </a:prstGeom>
              <a:solidFill>
                <a:srgbClr val="FFFF00"/>
              </a:solidFill>
              <a:ln w="25400" algn="ctr">
                <a:solidFill>
                  <a:srgbClr val="FFFF00"/>
                </a:solidFill>
                <a:miter lim="800000"/>
                <a:headEnd/>
                <a:tailEnd/>
              </a:ln>
            </p:spPr>
            <p:txBody>
              <a:bodyPr rot="10800000" anchor="ctr"/>
              <a:lstStyle/>
              <a:p>
                <a:pPr algn="ctr"/>
                <a:endParaRPr lang="it-IT">
                  <a:solidFill>
                    <a:srgbClr val="FFFFFF"/>
                  </a:solidFill>
                  <a:latin typeface="Calibri" pitchFamily="34" charset="0"/>
                </a:endParaRPr>
              </a:p>
            </p:txBody>
          </p:sp>
          <p:sp>
            <p:nvSpPr>
              <p:cNvPr id="54" name="CasellaDiTesto 59"/>
              <p:cNvSpPr txBox="1">
                <a:spLocks noChangeAspect="1" noChangeArrowheads="1"/>
              </p:cNvSpPr>
              <p:nvPr/>
            </p:nvSpPr>
            <p:spPr bwMode="auto">
              <a:xfrm>
                <a:off x="2035" y="443"/>
                <a:ext cx="321" cy="212"/>
              </a:xfrm>
              <a:prstGeom prst="rect">
                <a:avLst/>
              </a:prstGeom>
              <a:noFill/>
              <a:ln w="9525">
                <a:noFill/>
                <a:miter lim="800000"/>
                <a:headEnd/>
                <a:tailEnd/>
              </a:ln>
            </p:spPr>
            <p:txBody>
              <a:bodyPr wrap="none">
                <a:spAutoFit/>
              </a:bodyPr>
              <a:lstStyle/>
              <a:p>
                <a:r>
                  <a:rPr lang="it-IT" sz="1400">
                    <a:solidFill>
                      <a:schemeClr val="bg1"/>
                    </a:solidFill>
                    <a:latin typeface="Calibri" pitchFamily="34" charset="0"/>
                  </a:rPr>
                  <a:t>Cnt</a:t>
                </a:r>
              </a:p>
            </p:txBody>
          </p:sp>
        </p:grpSp>
        <p:grpSp>
          <p:nvGrpSpPr>
            <p:cNvPr id="55" name="Group 151"/>
            <p:cNvGrpSpPr>
              <a:grpSpLocks noChangeAspect="1"/>
            </p:cNvGrpSpPr>
            <p:nvPr/>
          </p:nvGrpSpPr>
          <p:grpSpPr bwMode="auto">
            <a:xfrm>
              <a:off x="4151313" y="12017375"/>
              <a:ext cx="3035300" cy="877888"/>
              <a:chOff x="2349" y="1156"/>
              <a:chExt cx="2124" cy="614"/>
            </a:xfrm>
          </p:grpSpPr>
          <p:pic>
            <p:nvPicPr>
              <p:cNvPr id="56" name="Picture 22"/>
              <p:cNvPicPr>
                <a:picLocks noChangeAspect="1" noChangeArrowheads="1"/>
              </p:cNvPicPr>
              <p:nvPr/>
            </p:nvPicPr>
            <p:blipFill>
              <a:blip r:embed="rId3"/>
              <a:srcRect/>
              <a:stretch>
                <a:fillRect/>
              </a:stretch>
            </p:blipFill>
            <p:spPr bwMode="auto">
              <a:xfrm rot="-5400000">
                <a:off x="3146" y="443"/>
                <a:ext cx="568" cy="2086"/>
              </a:xfrm>
              <a:prstGeom prst="rect">
                <a:avLst/>
              </a:prstGeom>
              <a:noFill/>
              <a:ln w="9525">
                <a:noFill/>
                <a:miter lim="800000"/>
                <a:headEnd/>
                <a:tailEnd/>
              </a:ln>
            </p:spPr>
          </p:pic>
          <p:sp>
            <p:nvSpPr>
              <p:cNvPr id="57" name="Line 19"/>
              <p:cNvSpPr>
                <a:spLocks noChangeAspect="1" noChangeShapeType="1"/>
              </p:cNvSpPr>
              <p:nvPr/>
            </p:nvSpPr>
            <p:spPr bwMode="auto">
              <a:xfrm rot="10800000">
                <a:off x="4285" y="1691"/>
                <a:ext cx="119" cy="0"/>
              </a:xfrm>
              <a:prstGeom prst="line">
                <a:avLst/>
              </a:prstGeom>
              <a:noFill/>
              <a:ln w="38100">
                <a:solidFill>
                  <a:schemeClr val="bg1"/>
                </a:solidFill>
                <a:round/>
                <a:headEnd/>
                <a:tailEnd/>
              </a:ln>
            </p:spPr>
            <p:txBody>
              <a:bodyPr/>
              <a:lstStyle/>
              <a:p>
                <a:endParaRPr lang="it-IT"/>
              </a:p>
            </p:txBody>
          </p:sp>
          <p:sp>
            <p:nvSpPr>
              <p:cNvPr id="58" name="CasellaDiTesto 61"/>
              <p:cNvSpPr txBox="1">
                <a:spLocks noChangeAspect="1" noChangeArrowheads="1"/>
              </p:cNvSpPr>
              <p:nvPr/>
            </p:nvSpPr>
            <p:spPr bwMode="auto">
              <a:xfrm>
                <a:off x="2349" y="1156"/>
                <a:ext cx="764" cy="215"/>
              </a:xfrm>
              <a:prstGeom prst="rect">
                <a:avLst/>
              </a:prstGeom>
              <a:noFill/>
              <a:ln w="9525">
                <a:noFill/>
                <a:miter lim="800000"/>
                <a:headEnd/>
                <a:tailEnd/>
              </a:ln>
            </p:spPr>
            <p:txBody>
              <a:bodyPr wrap="none">
                <a:spAutoFit/>
              </a:bodyPr>
              <a:lstStyle/>
              <a:p>
                <a:r>
                  <a:rPr lang="it-IT" sz="1400">
                    <a:solidFill>
                      <a:schemeClr val="bg1"/>
                    </a:solidFill>
                    <a:latin typeface="Calibri" pitchFamily="34" charset="0"/>
                  </a:rPr>
                  <a:t>MeCP2 KO</a:t>
                </a:r>
              </a:p>
            </p:txBody>
          </p:sp>
          <p:sp>
            <p:nvSpPr>
              <p:cNvPr id="59" name="Triangolo isoscele 729"/>
              <p:cNvSpPr>
                <a:spLocks noChangeAspect="1" noChangeArrowheads="1"/>
              </p:cNvSpPr>
              <p:nvPr/>
            </p:nvSpPr>
            <p:spPr bwMode="auto">
              <a:xfrm rot="5400000">
                <a:off x="4204" y="1587"/>
                <a:ext cx="48" cy="41"/>
              </a:xfrm>
              <a:prstGeom prst="triangle">
                <a:avLst>
                  <a:gd name="adj" fmla="val 50000"/>
                </a:avLst>
              </a:prstGeom>
              <a:solidFill>
                <a:srgbClr val="FFFF00"/>
              </a:solidFill>
              <a:ln w="25400" algn="ctr">
                <a:solidFill>
                  <a:srgbClr val="FFFF00"/>
                </a:solidFill>
                <a:miter lim="800000"/>
                <a:headEnd/>
                <a:tailEnd/>
              </a:ln>
            </p:spPr>
            <p:txBody>
              <a:bodyPr rot="10800000" vert="eaVert" anchor="ctr"/>
              <a:lstStyle/>
              <a:p>
                <a:pPr algn="ctr"/>
                <a:endParaRPr lang="it-IT">
                  <a:solidFill>
                    <a:srgbClr val="FFFFFF"/>
                  </a:solidFill>
                  <a:latin typeface="Calibri" pitchFamily="34" charset="0"/>
                </a:endParaRPr>
              </a:p>
            </p:txBody>
          </p:sp>
          <p:sp>
            <p:nvSpPr>
              <p:cNvPr id="60" name="Triangolo isoscele 59"/>
              <p:cNvSpPr/>
              <p:nvPr/>
            </p:nvSpPr>
            <p:spPr>
              <a:xfrm>
                <a:off x="3889" y="1651"/>
                <a:ext cx="48" cy="4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83230" fontAlgn="auto">
                  <a:spcBef>
                    <a:spcPts val="0"/>
                  </a:spcBef>
                  <a:spcAft>
                    <a:spcPts val="0"/>
                  </a:spcAft>
                  <a:defRPr/>
                </a:pPr>
                <a:endParaRPr lang="it-IT"/>
              </a:p>
            </p:txBody>
          </p:sp>
          <p:sp>
            <p:nvSpPr>
              <p:cNvPr id="61" name="Triangolo isoscele 731"/>
              <p:cNvSpPr>
                <a:spLocks noChangeAspect="1" noChangeArrowheads="1"/>
              </p:cNvSpPr>
              <p:nvPr/>
            </p:nvSpPr>
            <p:spPr bwMode="auto">
              <a:xfrm flipV="1">
                <a:off x="2585" y="1381"/>
                <a:ext cx="44" cy="41"/>
              </a:xfrm>
              <a:prstGeom prst="triangle">
                <a:avLst>
                  <a:gd name="adj" fmla="val 50000"/>
                </a:avLst>
              </a:prstGeom>
              <a:solidFill>
                <a:srgbClr val="FFFF00"/>
              </a:solidFill>
              <a:ln w="25400" algn="ctr">
                <a:solidFill>
                  <a:srgbClr val="FFFF00"/>
                </a:solidFill>
                <a:miter lim="800000"/>
                <a:headEnd/>
                <a:tailEnd/>
              </a:ln>
            </p:spPr>
            <p:txBody>
              <a:bodyPr rot="10800000" anchor="ctr"/>
              <a:lstStyle/>
              <a:p>
                <a:pPr algn="ctr"/>
                <a:endParaRPr lang="it-IT">
                  <a:solidFill>
                    <a:srgbClr val="FFFFFF"/>
                  </a:solidFill>
                  <a:latin typeface="Calibri" pitchFamily="34" charset="0"/>
                </a:endParaRPr>
              </a:p>
            </p:txBody>
          </p:sp>
        </p:grpSp>
        <p:sp>
          <p:nvSpPr>
            <p:cNvPr id="62" name="Text Box 31"/>
            <p:cNvSpPr txBox="1">
              <a:spLocks noChangeArrowheads="1"/>
            </p:cNvSpPr>
            <p:nvPr/>
          </p:nvSpPr>
          <p:spPr bwMode="auto">
            <a:xfrm>
              <a:off x="4872038" y="13566775"/>
              <a:ext cx="311150" cy="396875"/>
            </a:xfrm>
            <a:prstGeom prst="rect">
              <a:avLst/>
            </a:prstGeom>
            <a:noFill/>
            <a:ln w="9525">
              <a:noFill/>
              <a:miter lim="800000"/>
              <a:headEnd/>
              <a:tailEnd/>
            </a:ln>
          </p:spPr>
          <p:txBody>
            <a:bodyPr wrap="none">
              <a:spAutoFit/>
            </a:bodyPr>
            <a:lstStyle/>
            <a:p>
              <a:r>
                <a:rPr lang="it-IT" sz="2000">
                  <a:latin typeface="Calibri" pitchFamily="34" charset="0"/>
                </a:rPr>
                <a:t>*</a:t>
              </a:r>
            </a:p>
          </p:txBody>
        </p:sp>
        <p:grpSp>
          <p:nvGrpSpPr>
            <p:cNvPr id="63" name="Group 344"/>
            <p:cNvGrpSpPr>
              <a:grpSpLocks/>
            </p:cNvGrpSpPr>
            <p:nvPr/>
          </p:nvGrpSpPr>
          <p:grpSpPr bwMode="auto">
            <a:xfrm>
              <a:off x="4610100" y="13798550"/>
              <a:ext cx="363538" cy="1338263"/>
              <a:chOff x="2501" y="1569"/>
              <a:chExt cx="229" cy="843"/>
            </a:xfrm>
          </p:grpSpPr>
          <p:sp>
            <p:nvSpPr>
              <p:cNvPr id="64" name="Rectangle 154"/>
              <p:cNvSpPr>
                <a:spLocks noChangeArrowheads="1"/>
              </p:cNvSpPr>
              <p:nvPr/>
            </p:nvSpPr>
            <p:spPr bwMode="auto">
              <a:xfrm>
                <a:off x="2501" y="1610"/>
                <a:ext cx="229" cy="802"/>
              </a:xfrm>
              <a:prstGeom prst="rect">
                <a:avLst/>
              </a:prstGeom>
              <a:solidFill>
                <a:srgbClr val="000000"/>
              </a:solidFill>
              <a:ln w="3175">
                <a:solidFill>
                  <a:srgbClr val="000000"/>
                </a:solidFill>
                <a:miter lim="800000"/>
                <a:headEnd/>
                <a:tailEnd/>
              </a:ln>
            </p:spPr>
            <p:txBody>
              <a:bodyPr/>
              <a:lstStyle/>
              <a:p>
                <a:endParaRPr lang="it-IT">
                  <a:latin typeface="Calibri" pitchFamily="34" charset="0"/>
                </a:endParaRPr>
              </a:p>
            </p:txBody>
          </p:sp>
          <p:sp>
            <p:nvSpPr>
              <p:cNvPr id="65" name="Line 155"/>
              <p:cNvSpPr>
                <a:spLocks noChangeShapeType="1"/>
              </p:cNvSpPr>
              <p:nvPr/>
            </p:nvSpPr>
            <p:spPr bwMode="auto">
              <a:xfrm>
                <a:off x="2501" y="1610"/>
                <a:ext cx="229" cy="0"/>
              </a:xfrm>
              <a:prstGeom prst="line">
                <a:avLst/>
              </a:prstGeom>
              <a:noFill/>
              <a:ln w="3175">
                <a:solidFill>
                  <a:srgbClr val="000000"/>
                </a:solidFill>
                <a:round/>
                <a:headEnd/>
                <a:tailEnd/>
              </a:ln>
            </p:spPr>
            <p:txBody>
              <a:bodyPr/>
              <a:lstStyle/>
              <a:p>
                <a:endParaRPr lang="it-IT"/>
              </a:p>
            </p:txBody>
          </p:sp>
          <p:sp>
            <p:nvSpPr>
              <p:cNvPr id="66" name="Line 156"/>
              <p:cNvSpPr>
                <a:spLocks noChangeShapeType="1"/>
              </p:cNvSpPr>
              <p:nvPr/>
            </p:nvSpPr>
            <p:spPr bwMode="auto">
              <a:xfrm>
                <a:off x="2730" y="1610"/>
                <a:ext cx="0" cy="802"/>
              </a:xfrm>
              <a:prstGeom prst="line">
                <a:avLst/>
              </a:prstGeom>
              <a:noFill/>
              <a:ln w="3175">
                <a:solidFill>
                  <a:srgbClr val="000000"/>
                </a:solidFill>
                <a:round/>
                <a:headEnd/>
                <a:tailEnd/>
              </a:ln>
            </p:spPr>
            <p:txBody>
              <a:bodyPr/>
              <a:lstStyle/>
              <a:p>
                <a:endParaRPr lang="it-IT"/>
              </a:p>
            </p:txBody>
          </p:sp>
          <p:sp>
            <p:nvSpPr>
              <p:cNvPr id="67" name="Line 157"/>
              <p:cNvSpPr>
                <a:spLocks noChangeShapeType="1"/>
              </p:cNvSpPr>
              <p:nvPr/>
            </p:nvSpPr>
            <p:spPr bwMode="auto">
              <a:xfrm flipV="1">
                <a:off x="2501" y="1610"/>
                <a:ext cx="0" cy="802"/>
              </a:xfrm>
              <a:prstGeom prst="line">
                <a:avLst/>
              </a:prstGeom>
              <a:noFill/>
              <a:ln w="3175">
                <a:solidFill>
                  <a:srgbClr val="000000"/>
                </a:solidFill>
                <a:round/>
                <a:headEnd/>
                <a:tailEnd/>
              </a:ln>
            </p:spPr>
            <p:txBody>
              <a:bodyPr/>
              <a:lstStyle/>
              <a:p>
                <a:endParaRPr lang="it-IT"/>
              </a:p>
            </p:txBody>
          </p:sp>
          <p:sp>
            <p:nvSpPr>
              <p:cNvPr id="68" name="Line 162"/>
              <p:cNvSpPr>
                <a:spLocks noChangeShapeType="1"/>
              </p:cNvSpPr>
              <p:nvPr/>
            </p:nvSpPr>
            <p:spPr bwMode="auto">
              <a:xfrm>
                <a:off x="2615" y="1569"/>
                <a:ext cx="0" cy="41"/>
              </a:xfrm>
              <a:prstGeom prst="line">
                <a:avLst/>
              </a:prstGeom>
              <a:noFill/>
              <a:ln w="7938">
                <a:solidFill>
                  <a:srgbClr val="000000"/>
                </a:solidFill>
                <a:round/>
                <a:headEnd/>
                <a:tailEnd/>
              </a:ln>
            </p:spPr>
            <p:txBody>
              <a:bodyPr/>
              <a:lstStyle/>
              <a:p>
                <a:endParaRPr lang="it-IT"/>
              </a:p>
            </p:txBody>
          </p:sp>
          <p:sp>
            <p:nvSpPr>
              <p:cNvPr id="69" name="Line 163"/>
              <p:cNvSpPr>
                <a:spLocks noChangeShapeType="1"/>
              </p:cNvSpPr>
              <p:nvPr/>
            </p:nvSpPr>
            <p:spPr bwMode="auto">
              <a:xfrm>
                <a:off x="2597" y="1569"/>
                <a:ext cx="37" cy="0"/>
              </a:xfrm>
              <a:prstGeom prst="line">
                <a:avLst/>
              </a:prstGeom>
              <a:noFill/>
              <a:ln w="7938">
                <a:solidFill>
                  <a:srgbClr val="000000"/>
                </a:solidFill>
                <a:round/>
                <a:headEnd/>
                <a:tailEnd/>
              </a:ln>
            </p:spPr>
            <p:txBody>
              <a:bodyPr/>
              <a:lstStyle/>
              <a:p>
                <a:endParaRPr lang="it-IT"/>
              </a:p>
            </p:txBody>
          </p:sp>
        </p:grpSp>
        <p:grpSp>
          <p:nvGrpSpPr>
            <p:cNvPr id="70" name="Group 345"/>
            <p:cNvGrpSpPr>
              <a:grpSpLocks/>
            </p:cNvGrpSpPr>
            <p:nvPr/>
          </p:nvGrpSpPr>
          <p:grpSpPr bwMode="auto">
            <a:xfrm>
              <a:off x="5064125" y="14071600"/>
              <a:ext cx="365125" cy="1065213"/>
              <a:chOff x="2787" y="1741"/>
              <a:chExt cx="230" cy="671"/>
            </a:xfrm>
          </p:grpSpPr>
          <p:sp>
            <p:nvSpPr>
              <p:cNvPr id="71" name="Rectangle 158"/>
              <p:cNvSpPr>
                <a:spLocks noChangeArrowheads="1"/>
              </p:cNvSpPr>
              <p:nvPr/>
            </p:nvSpPr>
            <p:spPr bwMode="auto">
              <a:xfrm>
                <a:off x="2787" y="1787"/>
                <a:ext cx="230" cy="625"/>
              </a:xfrm>
              <a:prstGeom prst="rect">
                <a:avLst/>
              </a:prstGeom>
              <a:solidFill>
                <a:srgbClr val="FF0000"/>
              </a:solidFill>
              <a:ln w="3175">
                <a:solidFill>
                  <a:srgbClr val="FF0000"/>
                </a:solidFill>
                <a:miter lim="800000"/>
                <a:headEnd/>
                <a:tailEnd/>
              </a:ln>
            </p:spPr>
            <p:txBody>
              <a:bodyPr/>
              <a:lstStyle/>
              <a:p>
                <a:endParaRPr lang="it-IT">
                  <a:latin typeface="Calibri" pitchFamily="34" charset="0"/>
                </a:endParaRPr>
              </a:p>
            </p:txBody>
          </p:sp>
          <p:sp>
            <p:nvSpPr>
              <p:cNvPr id="72" name="Line 159"/>
              <p:cNvSpPr>
                <a:spLocks noChangeShapeType="1"/>
              </p:cNvSpPr>
              <p:nvPr/>
            </p:nvSpPr>
            <p:spPr bwMode="auto">
              <a:xfrm>
                <a:off x="2787" y="1787"/>
                <a:ext cx="230" cy="0"/>
              </a:xfrm>
              <a:prstGeom prst="line">
                <a:avLst/>
              </a:prstGeom>
              <a:noFill/>
              <a:ln w="3175">
                <a:solidFill>
                  <a:srgbClr val="FF0000"/>
                </a:solidFill>
                <a:round/>
                <a:headEnd/>
                <a:tailEnd/>
              </a:ln>
            </p:spPr>
            <p:txBody>
              <a:bodyPr/>
              <a:lstStyle/>
              <a:p>
                <a:endParaRPr lang="it-IT"/>
              </a:p>
            </p:txBody>
          </p:sp>
          <p:sp>
            <p:nvSpPr>
              <p:cNvPr id="73" name="Line 160"/>
              <p:cNvSpPr>
                <a:spLocks noChangeShapeType="1"/>
              </p:cNvSpPr>
              <p:nvPr/>
            </p:nvSpPr>
            <p:spPr bwMode="auto">
              <a:xfrm>
                <a:off x="3017" y="1787"/>
                <a:ext cx="0" cy="625"/>
              </a:xfrm>
              <a:prstGeom prst="line">
                <a:avLst/>
              </a:prstGeom>
              <a:noFill/>
              <a:ln w="3175">
                <a:solidFill>
                  <a:srgbClr val="FF0000"/>
                </a:solidFill>
                <a:round/>
                <a:headEnd/>
                <a:tailEnd/>
              </a:ln>
            </p:spPr>
            <p:txBody>
              <a:bodyPr/>
              <a:lstStyle/>
              <a:p>
                <a:endParaRPr lang="it-IT"/>
              </a:p>
            </p:txBody>
          </p:sp>
          <p:sp>
            <p:nvSpPr>
              <p:cNvPr id="74" name="Line 161"/>
              <p:cNvSpPr>
                <a:spLocks noChangeShapeType="1"/>
              </p:cNvSpPr>
              <p:nvPr/>
            </p:nvSpPr>
            <p:spPr bwMode="auto">
              <a:xfrm flipV="1">
                <a:off x="2787" y="1787"/>
                <a:ext cx="0" cy="625"/>
              </a:xfrm>
              <a:prstGeom prst="line">
                <a:avLst/>
              </a:prstGeom>
              <a:noFill/>
              <a:ln w="3175">
                <a:solidFill>
                  <a:srgbClr val="FF0000"/>
                </a:solidFill>
                <a:round/>
                <a:headEnd/>
                <a:tailEnd/>
              </a:ln>
            </p:spPr>
            <p:txBody>
              <a:bodyPr/>
              <a:lstStyle/>
              <a:p>
                <a:endParaRPr lang="it-IT"/>
              </a:p>
            </p:txBody>
          </p:sp>
          <p:sp>
            <p:nvSpPr>
              <p:cNvPr id="75" name="Line 164"/>
              <p:cNvSpPr>
                <a:spLocks noChangeShapeType="1"/>
              </p:cNvSpPr>
              <p:nvPr/>
            </p:nvSpPr>
            <p:spPr bwMode="auto">
              <a:xfrm>
                <a:off x="2902" y="1741"/>
                <a:ext cx="0" cy="46"/>
              </a:xfrm>
              <a:prstGeom prst="line">
                <a:avLst/>
              </a:prstGeom>
              <a:noFill/>
              <a:ln w="7938">
                <a:solidFill>
                  <a:srgbClr val="FF0000"/>
                </a:solidFill>
                <a:round/>
                <a:headEnd/>
                <a:tailEnd/>
              </a:ln>
            </p:spPr>
            <p:txBody>
              <a:bodyPr/>
              <a:lstStyle/>
              <a:p>
                <a:endParaRPr lang="it-IT"/>
              </a:p>
            </p:txBody>
          </p:sp>
          <p:sp>
            <p:nvSpPr>
              <p:cNvPr id="76" name="Line 165"/>
              <p:cNvSpPr>
                <a:spLocks noChangeShapeType="1"/>
              </p:cNvSpPr>
              <p:nvPr/>
            </p:nvSpPr>
            <p:spPr bwMode="auto">
              <a:xfrm>
                <a:off x="2884" y="1741"/>
                <a:ext cx="37" cy="0"/>
              </a:xfrm>
              <a:prstGeom prst="line">
                <a:avLst/>
              </a:prstGeom>
              <a:noFill/>
              <a:ln w="7938">
                <a:solidFill>
                  <a:srgbClr val="FF0000"/>
                </a:solidFill>
                <a:round/>
                <a:headEnd/>
                <a:tailEnd/>
              </a:ln>
            </p:spPr>
            <p:txBody>
              <a:bodyPr/>
              <a:lstStyle/>
              <a:p>
                <a:endParaRPr lang="it-IT"/>
              </a:p>
            </p:txBody>
          </p:sp>
        </p:grpSp>
        <p:sp>
          <p:nvSpPr>
            <p:cNvPr id="77" name="Rectangle 166"/>
            <p:cNvSpPr>
              <a:spLocks noChangeArrowheads="1"/>
            </p:cNvSpPr>
            <p:nvPr/>
          </p:nvSpPr>
          <p:spPr bwMode="auto">
            <a:xfrm>
              <a:off x="4667250" y="15171738"/>
              <a:ext cx="257175" cy="198437"/>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Cnt</a:t>
              </a:r>
              <a:endParaRPr lang="it-IT">
                <a:latin typeface="Calibri" pitchFamily="34" charset="0"/>
              </a:endParaRPr>
            </a:p>
          </p:txBody>
        </p:sp>
        <p:sp>
          <p:nvSpPr>
            <p:cNvPr id="78" name="Rectangle 167"/>
            <p:cNvSpPr>
              <a:spLocks noChangeArrowheads="1"/>
            </p:cNvSpPr>
            <p:nvPr/>
          </p:nvSpPr>
          <p:spPr bwMode="auto">
            <a:xfrm>
              <a:off x="5130800" y="15171738"/>
              <a:ext cx="238125" cy="198437"/>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KO</a:t>
              </a:r>
              <a:endParaRPr lang="it-IT">
                <a:latin typeface="Calibri" pitchFamily="34" charset="0"/>
              </a:endParaRPr>
            </a:p>
          </p:txBody>
        </p:sp>
        <p:sp>
          <p:nvSpPr>
            <p:cNvPr id="79" name="Line 178"/>
            <p:cNvSpPr>
              <a:spLocks noChangeShapeType="1"/>
            </p:cNvSpPr>
            <p:nvPr/>
          </p:nvSpPr>
          <p:spPr bwMode="auto">
            <a:xfrm>
              <a:off x="4564063" y="15136813"/>
              <a:ext cx="911225" cy="0"/>
            </a:xfrm>
            <a:prstGeom prst="line">
              <a:avLst/>
            </a:prstGeom>
            <a:noFill/>
            <a:ln w="6350">
              <a:solidFill>
                <a:srgbClr val="000000"/>
              </a:solidFill>
              <a:round/>
              <a:headEnd/>
              <a:tailEnd/>
            </a:ln>
          </p:spPr>
          <p:txBody>
            <a:bodyPr/>
            <a:lstStyle/>
            <a:p>
              <a:endParaRPr lang="it-IT"/>
            </a:p>
          </p:txBody>
        </p:sp>
        <p:grpSp>
          <p:nvGrpSpPr>
            <p:cNvPr id="80" name="Group 417"/>
            <p:cNvGrpSpPr>
              <a:grpSpLocks/>
            </p:cNvGrpSpPr>
            <p:nvPr/>
          </p:nvGrpSpPr>
          <p:grpSpPr bwMode="auto">
            <a:xfrm>
              <a:off x="3998913" y="13542963"/>
              <a:ext cx="520700" cy="1674812"/>
              <a:chOff x="2116" y="1408"/>
              <a:chExt cx="328" cy="1055"/>
            </a:xfrm>
          </p:grpSpPr>
          <p:grpSp>
            <p:nvGrpSpPr>
              <p:cNvPr id="81" name="Group 342"/>
              <p:cNvGrpSpPr>
                <a:grpSpLocks/>
              </p:cNvGrpSpPr>
              <p:nvPr/>
            </p:nvGrpSpPr>
            <p:grpSpPr bwMode="auto">
              <a:xfrm>
                <a:off x="2283" y="1408"/>
                <a:ext cx="110" cy="1055"/>
                <a:chOff x="2283" y="1408"/>
                <a:chExt cx="110" cy="1055"/>
              </a:xfrm>
            </p:grpSpPr>
            <p:sp>
              <p:nvSpPr>
                <p:cNvPr id="95" name="Rectangle 168"/>
                <p:cNvSpPr>
                  <a:spLocks noChangeArrowheads="1"/>
                </p:cNvSpPr>
                <p:nvPr/>
              </p:nvSpPr>
              <p:spPr bwMode="auto">
                <a:xfrm>
                  <a:off x="2283" y="2367"/>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a:t>
                  </a:r>
                  <a:endParaRPr lang="it-IT" sz="1000">
                    <a:latin typeface="Calibri" pitchFamily="34" charset="0"/>
                  </a:endParaRPr>
                </a:p>
              </p:txBody>
            </p:sp>
            <p:sp>
              <p:nvSpPr>
                <p:cNvPr id="96" name="Rectangle 169"/>
                <p:cNvSpPr>
                  <a:spLocks noChangeArrowheads="1"/>
                </p:cNvSpPr>
                <p:nvPr/>
              </p:nvSpPr>
              <p:spPr bwMode="auto">
                <a:xfrm>
                  <a:off x="2283" y="2127"/>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0.2</a:t>
                  </a:r>
                  <a:endParaRPr lang="it-IT" sz="1000">
                    <a:latin typeface="Calibri" pitchFamily="34" charset="0"/>
                  </a:endParaRPr>
                </a:p>
              </p:txBody>
            </p:sp>
            <p:sp>
              <p:nvSpPr>
                <p:cNvPr id="97" name="Rectangle 170"/>
                <p:cNvSpPr>
                  <a:spLocks noChangeArrowheads="1"/>
                </p:cNvSpPr>
                <p:nvPr/>
              </p:nvSpPr>
              <p:spPr bwMode="auto">
                <a:xfrm>
                  <a:off x="2283" y="1888"/>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0.4</a:t>
                  </a:r>
                  <a:endParaRPr lang="it-IT" sz="1000">
                    <a:latin typeface="Calibri" pitchFamily="34" charset="0"/>
                  </a:endParaRPr>
                </a:p>
              </p:txBody>
            </p:sp>
            <p:sp>
              <p:nvSpPr>
                <p:cNvPr id="98" name="Rectangle 171"/>
                <p:cNvSpPr>
                  <a:spLocks noChangeArrowheads="1"/>
                </p:cNvSpPr>
                <p:nvPr/>
              </p:nvSpPr>
              <p:spPr bwMode="auto">
                <a:xfrm>
                  <a:off x="2283" y="1648"/>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0.6</a:t>
                  </a:r>
                  <a:endParaRPr lang="it-IT" sz="1000">
                    <a:latin typeface="Calibri" pitchFamily="34" charset="0"/>
                  </a:endParaRPr>
                </a:p>
              </p:txBody>
            </p:sp>
            <p:sp>
              <p:nvSpPr>
                <p:cNvPr id="99" name="Rectangle 172"/>
                <p:cNvSpPr>
                  <a:spLocks noChangeArrowheads="1"/>
                </p:cNvSpPr>
                <p:nvPr/>
              </p:nvSpPr>
              <p:spPr bwMode="auto">
                <a:xfrm>
                  <a:off x="2283" y="1408"/>
                  <a:ext cx="110"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0.8</a:t>
                  </a:r>
                  <a:endParaRPr lang="it-IT" sz="1000">
                    <a:latin typeface="Calibri" pitchFamily="34" charset="0"/>
                  </a:endParaRPr>
                </a:p>
              </p:txBody>
            </p:sp>
          </p:grpSp>
          <p:grpSp>
            <p:nvGrpSpPr>
              <p:cNvPr id="82" name="Group 340"/>
              <p:cNvGrpSpPr>
                <a:grpSpLocks/>
              </p:cNvGrpSpPr>
              <p:nvPr/>
            </p:nvGrpSpPr>
            <p:grpSpPr bwMode="auto">
              <a:xfrm>
                <a:off x="2425" y="1453"/>
                <a:ext cx="19" cy="959"/>
                <a:chOff x="2425" y="1453"/>
                <a:chExt cx="19" cy="959"/>
              </a:xfrm>
            </p:grpSpPr>
            <p:sp>
              <p:nvSpPr>
                <p:cNvPr id="84" name="Line 173"/>
                <p:cNvSpPr>
                  <a:spLocks noChangeShapeType="1"/>
                </p:cNvSpPr>
                <p:nvPr/>
              </p:nvSpPr>
              <p:spPr bwMode="auto">
                <a:xfrm>
                  <a:off x="2444" y="2412"/>
                  <a:ext cx="0" cy="0"/>
                </a:xfrm>
                <a:prstGeom prst="line">
                  <a:avLst/>
                </a:prstGeom>
                <a:noFill/>
                <a:ln w="6350">
                  <a:solidFill>
                    <a:srgbClr val="000000"/>
                  </a:solidFill>
                  <a:round/>
                  <a:headEnd/>
                  <a:tailEnd/>
                </a:ln>
              </p:spPr>
              <p:txBody>
                <a:bodyPr/>
                <a:lstStyle/>
                <a:p>
                  <a:endParaRPr lang="it-IT"/>
                </a:p>
              </p:txBody>
            </p:sp>
            <p:sp>
              <p:nvSpPr>
                <p:cNvPr id="85" name="Line 179"/>
                <p:cNvSpPr>
                  <a:spLocks noChangeShapeType="1"/>
                </p:cNvSpPr>
                <p:nvPr/>
              </p:nvSpPr>
              <p:spPr bwMode="auto">
                <a:xfrm>
                  <a:off x="2425" y="2412"/>
                  <a:ext cx="19" cy="0"/>
                </a:xfrm>
                <a:prstGeom prst="line">
                  <a:avLst/>
                </a:prstGeom>
                <a:noFill/>
                <a:ln w="6350">
                  <a:solidFill>
                    <a:srgbClr val="000000"/>
                  </a:solidFill>
                  <a:round/>
                  <a:headEnd/>
                  <a:tailEnd/>
                </a:ln>
              </p:spPr>
              <p:txBody>
                <a:bodyPr/>
                <a:lstStyle/>
                <a:p>
                  <a:endParaRPr lang="it-IT"/>
                </a:p>
              </p:txBody>
            </p:sp>
            <p:sp>
              <p:nvSpPr>
                <p:cNvPr id="86" name="Line 180"/>
                <p:cNvSpPr>
                  <a:spLocks noChangeShapeType="1"/>
                </p:cNvSpPr>
                <p:nvPr/>
              </p:nvSpPr>
              <p:spPr bwMode="auto">
                <a:xfrm>
                  <a:off x="2435" y="2293"/>
                  <a:ext cx="9" cy="0"/>
                </a:xfrm>
                <a:prstGeom prst="line">
                  <a:avLst/>
                </a:prstGeom>
                <a:noFill/>
                <a:ln w="6350">
                  <a:solidFill>
                    <a:srgbClr val="000000"/>
                  </a:solidFill>
                  <a:round/>
                  <a:headEnd/>
                  <a:tailEnd/>
                </a:ln>
              </p:spPr>
              <p:txBody>
                <a:bodyPr/>
                <a:lstStyle/>
                <a:p>
                  <a:endParaRPr lang="it-IT"/>
                </a:p>
              </p:txBody>
            </p:sp>
            <p:sp>
              <p:nvSpPr>
                <p:cNvPr id="87" name="Line 181"/>
                <p:cNvSpPr>
                  <a:spLocks noChangeShapeType="1"/>
                </p:cNvSpPr>
                <p:nvPr/>
              </p:nvSpPr>
              <p:spPr bwMode="auto">
                <a:xfrm>
                  <a:off x="2425" y="2172"/>
                  <a:ext cx="19" cy="0"/>
                </a:xfrm>
                <a:prstGeom prst="line">
                  <a:avLst/>
                </a:prstGeom>
                <a:noFill/>
                <a:ln w="6350">
                  <a:solidFill>
                    <a:srgbClr val="000000"/>
                  </a:solidFill>
                  <a:round/>
                  <a:headEnd/>
                  <a:tailEnd/>
                </a:ln>
              </p:spPr>
              <p:txBody>
                <a:bodyPr/>
                <a:lstStyle/>
                <a:p>
                  <a:endParaRPr lang="it-IT"/>
                </a:p>
              </p:txBody>
            </p:sp>
            <p:sp>
              <p:nvSpPr>
                <p:cNvPr id="88" name="Line 182"/>
                <p:cNvSpPr>
                  <a:spLocks noChangeShapeType="1"/>
                </p:cNvSpPr>
                <p:nvPr/>
              </p:nvSpPr>
              <p:spPr bwMode="auto">
                <a:xfrm>
                  <a:off x="2435" y="2053"/>
                  <a:ext cx="9" cy="0"/>
                </a:xfrm>
                <a:prstGeom prst="line">
                  <a:avLst/>
                </a:prstGeom>
                <a:noFill/>
                <a:ln w="6350">
                  <a:solidFill>
                    <a:srgbClr val="000000"/>
                  </a:solidFill>
                  <a:round/>
                  <a:headEnd/>
                  <a:tailEnd/>
                </a:ln>
              </p:spPr>
              <p:txBody>
                <a:bodyPr/>
                <a:lstStyle/>
                <a:p>
                  <a:endParaRPr lang="it-IT"/>
                </a:p>
              </p:txBody>
            </p:sp>
            <p:sp>
              <p:nvSpPr>
                <p:cNvPr id="89" name="Line 183"/>
                <p:cNvSpPr>
                  <a:spLocks noChangeShapeType="1"/>
                </p:cNvSpPr>
                <p:nvPr/>
              </p:nvSpPr>
              <p:spPr bwMode="auto">
                <a:xfrm>
                  <a:off x="2425" y="1933"/>
                  <a:ext cx="19" cy="0"/>
                </a:xfrm>
                <a:prstGeom prst="line">
                  <a:avLst/>
                </a:prstGeom>
                <a:noFill/>
                <a:ln w="6350">
                  <a:solidFill>
                    <a:srgbClr val="000000"/>
                  </a:solidFill>
                  <a:round/>
                  <a:headEnd/>
                  <a:tailEnd/>
                </a:ln>
              </p:spPr>
              <p:txBody>
                <a:bodyPr/>
                <a:lstStyle/>
                <a:p>
                  <a:endParaRPr lang="it-IT"/>
                </a:p>
              </p:txBody>
            </p:sp>
            <p:sp>
              <p:nvSpPr>
                <p:cNvPr id="90" name="Line 184"/>
                <p:cNvSpPr>
                  <a:spLocks noChangeShapeType="1"/>
                </p:cNvSpPr>
                <p:nvPr/>
              </p:nvSpPr>
              <p:spPr bwMode="auto">
                <a:xfrm>
                  <a:off x="2435" y="1813"/>
                  <a:ext cx="9" cy="0"/>
                </a:xfrm>
                <a:prstGeom prst="line">
                  <a:avLst/>
                </a:prstGeom>
                <a:noFill/>
                <a:ln w="6350">
                  <a:solidFill>
                    <a:srgbClr val="000000"/>
                  </a:solidFill>
                  <a:round/>
                  <a:headEnd/>
                  <a:tailEnd/>
                </a:ln>
              </p:spPr>
              <p:txBody>
                <a:bodyPr/>
                <a:lstStyle/>
                <a:p>
                  <a:endParaRPr lang="it-IT"/>
                </a:p>
              </p:txBody>
            </p:sp>
            <p:sp>
              <p:nvSpPr>
                <p:cNvPr id="91" name="Line 185"/>
                <p:cNvSpPr>
                  <a:spLocks noChangeShapeType="1"/>
                </p:cNvSpPr>
                <p:nvPr/>
              </p:nvSpPr>
              <p:spPr bwMode="auto">
                <a:xfrm>
                  <a:off x="2425" y="1693"/>
                  <a:ext cx="19" cy="0"/>
                </a:xfrm>
                <a:prstGeom prst="line">
                  <a:avLst/>
                </a:prstGeom>
                <a:noFill/>
                <a:ln w="6350">
                  <a:solidFill>
                    <a:srgbClr val="000000"/>
                  </a:solidFill>
                  <a:round/>
                  <a:headEnd/>
                  <a:tailEnd/>
                </a:ln>
              </p:spPr>
              <p:txBody>
                <a:bodyPr/>
                <a:lstStyle/>
                <a:p>
                  <a:endParaRPr lang="it-IT"/>
                </a:p>
              </p:txBody>
            </p:sp>
            <p:sp>
              <p:nvSpPr>
                <p:cNvPr id="92" name="Line 186"/>
                <p:cNvSpPr>
                  <a:spLocks noChangeShapeType="1"/>
                </p:cNvSpPr>
                <p:nvPr/>
              </p:nvSpPr>
              <p:spPr bwMode="auto">
                <a:xfrm>
                  <a:off x="2435" y="1573"/>
                  <a:ext cx="9" cy="0"/>
                </a:xfrm>
                <a:prstGeom prst="line">
                  <a:avLst/>
                </a:prstGeom>
                <a:noFill/>
                <a:ln w="6350">
                  <a:solidFill>
                    <a:srgbClr val="000000"/>
                  </a:solidFill>
                  <a:round/>
                  <a:headEnd/>
                  <a:tailEnd/>
                </a:ln>
              </p:spPr>
              <p:txBody>
                <a:bodyPr/>
                <a:lstStyle/>
                <a:p>
                  <a:endParaRPr lang="it-IT"/>
                </a:p>
              </p:txBody>
            </p:sp>
            <p:sp>
              <p:nvSpPr>
                <p:cNvPr id="93" name="Line 187"/>
                <p:cNvSpPr>
                  <a:spLocks noChangeShapeType="1"/>
                </p:cNvSpPr>
                <p:nvPr/>
              </p:nvSpPr>
              <p:spPr bwMode="auto">
                <a:xfrm>
                  <a:off x="2425" y="1453"/>
                  <a:ext cx="19" cy="0"/>
                </a:xfrm>
                <a:prstGeom prst="line">
                  <a:avLst/>
                </a:prstGeom>
                <a:noFill/>
                <a:ln w="6350">
                  <a:solidFill>
                    <a:srgbClr val="000000"/>
                  </a:solidFill>
                  <a:round/>
                  <a:headEnd/>
                  <a:tailEnd/>
                </a:ln>
              </p:spPr>
              <p:txBody>
                <a:bodyPr/>
                <a:lstStyle/>
                <a:p>
                  <a:endParaRPr lang="it-IT"/>
                </a:p>
              </p:txBody>
            </p:sp>
            <p:sp>
              <p:nvSpPr>
                <p:cNvPr id="94" name="Line 188"/>
                <p:cNvSpPr>
                  <a:spLocks noChangeShapeType="1"/>
                </p:cNvSpPr>
                <p:nvPr/>
              </p:nvSpPr>
              <p:spPr bwMode="auto">
                <a:xfrm flipV="1">
                  <a:off x="2444" y="1453"/>
                  <a:ext cx="0" cy="959"/>
                </a:xfrm>
                <a:prstGeom prst="line">
                  <a:avLst/>
                </a:prstGeom>
                <a:noFill/>
                <a:ln w="6350">
                  <a:solidFill>
                    <a:srgbClr val="000000"/>
                  </a:solidFill>
                  <a:round/>
                  <a:headEnd/>
                  <a:tailEnd/>
                </a:ln>
              </p:spPr>
              <p:txBody>
                <a:bodyPr/>
                <a:lstStyle/>
                <a:p>
                  <a:endParaRPr lang="it-IT"/>
                </a:p>
              </p:txBody>
            </p:sp>
          </p:grpSp>
          <p:sp>
            <p:nvSpPr>
              <p:cNvPr id="83" name="Rectangle 190"/>
              <p:cNvSpPr>
                <a:spLocks noChangeArrowheads="1"/>
              </p:cNvSpPr>
              <p:nvPr/>
            </p:nvSpPr>
            <p:spPr bwMode="auto">
              <a:xfrm rot="-5400000">
                <a:off x="1700" y="1872"/>
                <a:ext cx="958" cy="125"/>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Spine density (n/</a:t>
                </a:r>
                <a:r>
                  <a:rPr lang="it-IT" sz="1300">
                    <a:solidFill>
                      <a:srgbClr val="000000"/>
                    </a:solidFill>
                    <a:latin typeface="Calibri" pitchFamily="34" charset="0"/>
                    <a:sym typeface="Symbol" pitchFamily="18" charset="2"/>
                  </a:rPr>
                  <a:t>m)</a:t>
                </a:r>
                <a:endParaRPr lang="it-IT" sz="1300">
                  <a:latin typeface="Calibri" pitchFamily="34" charset="0"/>
                  <a:sym typeface="Symbol" pitchFamily="18" charset="2"/>
                </a:endParaRPr>
              </a:p>
            </p:txBody>
          </p:sp>
        </p:grpSp>
        <p:grpSp>
          <p:nvGrpSpPr>
            <p:cNvPr id="100" name="Group 233"/>
            <p:cNvGrpSpPr>
              <a:grpSpLocks/>
            </p:cNvGrpSpPr>
            <p:nvPr/>
          </p:nvGrpSpPr>
          <p:grpSpPr bwMode="auto">
            <a:xfrm>
              <a:off x="6297613" y="13595350"/>
              <a:ext cx="806450" cy="838200"/>
              <a:chOff x="3564" y="1463"/>
              <a:chExt cx="508" cy="528"/>
            </a:xfrm>
          </p:grpSpPr>
          <p:sp>
            <p:nvSpPr>
              <p:cNvPr id="101" name="Line 196"/>
              <p:cNvSpPr>
                <a:spLocks noChangeShapeType="1"/>
              </p:cNvSpPr>
              <p:nvPr/>
            </p:nvSpPr>
            <p:spPr bwMode="auto">
              <a:xfrm>
                <a:off x="3564" y="1583"/>
                <a:ext cx="226" cy="0"/>
              </a:xfrm>
              <a:prstGeom prst="line">
                <a:avLst/>
              </a:prstGeom>
              <a:noFill/>
              <a:ln w="4763">
                <a:solidFill>
                  <a:srgbClr val="000000"/>
                </a:solidFill>
                <a:round/>
                <a:headEnd/>
                <a:tailEnd/>
              </a:ln>
            </p:spPr>
            <p:txBody>
              <a:bodyPr/>
              <a:lstStyle/>
              <a:p>
                <a:endParaRPr lang="it-IT"/>
              </a:p>
            </p:txBody>
          </p:sp>
          <p:sp>
            <p:nvSpPr>
              <p:cNvPr id="102" name="Line 200"/>
              <p:cNvSpPr>
                <a:spLocks noChangeShapeType="1"/>
              </p:cNvSpPr>
              <p:nvPr/>
            </p:nvSpPr>
            <p:spPr bwMode="auto">
              <a:xfrm>
                <a:off x="3846" y="1991"/>
                <a:ext cx="226" cy="0"/>
              </a:xfrm>
              <a:prstGeom prst="line">
                <a:avLst/>
              </a:prstGeom>
              <a:noFill/>
              <a:ln w="4763">
                <a:solidFill>
                  <a:srgbClr val="FF0000"/>
                </a:solidFill>
                <a:round/>
                <a:headEnd/>
                <a:tailEnd/>
              </a:ln>
            </p:spPr>
            <p:txBody>
              <a:bodyPr/>
              <a:lstStyle/>
              <a:p>
                <a:endParaRPr lang="it-IT"/>
              </a:p>
            </p:txBody>
          </p:sp>
          <p:sp>
            <p:nvSpPr>
              <p:cNvPr id="103" name="Line 203"/>
              <p:cNvSpPr>
                <a:spLocks noChangeShapeType="1"/>
              </p:cNvSpPr>
              <p:nvPr/>
            </p:nvSpPr>
            <p:spPr bwMode="auto">
              <a:xfrm>
                <a:off x="3677" y="1463"/>
                <a:ext cx="0" cy="120"/>
              </a:xfrm>
              <a:prstGeom prst="line">
                <a:avLst/>
              </a:prstGeom>
              <a:noFill/>
              <a:ln w="7938">
                <a:solidFill>
                  <a:srgbClr val="000000"/>
                </a:solidFill>
                <a:round/>
                <a:headEnd/>
                <a:tailEnd/>
              </a:ln>
            </p:spPr>
            <p:txBody>
              <a:bodyPr/>
              <a:lstStyle/>
              <a:p>
                <a:endParaRPr lang="it-IT"/>
              </a:p>
            </p:txBody>
          </p:sp>
          <p:sp>
            <p:nvSpPr>
              <p:cNvPr id="104" name="Line 204"/>
              <p:cNvSpPr>
                <a:spLocks noChangeShapeType="1"/>
              </p:cNvSpPr>
              <p:nvPr/>
            </p:nvSpPr>
            <p:spPr bwMode="auto">
              <a:xfrm>
                <a:off x="3659" y="1463"/>
                <a:ext cx="35" cy="0"/>
              </a:xfrm>
              <a:prstGeom prst="line">
                <a:avLst/>
              </a:prstGeom>
              <a:noFill/>
              <a:ln w="7938">
                <a:solidFill>
                  <a:srgbClr val="000000"/>
                </a:solidFill>
                <a:round/>
                <a:headEnd/>
                <a:tailEnd/>
              </a:ln>
            </p:spPr>
            <p:txBody>
              <a:bodyPr/>
              <a:lstStyle/>
              <a:p>
                <a:endParaRPr lang="it-IT"/>
              </a:p>
            </p:txBody>
          </p:sp>
          <p:sp>
            <p:nvSpPr>
              <p:cNvPr id="105" name="Line 205"/>
              <p:cNvSpPr>
                <a:spLocks noChangeShapeType="1"/>
              </p:cNvSpPr>
              <p:nvPr/>
            </p:nvSpPr>
            <p:spPr bwMode="auto">
              <a:xfrm>
                <a:off x="3959" y="1929"/>
                <a:ext cx="0" cy="62"/>
              </a:xfrm>
              <a:prstGeom prst="line">
                <a:avLst/>
              </a:prstGeom>
              <a:noFill/>
              <a:ln w="7938">
                <a:solidFill>
                  <a:srgbClr val="FF0000"/>
                </a:solidFill>
                <a:round/>
                <a:headEnd/>
                <a:tailEnd/>
              </a:ln>
            </p:spPr>
            <p:txBody>
              <a:bodyPr/>
              <a:lstStyle/>
              <a:p>
                <a:endParaRPr lang="it-IT"/>
              </a:p>
            </p:txBody>
          </p:sp>
          <p:sp>
            <p:nvSpPr>
              <p:cNvPr id="106" name="Line 206"/>
              <p:cNvSpPr>
                <a:spLocks noChangeShapeType="1"/>
              </p:cNvSpPr>
              <p:nvPr/>
            </p:nvSpPr>
            <p:spPr bwMode="auto">
              <a:xfrm>
                <a:off x="3942" y="1929"/>
                <a:ext cx="35" cy="0"/>
              </a:xfrm>
              <a:prstGeom prst="line">
                <a:avLst/>
              </a:prstGeom>
              <a:noFill/>
              <a:ln w="7938">
                <a:solidFill>
                  <a:srgbClr val="FF0000"/>
                </a:solidFill>
                <a:round/>
                <a:headEnd/>
                <a:tailEnd/>
              </a:ln>
            </p:spPr>
            <p:txBody>
              <a:bodyPr/>
              <a:lstStyle/>
              <a:p>
                <a:endParaRPr lang="it-IT"/>
              </a:p>
            </p:txBody>
          </p:sp>
        </p:grpSp>
        <p:grpSp>
          <p:nvGrpSpPr>
            <p:cNvPr id="107" name="Group 383"/>
            <p:cNvGrpSpPr>
              <a:grpSpLocks/>
            </p:cNvGrpSpPr>
            <p:nvPr/>
          </p:nvGrpSpPr>
          <p:grpSpPr bwMode="auto">
            <a:xfrm>
              <a:off x="6297613" y="13785850"/>
              <a:ext cx="358775" cy="1584325"/>
              <a:chOff x="3564" y="1561"/>
              <a:chExt cx="226" cy="998"/>
            </a:xfrm>
          </p:grpSpPr>
          <p:sp>
            <p:nvSpPr>
              <p:cNvPr id="108" name="Rectangle 195"/>
              <p:cNvSpPr>
                <a:spLocks noChangeArrowheads="1"/>
              </p:cNvSpPr>
              <p:nvPr/>
            </p:nvSpPr>
            <p:spPr bwMode="auto">
              <a:xfrm>
                <a:off x="3564" y="1561"/>
                <a:ext cx="226" cy="851"/>
              </a:xfrm>
              <a:prstGeom prst="rect">
                <a:avLst/>
              </a:prstGeom>
              <a:solidFill>
                <a:srgbClr val="000000"/>
              </a:solidFill>
              <a:ln w="4763">
                <a:solidFill>
                  <a:srgbClr val="000000"/>
                </a:solidFill>
                <a:miter lim="800000"/>
                <a:headEnd/>
                <a:tailEnd/>
              </a:ln>
            </p:spPr>
            <p:txBody>
              <a:bodyPr/>
              <a:lstStyle/>
              <a:p>
                <a:endParaRPr lang="it-IT">
                  <a:latin typeface="Calibri" pitchFamily="34" charset="0"/>
                </a:endParaRPr>
              </a:p>
            </p:txBody>
          </p:sp>
          <p:sp>
            <p:nvSpPr>
              <p:cNvPr id="109" name="Line 197"/>
              <p:cNvSpPr>
                <a:spLocks noChangeShapeType="1"/>
              </p:cNvSpPr>
              <p:nvPr/>
            </p:nvSpPr>
            <p:spPr bwMode="auto">
              <a:xfrm>
                <a:off x="3677" y="1561"/>
                <a:ext cx="0" cy="851"/>
              </a:xfrm>
              <a:prstGeom prst="line">
                <a:avLst/>
              </a:prstGeom>
              <a:noFill/>
              <a:ln w="4763">
                <a:solidFill>
                  <a:srgbClr val="000000"/>
                </a:solidFill>
                <a:round/>
                <a:headEnd/>
                <a:tailEnd/>
              </a:ln>
            </p:spPr>
            <p:txBody>
              <a:bodyPr/>
              <a:lstStyle/>
              <a:p>
                <a:endParaRPr lang="it-IT"/>
              </a:p>
            </p:txBody>
          </p:sp>
          <p:sp>
            <p:nvSpPr>
              <p:cNvPr id="110" name="Line 198"/>
              <p:cNvSpPr>
                <a:spLocks noChangeShapeType="1"/>
              </p:cNvSpPr>
              <p:nvPr/>
            </p:nvSpPr>
            <p:spPr bwMode="auto">
              <a:xfrm flipV="1">
                <a:off x="3676" y="1561"/>
                <a:ext cx="0" cy="851"/>
              </a:xfrm>
              <a:prstGeom prst="line">
                <a:avLst/>
              </a:prstGeom>
              <a:noFill/>
              <a:ln w="4763">
                <a:solidFill>
                  <a:srgbClr val="000000"/>
                </a:solidFill>
                <a:round/>
                <a:headEnd/>
                <a:tailEnd/>
              </a:ln>
            </p:spPr>
            <p:txBody>
              <a:bodyPr/>
              <a:lstStyle/>
              <a:p>
                <a:endParaRPr lang="it-IT"/>
              </a:p>
            </p:txBody>
          </p:sp>
          <p:sp>
            <p:nvSpPr>
              <p:cNvPr id="111" name="Rectangle 207"/>
              <p:cNvSpPr>
                <a:spLocks noChangeArrowheads="1"/>
              </p:cNvSpPr>
              <p:nvPr/>
            </p:nvSpPr>
            <p:spPr bwMode="auto">
              <a:xfrm>
                <a:off x="3602" y="2444"/>
                <a:ext cx="149" cy="115"/>
              </a:xfrm>
              <a:prstGeom prst="rect">
                <a:avLst/>
              </a:prstGeom>
              <a:noFill/>
              <a:ln w="9525">
                <a:noFill/>
                <a:miter lim="800000"/>
                <a:headEnd/>
                <a:tailEnd/>
              </a:ln>
            </p:spPr>
            <p:txBody>
              <a:bodyPr wrap="none" lIns="0" tIns="0" rIns="0" bIns="0">
                <a:spAutoFit/>
              </a:bodyPr>
              <a:lstStyle/>
              <a:p>
                <a:r>
                  <a:rPr lang="it-IT" sz="1200">
                    <a:solidFill>
                      <a:srgbClr val="000000"/>
                    </a:solidFill>
                    <a:latin typeface="Calibri" pitchFamily="34" charset="0"/>
                  </a:rPr>
                  <a:t>Cnt</a:t>
                </a:r>
                <a:endParaRPr lang="it-IT">
                  <a:latin typeface="Calibri" pitchFamily="34" charset="0"/>
                </a:endParaRPr>
              </a:p>
            </p:txBody>
          </p:sp>
        </p:grpSp>
        <p:grpSp>
          <p:nvGrpSpPr>
            <p:cNvPr id="112" name="Group 381"/>
            <p:cNvGrpSpPr>
              <a:grpSpLocks/>
            </p:cNvGrpSpPr>
            <p:nvPr/>
          </p:nvGrpSpPr>
          <p:grpSpPr bwMode="auto">
            <a:xfrm>
              <a:off x="6745288" y="14433550"/>
              <a:ext cx="358775" cy="936625"/>
              <a:chOff x="3846" y="1969"/>
              <a:chExt cx="226" cy="590"/>
            </a:xfrm>
          </p:grpSpPr>
          <p:sp>
            <p:nvSpPr>
              <p:cNvPr id="113" name="Rectangle 199"/>
              <p:cNvSpPr>
                <a:spLocks noChangeArrowheads="1"/>
              </p:cNvSpPr>
              <p:nvPr/>
            </p:nvSpPr>
            <p:spPr bwMode="auto">
              <a:xfrm>
                <a:off x="3846" y="1969"/>
                <a:ext cx="226" cy="443"/>
              </a:xfrm>
              <a:prstGeom prst="rect">
                <a:avLst/>
              </a:prstGeom>
              <a:solidFill>
                <a:srgbClr val="FF0000"/>
              </a:solidFill>
              <a:ln w="4763">
                <a:solidFill>
                  <a:srgbClr val="FF0000"/>
                </a:solidFill>
                <a:miter lim="800000"/>
                <a:headEnd/>
                <a:tailEnd/>
              </a:ln>
            </p:spPr>
            <p:txBody>
              <a:bodyPr/>
              <a:lstStyle/>
              <a:p>
                <a:endParaRPr lang="it-IT">
                  <a:latin typeface="Calibri" pitchFamily="34" charset="0"/>
                </a:endParaRPr>
              </a:p>
            </p:txBody>
          </p:sp>
          <p:sp>
            <p:nvSpPr>
              <p:cNvPr id="114" name="Line 201"/>
              <p:cNvSpPr>
                <a:spLocks noChangeShapeType="1"/>
              </p:cNvSpPr>
              <p:nvPr/>
            </p:nvSpPr>
            <p:spPr bwMode="auto">
              <a:xfrm>
                <a:off x="3959" y="1969"/>
                <a:ext cx="0" cy="443"/>
              </a:xfrm>
              <a:prstGeom prst="line">
                <a:avLst/>
              </a:prstGeom>
              <a:noFill/>
              <a:ln w="4763">
                <a:solidFill>
                  <a:srgbClr val="FF0000"/>
                </a:solidFill>
                <a:round/>
                <a:headEnd/>
                <a:tailEnd/>
              </a:ln>
            </p:spPr>
            <p:txBody>
              <a:bodyPr/>
              <a:lstStyle/>
              <a:p>
                <a:endParaRPr lang="it-IT"/>
              </a:p>
            </p:txBody>
          </p:sp>
          <p:sp>
            <p:nvSpPr>
              <p:cNvPr id="115" name="Line 202"/>
              <p:cNvSpPr>
                <a:spLocks noChangeShapeType="1"/>
              </p:cNvSpPr>
              <p:nvPr/>
            </p:nvSpPr>
            <p:spPr bwMode="auto">
              <a:xfrm flipV="1">
                <a:off x="3959" y="1969"/>
                <a:ext cx="0" cy="443"/>
              </a:xfrm>
              <a:prstGeom prst="line">
                <a:avLst/>
              </a:prstGeom>
              <a:noFill/>
              <a:ln w="4763">
                <a:solidFill>
                  <a:srgbClr val="FF0000"/>
                </a:solidFill>
                <a:round/>
                <a:headEnd/>
                <a:tailEnd/>
              </a:ln>
            </p:spPr>
            <p:txBody>
              <a:bodyPr/>
              <a:lstStyle/>
              <a:p>
                <a:endParaRPr lang="it-IT"/>
              </a:p>
            </p:txBody>
          </p:sp>
          <p:sp>
            <p:nvSpPr>
              <p:cNvPr id="116" name="Rectangle 208"/>
              <p:cNvSpPr>
                <a:spLocks noChangeArrowheads="1"/>
              </p:cNvSpPr>
              <p:nvPr/>
            </p:nvSpPr>
            <p:spPr bwMode="auto">
              <a:xfrm>
                <a:off x="3890" y="2444"/>
                <a:ext cx="139" cy="115"/>
              </a:xfrm>
              <a:prstGeom prst="rect">
                <a:avLst/>
              </a:prstGeom>
              <a:noFill/>
              <a:ln w="9525">
                <a:noFill/>
                <a:miter lim="800000"/>
                <a:headEnd/>
                <a:tailEnd/>
              </a:ln>
            </p:spPr>
            <p:txBody>
              <a:bodyPr wrap="none" lIns="0" tIns="0" rIns="0" bIns="0">
                <a:spAutoFit/>
              </a:bodyPr>
              <a:lstStyle/>
              <a:p>
                <a:r>
                  <a:rPr lang="it-IT" sz="1200">
                    <a:solidFill>
                      <a:srgbClr val="000000"/>
                    </a:solidFill>
                    <a:latin typeface="Calibri" pitchFamily="34" charset="0"/>
                  </a:rPr>
                  <a:t>KO</a:t>
                </a:r>
                <a:endParaRPr lang="it-IT">
                  <a:latin typeface="Calibri" pitchFamily="34" charset="0"/>
                </a:endParaRPr>
              </a:p>
            </p:txBody>
          </p:sp>
        </p:grpSp>
        <p:sp>
          <p:nvSpPr>
            <p:cNvPr id="117" name="Line 218"/>
            <p:cNvSpPr>
              <a:spLocks noChangeShapeType="1"/>
            </p:cNvSpPr>
            <p:nvPr/>
          </p:nvSpPr>
          <p:spPr bwMode="auto">
            <a:xfrm>
              <a:off x="6253163" y="15136813"/>
              <a:ext cx="896937" cy="0"/>
            </a:xfrm>
            <a:prstGeom prst="line">
              <a:avLst/>
            </a:prstGeom>
            <a:noFill/>
            <a:ln w="6350">
              <a:solidFill>
                <a:srgbClr val="000000"/>
              </a:solidFill>
              <a:round/>
              <a:headEnd/>
              <a:tailEnd/>
            </a:ln>
          </p:spPr>
          <p:txBody>
            <a:bodyPr/>
            <a:lstStyle/>
            <a:p>
              <a:endParaRPr lang="it-IT"/>
            </a:p>
          </p:txBody>
        </p:sp>
        <p:grpSp>
          <p:nvGrpSpPr>
            <p:cNvPr id="118" name="Group 414"/>
            <p:cNvGrpSpPr>
              <a:grpSpLocks/>
            </p:cNvGrpSpPr>
            <p:nvPr/>
          </p:nvGrpSpPr>
          <p:grpSpPr bwMode="auto">
            <a:xfrm>
              <a:off x="5902325" y="13555663"/>
              <a:ext cx="244475" cy="1649412"/>
              <a:chOff x="3301" y="1416"/>
              <a:chExt cx="154" cy="1039"/>
            </a:xfrm>
          </p:grpSpPr>
          <p:sp>
            <p:nvSpPr>
              <p:cNvPr id="119" name="Rectangle 209"/>
              <p:cNvSpPr>
                <a:spLocks noChangeArrowheads="1"/>
              </p:cNvSpPr>
              <p:nvPr/>
            </p:nvSpPr>
            <p:spPr bwMode="auto">
              <a:xfrm>
                <a:off x="3301" y="2359"/>
                <a:ext cx="15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0.02</a:t>
                </a:r>
                <a:endParaRPr lang="it-IT" sz="1000">
                  <a:latin typeface="Calibri" pitchFamily="34" charset="0"/>
                </a:endParaRPr>
              </a:p>
            </p:txBody>
          </p:sp>
          <p:sp>
            <p:nvSpPr>
              <p:cNvPr id="120" name="Rectangle 210"/>
              <p:cNvSpPr>
                <a:spLocks noChangeArrowheads="1"/>
              </p:cNvSpPr>
              <p:nvPr/>
            </p:nvSpPr>
            <p:spPr bwMode="auto">
              <a:xfrm>
                <a:off x="3301" y="2045"/>
                <a:ext cx="15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0.04</a:t>
                </a:r>
                <a:endParaRPr lang="it-IT" sz="1000">
                  <a:latin typeface="Calibri" pitchFamily="34" charset="0"/>
                </a:endParaRPr>
              </a:p>
            </p:txBody>
          </p:sp>
          <p:sp>
            <p:nvSpPr>
              <p:cNvPr id="121" name="Rectangle 211"/>
              <p:cNvSpPr>
                <a:spLocks noChangeArrowheads="1"/>
              </p:cNvSpPr>
              <p:nvPr/>
            </p:nvSpPr>
            <p:spPr bwMode="auto">
              <a:xfrm>
                <a:off x="3301" y="1730"/>
                <a:ext cx="15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0.06</a:t>
                </a:r>
                <a:endParaRPr lang="it-IT" sz="1000">
                  <a:latin typeface="Calibri" pitchFamily="34" charset="0"/>
                </a:endParaRPr>
              </a:p>
            </p:txBody>
          </p:sp>
          <p:sp>
            <p:nvSpPr>
              <p:cNvPr id="122" name="Rectangle 212"/>
              <p:cNvSpPr>
                <a:spLocks noChangeArrowheads="1"/>
              </p:cNvSpPr>
              <p:nvPr/>
            </p:nvSpPr>
            <p:spPr bwMode="auto">
              <a:xfrm>
                <a:off x="3301" y="1416"/>
                <a:ext cx="154" cy="96"/>
              </a:xfrm>
              <a:prstGeom prst="rect">
                <a:avLst/>
              </a:prstGeom>
              <a:noFill/>
              <a:ln w="9525">
                <a:noFill/>
                <a:miter lim="800000"/>
                <a:headEnd/>
                <a:tailEnd/>
              </a:ln>
            </p:spPr>
            <p:txBody>
              <a:bodyPr wrap="none" lIns="0" tIns="0" rIns="0" bIns="0">
                <a:spAutoFit/>
              </a:bodyPr>
              <a:lstStyle/>
              <a:p>
                <a:r>
                  <a:rPr lang="it-IT" sz="1000">
                    <a:solidFill>
                      <a:srgbClr val="000000"/>
                    </a:solidFill>
                    <a:latin typeface="Calibri" pitchFamily="34" charset="0"/>
                  </a:rPr>
                  <a:t>0.08</a:t>
                </a:r>
                <a:endParaRPr lang="it-IT" sz="1000">
                  <a:latin typeface="Calibri" pitchFamily="34" charset="0"/>
                </a:endParaRPr>
              </a:p>
            </p:txBody>
          </p:sp>
        </p:grpSp>
        <p:grpSp>
          <p:nvGrpSpPr>
            <p:cNvPr id="123" name="Group 401"/>
            <p:cNvGrpSpPr>
              <a:grpSpLocks/>
            </p:cNvGrpSpPr>
            <p:nvPr/>
          </p:nvGrpSpPr>
          <p:grpSpPr bwMode="auto">
            <a:xfrm>
              <a:off x="6178550" y="13641388"/>
              <a:ext cx="30163" cy="1495425"/>
              <a:chOff x="3489" y="1461"/>
              <a:chExt cx="19" cy="942"/>
            </a:xfrm>
          </p:grpSpPr>
          <p:sp>
            <p:nvSpPr>
              <p:cNvPr id="124" name="Line 213"/>
              <p:cNvSpPr>
                <a:spLocks noChangeShapeType="1"/>
              </p:cNvSpPr>
              <p:nvPr/>
            </p:nvSpPr>
            <p:spPr bwMode="auto">
              <a:xfrm>
                <a:off x="3508" y="2403"/>
                <a:ext cx="0" cy="0"/>
              </a:xfrm>
              <a:prstGeom prst="line">
                <a:avLst/>
              </a:prstGeom>
              <a:noFill/>
              <a:ln w="6350">
                <a:solidFill>
                  <a:srgbClr val="000000"/>
                </a:solidFill>
                <a:round/>
                <a:headEnd/>
                <a:tailEnd/>
              </a:ln>
            </p:spPr>
            <p:txBody>
              <a:bodyPr/>
              <a:lstStyle/>
              <a:p>
                <a:endParaRPr lang="it-IT"/>
              </a:p>
            </p:txBody>
          </p:sp>
          <p:sp>
            <p:nvSpPr>
              <p:cNvPr id="125" name="Line 219"/>
              <p:cNvSpPr>
                <a:spLocks noChangeShapeType="1"/>
              </p:cNvSpPr>
              <p:nvPr/>
            </p:nvSpPr>
            <p:spPr bwMode="auto">
              <a:xfrm>
                <a:off x="3489" y="2403"/>
                <a:ext cx="19" cy="0"/>
              </a:xfrm>
              <a:prstGeom prst="line">
                <a:avLst/>
              </a:prstGeom>
              <a:noFill/>
              <a:ln w="6350">
                <a:solidFill>
                  <a:srgbClr val="000000"/>
                </a:solidFill>
                <a:round/>
                <a:headEnd/>
                <a:tailEnd/>
              </a:ln>
            </p:spPr>
            <p:txBody>
              <a:bodyPr/>
              <a:lstStyle/>
              <a:p>
                <a:endParaRPr lang="it-IT"/>
              </a:p>
            </p:txBody>
          </p:sp>
          <p:sp>
            <p:nvSpPr>
              <p:cNvPr id="126" name="Line 220"/>
              <p:cNvSpPr>
                <a:spLocks noChangeShapeType="1"/>
              </p:cNvSpPr>
              <p:nvPr/>
            </p:nvSpPr>
            <p:spPr bwMode="auto">
              <a:xfrm>
                <a:off x="3498" y="2246"/>
                <a:ext cx="10" cy="0"/>
              </a:xfrm>
              <a:prstGeom prst="line">
                <a:avLst/>
              </a:prstGeom>
              <a:noFill/>
              <a:ln w="6350">
                <a:solidFill>
                  <a:srgbClr val="000000"/>
                </a:solidFill>
                <a:round/>
                <a:headEnd/>
                <a:tailEnd/>
              </a:ln>
            </p:spPr>
            <p:txBody>
              <a:bodyPr/>
              <a:lstStyle/>
              <a:p>
                <a:endParaRPr lang="it-IT"/>
              </a:p>
            </p:txBody>
          </p:sp>
          <p:sp>
            <p:nvSpPr>
              <p:cNvPr id="127" name="Line 221"/>
              <p:cNvSpPr>
                <a:spLocks noChangeShapeType="1"/>
              </p:cNvSpPr>
              <p:nvPr/>
            </p:nvSpPr>
            <p:spPr bwMode="auto">
              <a:xfrm>
                <a:off x="3489" y="2089"/>
                <a:ext cx="19" cy="0"/>
              </a:xfrm>
              <a:prstGeom prst="line">
                <a:avLst/>
              </a:prstGeom>
              <a:noFill/>
              <a:ln w="6350">
                <a:solidFill>
                  <a:srgbClr val="000000"/>
                </a:solidFill>
                <a:round/>
                <a:headEnd/>
                <a:tailEnd/>
              </a:ln>
            </p:spPr>
            <p:txBody>
              <a:bodyPr/>
              <a:lstStyle/>
              <a:p>
                <a:endParaRPr lang="it-IT"/>
              </a:p>
            </p:txBody>
          </p:sp>
          <p:sp>
            <p:nvSpPr>
              <p:cNvPr id="128" name="Line 222"/>
              <p:cNvSpPr>
                <a:spLocks noChangeShapeType="1"/>
              </p:cNvSpPr>
              <p:nvPr/>
            </p:nvSpPr>
            <p:spPr bwMode="auto">
              <a:xfrm>
                <a:off x="3498" y="1932"/>
                <a:ext cx="10" cy="0"/>
              </a:xfrm>
              <a:prstGeom prst="line">
                <a:avLst/>
              </a:prstGeom>
              <a:noFill/>
              <a:ln w="6350">
                <a:solidFill>
                  <a:srgbClr val="000000"/>
                </a:solidFill>
                <a:round/>
                <a:headEnd/>
                <a:tailEnd/>
              </a:ln>
            </p:spPr>
            <p:txBody>
              <a:bodyPr/>
              <a:lstStyle/>
              <a:p>
                <a:endParaRPr lang="it-IT"/>
              </a:p>
            </p:txBody>
          </p:sp>
          <p:sp>
            <p:nvSpPr>
              <p:cNvPr id="129" name="Line 223"/>
              <p:cNvSpPr>
                <a:spLocks noChangeShapeType="1"/>
              </p:cNvSpPr>
              <p:nvPr/>
            </p:nvSpPr>
            <p:spPr bwMode="auto">
              <a:xfrm>
                <a:off x="3489" y="1775"/>
                <a:ext cx="19" cy="0"/>
              </a:xfrm>
              <a:prstGeom prst="line">
                <a:avLst/>
              </a:prstGeom>
              <a:noFill/>
              <a:ln w="6350">
                <a:solidFill>
                  <a:srgbClr val="000000"/>
                </a:solidFill>
                <a:round/>
                <a:headEnd/>
                <a:tailEnd/>
              </a:ln>
            </p:spPr>
            <p:txBody>
              <a:bodyPr/>
              <a:lstStyle/>
              <a:p>
                <a:endParaRPr lang="it-IT"/>
              </a:p>
            </p:txBody>
          </p:sp>
          <p:sp>
            <p:nvSpPr>
              <p:cNvPr id="130" name="Line 224"/>
              <p:cNvSpPr>
                <a:spLocks noChangeShapeType="1"/>
              </p:cNvSpPr>
              <p:nvPr/>
            </p:nvSpPr>
            <p:spPr bwMode="auto">
              <a:xfrm>
                <a:off x="3498" y="1618"/>
                <a:ext cx="10" cy="0"/>
              </a:xfrm>
              <a:prstGeom prst="line">
                <a:avLst/>
              </a:prstGeom>
              <a:noFill/>
              <a:ln w="6350">
                <a:solidFill>
                  <a:srgbClr val="000000"/>
                </a:solidFill>
                <a:round/>
                <a:headEnd/>
                <a:tailEnd/>
              </a:ln>
            </p:spPr>
            <p:txBody>
              <a:bodyPr/>
              <a:lstStyle/>
              <a:p>
                <a:endParaRPr lang="it-IT"/>
              </a:p>
            </p:txBody>
          </p:sp>
          <p:sp>
            <p:nvSpPr>
              <p:cNvPr id="131" name="Line 225"/>
              <p:cNvSpPr>
                <a:spLocks noChangeShapeType="1"/>
              </p:cNvSpPr>
              <p:nvPr/>
            </p:nvSpPr>
            <p:spPr bwMode="auto">
              <a:xfrm>
                <a:off x="3489" y="1461"/>
                <a:ext cx="19" cy="0"/>
              </a:xfrm>
              <a:prstGeom prst="line">
                <a:avLst/>
              </a:prstGeom>
              <a:noFill/>
              <a:ln w="6350">
                <a:solidFill>
                  <a:srgbClr val="000000"/>
                </a:solidFill>
                <a:round/>
                <a:headEnd/>
                <a:tailEnd/>
              </a:ln>
            </p:spPr>
            <p:txBody>
              <a:bodyPr/>
              <a:lstStyle/>
              <a:p>
                <a:endParaRPr lang="it-IT"/>
              </a:p>
            </p:txBody>
          </p:sp>
          <p:sp>
            <p:nvSpPr>
              <p:cNvPr id="132" name="Line 226"/>
              <p:cNvSpPr>
                <a:spLocks noChangeShapeType="1"/>
              </p:cNvSpPr>
              <p:nvPr/>
            </p:nvSpPr>
            <p:spPr bwMode="auto">
              <a:xfrm flipV="1">
                <a:off x="3508" y="1461"/>
                <a:ext cx="0" cy="942"/>
              </a:xfrm>
              <a:prstGeom prst="line">
                <a:avLst/>
              </a:prstGeom>
              <a:noFill/>
              <a:ln w="6350">
                <a:solidFill>
                  <a:srgbClr val="000000"/>
                </a:solidFill>
                <a:round/>
                <a:headEnd/>
                <a:tailEnd/>
              </a:ln>
            </p:spPr>
            <p:txBody>
              <a:bodyPr/>
              <a:lstStyle/>
              <a:p>
                <a:endParaRPr lang="it-IT"/>
              </a:p>
            </p:txBody>
          </p:sp>
        </p:grpSp>
        <p:sp>
          <p:nvSpPr>
            <p:cNvPr id="133" name="Rectangle 228"/>
            <p:cNvSpPr>
              <a:spLocks noChangeArrowheads="1"/>
            </p:cNvSpPr>
            <p:nvPr/>
          </p:nvSpPr>
          <p:spPr bwMode="auto">
            <a:xfrm rot="16200000">
              <a:off x="5125244" y="14270831"/>
              <a:ext cx="1200150" cy="198438"/>
            </a:xfrm>
            <a:prstGeom prst="rect">
              <a:avLst/>
            </a:prstGeom>
            <a:noFill/>
            <a:ln w="9525">
              <a:noFill/>
              <a:miter lim="800000"/>
              <a:headEnd/>
              <a:tailEnd/>
            </a:ln>
          </p:spPr>
          <p:txBody>
            <a:bodyPr wrap="none" lIns="0" tIns="0" rIns="0" bIns="0">
              <a:spAutoFit/>
            </a:bodyPr>
            <a:lstStyle/>
            <a:p>
              <a:r>
                <a:rPr lang="it-IT" sz="1300">
                  <a:solidFill>
                    <a:srgbClr val="000000"/>
                  </a:solidFill>
                  <a:latin typeface="Calibri" pitchFamily="34" charset="0"/>
                </a:rPr>
                <a:t>Filopodia (n/</a:t>
              </a:r>
              <a:r>
                <a:rPr lang="it-IT" sz="1300">
                  <a:solidFill>
                    <a:srgbClr val="000000"/>
                  </a:solidFill>
                  <a:latin typeface="Calibri" pitchFamily="34" charset="0"/>
                  <a:sym typeface="Symbol" pitchFamily="18" charset="2"/>
                </a:rPr>
                <a:t>m)</a:t>
              </a:r>
            </a:p>
          </p:txBody>
        </p:sp>
        <p:sp>
          <p:nvSpPr>
            <p:cNvPr id="134" name="Rectangle 236"/>
            <p:cNvSpPr>
              <a:spLocks noChangeArrowheads="1"/>
            </p:cNvSpPr>
            <p:nvPr/>
          </p:nvSpPr>
          <p:spPr bwMode="auto">
            <a:xfrm>
              <a:off x="3708400" y="13576300"/>
              <a:ext cx="215900" cy="71438"/>
            </a:xfrm>
            <a:prstGeom prst="rect">
              <a:avLst/>
            </a:prstGeom>
            <a:solidFill>
              <a:schemeClr val="bg1"/>
            </a:solidFill>
            <a:ln w="9525">
              <a:noFill/>
              <a:miter lim="800000"/>
              <a:headEnd/>
              <a:tailEnd/>
            </a:ln>
          </p:spPr>
          <p:txBody>
            <a:bodyPr wrap="none" anchor="ctr"/>
            <a:lstStyle/>
            <a:p>
              <a:endParaRPr lang="it-IT">
                <a:latin typeface="Calibri" pitchFamily="34" charset="0"/>
              </a:endParaRPr>
            </a:p>
          </p:txBody>
        </p:sp>
        <p:sp>
          <p:nvSpPr>
            <p:cNvPr id="135" name="Rectangle 239"/>
            <p:cNvSpPr>
              <a:spLocks noChangeArrowheads="1"/>
            </p:cNvSpPr>
            <p:nvPr/>
          </p:nvSpPr>
          <p:spPr bwMode="auto">
            <a:xfrm>
              <a:off x="2944813" y="13733463"/>
              <a:ext cx="644525" cy="122237"/>
            </a:xfrm>
            <a:prstGeom prst="rect">
              <a:avLst/>
            </a:prstGeom>
            <a:noFill/>
            <a:ln w="9525">
              <a:noFill/>
              <a:miter lim="800000"/>
              <a:headEnd/>
              <a:tailEnd/>
            </a:ln>
          </p:spPr>
          <p:txBody>
            <a:bodyPr wrap="none" lIns="0" tIns="0" rIns="0" bIns="0">
              <a:spAutoFit/>
            </a:bodyPr>
            <a:lstStyle/>
            <a:p>
              <a:r>
                <a:rPr lang="it-IT" sz="800">
                  <a:solidFill>
                    <a:srgbClr val="000000"/>
                  </a:solidFill>
                  <a:latin typeface="Calibri" pitchFamily="34" charset="0"/>
                </a:rPr>
                <a:t>Control n=509</a:t>
              </a:r>
              <a:endParaRPr lang="it-IT" sz="2400">
                <a:latin typeface="Calibri" pitchFamily="34" charset="0"/>
              </a:endParaRPr>
            </a:p>
          </p:txBody>
        </p:sp>
        <p:sp>
          <p:nvSpPr>
            <p:cNvPr id="136" name="Rectangle 240"/>
            <p:cNvSpPr>
              <a:spLocks noChangeArrowheads="1"/>
            </p:cNvSpPr>
            <p:nvPr/>
          </p:nvSpPr>
          <p:spPr bwMode="auto">
            <a:xfrm>
              <a:off x="2916238" y="13431838"/>
              <a:ext cx="865187" cy="122237"/>
            </a:xfrm>
            <a:prstGeom prst="rect">
              <a:avLst/>
            </a:prstGeom>
            <a:noFill/>
            <a:ln w="9525">
              <a:noFill/>
              <a:miter lim="800000"/>
              <a:headEnd/>
              <a:tailEnd/>
            </a:ln>
          </p:spPr>
          <p:txBody>
            <a:bodyPr wrap="none" lIns="0" tIns="0" rIns="0" bIns="0">
              <a:spAutoFit/>
            </a:bodyPr>
            <a:lstStyle/>
            <a:p>
              <a:r>
                <a:rPr lang="it-IT" sz="800">
                  <a:solidFill>
                    <a:srgbClr val="FF3300"/>
                  </a:solidFill>
                  <a:latin typeface="Calibri" pitchFamily="34" charset="0"/>
                </a:rPr>
                <a:t> MeCP2-KO n=452</a:t>
              </a:r>
              <a:endParaRPr lang="it-IT" sz="2400">
                <a:solidFill>
                  <a:srgbClr val="FF3300"/>
                </a:solidFill>
                <a:latin typeface="Calibri" pitchFamily="34" charset="0"/>
              </a:endParaRPr>
            </a:p>
          </p:txBody>
        </p:sp>
        <p:sp>
          <p:nvSpPr>
            <p:cNvPr id="137" name="Text Box 336"/>
            <p:cNvSpPr txBox="1">
              <a:spLocks noChangeArrowheads="1"/>
            </p:cNvSpPr>
            <p:nvPr/>
          </p:nvSpPr>
          <p:spPr bwMode="auto">
            <a:xfrm>
              <a:off x="1404938" y="13163550"/>
              <a:ext cx="184731" cy="276999"/>
            </a:xfrm>
            <a:prstGeom prst="rect">
              <a:avLst/>
            </a:prstGeom>
            <a:noFill/>
            <a:ln w="9525">
              <a:noFill/>
              <a:miter lim="800000"/>
              <a:headEnd/>
              <a:tailEnd/>
            </a:ln>
          </p:spPr>
          <p:txBody>
            <a:bodyPr wrap="none">
              <a:spAutoFit/>
            </a:bodyPr>
            <a:lstStyle/>
            <a:p>
              <a:endParaRPr lang="it-IT" sz="1200" dirty="0">
                <a:latin typeface="Calibri" pitchFamily="34" charset="0"/>
              </a:endParaRPr>
            </a:p>
          </p:txBody>
        </p:sp>
      </p:grpSp>
      <p:sp>
        <p:nvSpPr>
          <p:cNvPr id="139" name="CasellaDiTesto 138"/>
          <p:cNvSpPr txBox="1"/>
          <p:nvPr/>
        </p:nvSpPr>
        <p:spPr>
          <a:xfrm>
            <a:off x="1600674" y="1928802"/>
            <a:ext cx="5942652" cy="369332"/>
          </a:xfrm>
          <a:prstGeom prst="rect">
            <a:avLst/>
          </a:prstGeom>
          <a:noFill/>
        </p:spPr>
        <p:txBody>
          <a:bodyPr wrap="none" rtlCol="0">
            <a:spAutoFit/>
          </a:bodyPr>
          <a:lstStyle/>
          <a:p>
            <a:r>
              <a:rPr lang="it-IT" dirty="0" smtClean="0"/>
              <a:t>La densità delle spine e dei </a:t>
            </a:r>
            <a:r>
              <a:rPr lang="it-IT" dirty="0" err="1" smtClean="0"/>
              <a:t>filopodi</a:t>
            </a:r>
            <a:r>
              <a:rPr lang="it-IT" dirty="0" smtClean="0"/>
              <a:t> è alterata nei mutanti</a:t>
            </a:r>
            <a:endParaRPr lang="it-IT"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chemeClr val="tx1"/>
                </a:solidFill>
              </a:rPr>
              <a:t>L’analisi dinamica delle spine dendritiche rivela un blocco di queste strutture parzialmente rimuovibile con il trattamento con IGF-1 di sole 24 ore</a:t>
            </a:r>
            <a:endParaRPr lang="it-IT" sz="2400" dirty="0">
              <a:solidFill>
                <a:schemeClr val="tx1"/>
              </a:solidFill>
            </a:endParaRPr>
          </a:p>
        </p:txBody>
      </p:sp>
      <p:sp>
        <p:nvSpPr>
          <p:cNvPr id="5" name="CasellaDiTesto 4"/>
          <p:cNvSpPr txBox="1"/>
          <p:nvPr/>
        </p:nvSpPr>
        <p:spPr>
          <a:xfrm>
            <a:off x="2143108" y="1714488"/>
            <a:ext cx="1479892" cy="369332"/>
          </a:xfrm>
          <a:prstGeom prst="rect">
            <a:avLst/>
          </a:prstGeom>
          <a:noFill/>
        </p:spPr>
        <p:txBody>
          <a:bodyPr wrap="none" rtlCol="0">
            <a:spAutoFit/>
          </a:bodyPr>
          <a:lstStyle/>
          <a:p>
            <a:r>
              <a:rPr lang="it-IT" dirty="0" smtClean="0"/>
              <a:t>Modello </a:t>
            </a:r>
            <a:r>
              <a:rPr lang="it-IT" dirty="0" err="1" smtClean="0"/>
              <a:t>Rett</a:t>
            </a:r>
            <a:endParaRPr lang="it-IT" dirty="0"/>
          </a:p>
        </p:txBody>
      </p:sp>
      <p:sp>
        <p:nvSpPr>
          <p:cNvPr id="6" name="CasellaDiTesto 5"/>
          <p:cNvSpPr txBox="1"/>
          <p:nvPr/>
        </p:nvSpPr>
        <p:spPr>
          <a:xfrm>
            <a:off x="2214546" y="3702610"/>
            <a:ext cx="2332690" cy="369332"/>
          </a:xfrm>
          <a:prstGeom prst="rect">
            <a:avLst/>
          </a:prstGeom>
          <a:noFill/>
        </p:spPr>
        <p:txBody>
          <a:bodyPr wrap="none" rtlCol="0">
            <a:spAutoFit/>
          </a:bodyPr>
          <a:lstStyle/>
          <a:p>
            <a:r>
              <a:rPr lang="it-IT" dirty="0" smtClean="0"/>
              <a:t>Modello </a:t>
            </a:r>
            <a:r>
              <a:rPr lang="it-IT" dirty="0" err="1" smtClean="0"/>
              <a:t>Rett</a:t>
            </a:r>
            <a:r>
              <a:rPr lang="it-IT" dirty="0" smtClean="0"/>
              <a:t> + IGF-1</a:t>
            </a:r>
            <a:endParaRPr lang="it-IT" dirty="0"/>
          </a:p>
        </p:txBody>
      </p:sp>
      <p:pic>
        <p:nvPicPr>
          <p:cNvPr id="7" name="RTT-IGF1-final.avi">
            <a:hlinkClick r:id="" action="ppaction://media"/>
          </p:cNvPr>
          <p:cNvPicPr>
            <a:picLocks noRot="1" noChangeAspect="1"/>
          </p:cNvPicPr>
          <p:nvPr>
            <a:videoFile r:link="rId1"/>
          </p:nvPr>
        </p:nvPicPr>
        <p:blipFill>
          <a:blip r:embed="rId4"/>
          <a:stretch>
            <a:fillRect/>
          </a:stretch>
        </p:blipFill>
        <p:spPr>
          <a:xfrm>
            <a:off x="2214546" y="4214818"/>
            <a:ext cx="4500593" cy="1965963"/>
          </a:xfrm>
          <a:prstGeom prst="rect">
            <a:avLst/>
          </a:prstGeom>
        </p:spPr>
      </p:pic>
      <p:pic>
        <p:nvPicPr>
          <p:cNvPr id="8" name="RTT-final.avi">
            <a:hlinkClick r:id="" action="ppaction://media"/>
          </p:cNvPr>
          <p:cNvPicPr>
            <a:picLocks noRot="1" noChangeAspect="1"/>
          </p:cNvPicPr>
          <p:nvPr>
            <a:videoFile r:link="rId2"/>
          </p:nvPr>
        </p:nvPicPr>
        <p:blipFill>
          <a:blip r:embed="rId5"/>
          <a:stretch>
            <a:fillRect/>
          </a:stretch>
        </p:blipFill>
        <p:spPr>
          <a:xfrm>
            <a:off x="2163070" y="2285993"/>
            <a:ext cx="4552070" cy="1322946"/>
          </a:xfrm>
          <a:prstGeom prst="rect">
            <a:avLst/>
          </a:prstGeom>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Un ipotesi di trattamento</a:t>
            </a:r>
            <a:endParaRPr lang="it-IT" dirty="0">
              <a:solidFill>
                <a:schemeClr val="tx1"/>
              </a:solidFill>
            </a:endParaRPr>
          </a:p>
        </p:txBody>
      </p:sp>
      <p:sp>
        <p:nvSpPr>
          <p:cNvPr id="3" name="Segnaposto contenuto 2"/>
          <p:cNvSpPr>
            <a:spLocks noGrp="1"/>
          </p:cNvSpPr>
          <p:nvPr>
            <p:ph idx="1"/>
          </p:nvPr>
        </p:nvSpPr>
        <p:spPr/>
        <p:txBody>
          <a:bodyPr/>
          <a:lstStyle/>
          <a:p>
            <a:r>
              <a:rPr lang="it-IT" dirty="0" smtClean="0"/>
              <a:t>Le spine dendritiche sono un sito importante di sintesi di nuove proteine necessarie per la modificare le spine</a:t>
            </a:r>
          </a:p>
          <a:p>
            <a:r>
              <a:rPr lang="it-IT" dirty="0" smtClean="0"/>
              <a:t>La sintesi proteica è deficitaria nei topi </a:t>
            </a:r>
            <a:r>
              <a:rPr lang="it-IT" dirty="0" err="1" smtClean="0"/>
              <a:t>Rett</a:t>
            </a:r>
            <a:endParaRPr lang="it-IT" dirty="0" smtClean="0"/>
          </a:p>
          <a:p>
            <a:r>
              <a:rPr lang="it-IT" dirty="0" smtClean="0"/>
              <a:t>IGF1 stimola la sintesi proteica</a:t>
            </a:r>
          </a:p>
          <a:p>
            <a:endParaRPr lang="it-IT" dirty="0"/>
          </a:p>
          <a:p>
            <a:pPr>
              <a:buNone/>
            </a:pPr>
            <a:r>
              <a:rPr lang="it-IT" i="1" dirty="0" smtClean="0"/>
              <a:t>IGF1 può migliorare i sintomi della </a:t>
            </a:r>
            <a:r>
              <a:rPr lang="it-IT" i="1" dirty="0" err="1" smtClean="0"/>
              <a:t>Rett</a:t>
            </a:r>
            <a:r>
              <a:rPr lang="it-IT" i="1" dirty="0" smtClean="0"/>
              <a:t>?</a:t>
            </a:r>
          </a:p>
          <a:p>
            <a:endParaRPr lang="it-IT"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Il trattamento con IGF1 ha </a:t>
            </a:r>
            <a:r>
              <a:rPr lang="it-IT" dirty="0" err="1" smtClean="0">
                <a:solidFill>
                  <a:schemeClr val="tx1"/>
                </a:solidFill>
              </a:rPr>
              <a:t>efetti</a:t>
            </a:r>
            <a:r>
              <a:rPr lang="it-IT" dirty="0" smtClean="0">
                <a:solidFill>
                  <a:schemeClr val="tx1"/>
                </a:solidFill>
              </a:rPr>
              <a:t> positivi nel modello murino</a:t>
            </a:r>
            <a:endParaRPr lang="it-IT" dirty="0">
              <a:solidFill>
                <a:schemeClr val="tx1"/>
              </a:solidFill>
            </a:endParaRPr>
          </a:p>
        </p:txBody>
      </p:sp>
      <p:pic>
        <p:nvPicPr>
          <p:cNvPr id="120834" name="Picture 2" descr="http://www.ncbi.nlm.nih.gov/corecgi/tileshop/tileshop.fcgi?p=PMC3&amp;id=788645&amp;s=16&amp;r=1&amp;c=1"/>
          <p:cNvPicPr>
            <a:picLocks noChangeAspect="1" noChangeArrowheads="1"/>
          </p:cNvPicPr>
          <p:nvPr/>
        </p:nvPicPr>
        <p:blipFill>
          <a:blip r:embed="rId2"/>
          <a:srcRect/>
          <a:stretch>
            <a:fillRect/>
          </a:stretch>
        </p:blipFill>
        <p:spPr bwMode="auto">
          <a:xfrm>
            <a:off x="2643174" y="1643050"/>
            <a:ext cx="4438650" cy="4086226"/>
          </a:xfrm>
          <a:prstGeom prst="rect">
            <a:avLst/>
          </a:prstGeom>
          <a:noFill/>
        </p:spPr>
      </p:pic>
      <p:sp>
        <p:nvSpPr>
          <p:cNvPr id="5" name="CasellaDiTesto 4"/>
          <p:cNvSpPr txBox="1"/>
          <p:nvPr/>
        </p:nvSpPr>
        <p:spPr>
          <a:xfrm>
            <a:off x="642910" y="6000768"/>
            <a:ext cx="3046027" cy="400110"/>
          </a:xfrm>
          <a:prstGeom prst="rect">
            <a:avLst/>
          </a:prstGeom>
          <a:noFill/>
        </p:spPr>
        <p:txBody>
          <a:bodyPr wrap="none" rtlCol="0">
            <a:spAutoFit/>
          </a:bodyPr>
          <a:lstStyle/>
          <a:p>
            <a:r>
              <a:rPr lang="it-IT" sz="2000" b="1" i="1" dirty="0" smtClean="0"/>
              <a:t>Per l’uomo </a:t>
            </a:r>
            <a:r>
              <a:rPr lang="it-IT" sz="2000" b="1" i="1" dirty="0" err="1" smtClean="0"/>
              <a:t>sapremo…</a:t>
            </a:r>
            <a:r>
              <a:rPr lang="it-IT" sz="2000" b="1" i="1" dirty="0" smtClean="0"/>
              <a:t>..</a:t>
            </a:r>
            <a:endParaRPr lang="it-IT" sz="2000" b="1" i="1"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it-IT" sz="2800" b="1">
                <a:solidFill>
                  <a:schemeClr val="tx1"/>
                </a:solidFill>
                <a:latin typeface="Arial" charset="0"/>
                <a:cs typeface="Arial" charset="0"/>
              </a:rPr>
              <a:t>Il fenotipo dei topi MeCP2 può essere modulato da fattori ambientali?</a:t>
            </a:r>
          </a:p>
        </p:txBody>
      </p:sp>
      <p:sp>
        <p:nvSpPr>
          <p:cNvPr id="75779" name="Rectangle 3"/>
          <p:cNvSpPr>
            <a:spLocks noGrp="1" noChangeArrowheads="1"/>
          </p:cNvSpPr>
          <p:nvPr>
            <p:ph type="body" idx="1"/>
          </p:nvPr>
        </p:nvSpPr>
        <p:spPr/>
        <p:txBody>
          <a:bodyPr/>
          <a:lstStyle/>
          <a:p>
            <a:r>
              <a:rPr lang="it-IT"/>
              <a:t>La gran parte delle alterazioni presenti nei topi MeCP2 inizia postnatalmente</a:t>
            </a:r>
          </a:p>
          <a:p>
            <a:r>
              <a:rPr lang="it-IT"/>
              <a:t>Le alterazioni sinaptiche hanno un ruolo centrale nella determinazione del fenotipo</a:t>
            </a:r>
          </a:p>
          <a:p>
            <a:r>
              <a:rPr lang="it-IT"/>
              <a:t>La plasticità esperienza-dipendente è massima durante i periodi critici dello sviluppo postnatale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it-IT" sz="3200" b="1">
                <a:solidFill>
                  <a:schemeClr val="tx1"/>
                </a:solidFill>
                <a:latin typeface="Arial" charset="0"/>
                <a:cs typeface="Arial" charset="0"/>
              </a:rPr>
              <a:t>Come testare l</a:t>
            </a:r>
            <a:r>
              <a:rPr lang="it-IT" sz="3200" b="1">
                <a:solidFill>
                  <a:schemeClr val="tx1"/>
                </a:solidFill>
                <a:latin typeface="Franklin Gothic Medium"/>
                <a:cs typeface="Arial" charset="0"/>
              </a:rPr>
              <a:t>’</a:t>
            </a:r>
            <a:r>
              <a:rPr lang="it-IT" sz="3200" b="1">
                <a:solidFill>
                  <a:schemeClr val="tx1"/>
                </a:solidFill>
                <a:latin typeface="Arial" charset="0"/>
                <a:cs typeface="Arial" charset="0"/>
              </a:rPr>
              <a:t>influenza del fattore ambientale?</a:t>
            </a:r>
          </a:p>
        </p:txBody>
      </p:sp>
      <p:sp>
        <p:nvSpPr>
          <p:cNvPr id="74755" name="Rectangle 3"/>
          <p:cNvSpPr>
            <a:spLocks noGrp="1" noChangeArrowheads="1"/>
          </p:cNvSpPr>
          <p:nvPr>
            <p:ph type="body" idx="1"/>
          </p:nvPr>
        </p:nvSpPr>
        <p:spPr>
          <a:xfrm>
            <a:off x="971550" y="1827213"/>
            <a:ext cx="7712075" cy="4114800"/>
          </a:xfrm>
        </p:spPr>
        <p:txBody>
          <a:bodyPr/>
          <a:lstStyle/>
          <a:p>
            <a:pPr>
              <a:lnSpc>
                <a:spcPct val="80000"/>
              </a:lnSpc>
            </a:pPr>
            <a:r>
              <a:rPr lang="it-IT" sz="1600" b="1">
                <a:latin typeface="Arial" charset="0"/>
                <a:cs typeface="Arial" charset="0"/>
              </a:rPr>
              <a:t>Rosenzweig introdusse nella letteratura l</a:t>
            </a:r>
            <a:r>
              <a:rPr lang="it-IT" sz="1600" b="1">
                <a:latin typeface="Franklin Gothic Medium"/>
                <a:cs typeface="Arial" charset="0"/>
              </a:rPr>
              <a:t>’</a:t>
            </a:r>
            <a:r>
              <a:rPr lang="it-IT" sz="1600" b="1">
                <a:latin typeface="Arial" charset="0"/>
                <a:cs typeface="Arial" charset="0"/>
              </a:rPr>
              <a:t>uso dell</a:t>
            </a:r>
            <a:r>
              <a:rPr lang="it-IT" sz="1600" b="1">
                <a:latin typeface="Franklin Gothic Medium"/>
                <a:cs typeface="Arial" charset="0"/>
              </a:rPr>
              <a:t>’”</a:t>
            </a:r>
            <a:r>
              <a:rPr lang="it-IT" sz="1600" b="1">
                <a:latin typeface="Arial" charset="0"/>
                <a:cs typeface="Arial" charset="0"/>
              </a:rPr>
              <a:t>ambiente arricchito</a:t>
            </a:r>
            <a:r>
              <a:rPr lang="it-IT" sz="1600" b="1">
                <a:latin typeface="Franklin Gothic Medium"/>
                <a:cs typeface="Arial" charset="0"/>
              </a:rPr>
              <a:t>”</a:t>
            </a:r>
            <a:r>
              <a:rPr lang="it-IT" sz="1600" b="1">
                <a:latin typeface="Arial" charset="0"/>
                <a:cs typeface="Arial" charset="0"/>
              </a:rPr>
              <a:t> (EE)</a:t>
            </a:r>
          </a:p>
          <a:p>
            <a:pPr>
              <a:lnSpc>
                <a:spcPct val="80000"/>
              </a:lnSpc>
            </a:pPr>
            <a:endParaRPr lang="it-IT" sz="1600" b="1">
              <a:latin typeface="Arial" charset="0"/>
              <a:cs typeface="Arial" charset="0"/>
            </a:endParaRPr>
          </a:p>
          <a:p>
            <a:pPr>
              <a:lnSpc>
                <a:spcPct val="80000"/>
              </a:lnSpc>
            </a:pPr>
            <a:r>
              <a:rPr lang="it-IT" sz="1600" b="1">
                <a:latin typeface="Arial" charset="0"/>
                <a:cs typeface="Arial" charset="0"/>
              </a:rPr>
              <a:t>E</a:t>
            </a:r>
            <a:r>
              <a:rPr lang="en-GB" sz="1600" b="1">
                <a:latin typeface="Arial" charset="0"/>
                <a:cs typeface="Arial" charset="0"/>
              </a:rPr>
              <a:t>E promuove la formazione delle sinapsi e la loro plasticit</a:t>
            </a:r>
            <a:r>
              <a:rPr lang="en-GB" sz="1600" b="1">
                <a:latin typeface="Franklin Gothic Medium"/>
                <a:cs typeface="Arial" charset="0"/>
              </a:rPr>
              <a:t>à</a:t>
            </a:r>
            <a:endParaRPr lang="en-GB" sz="1600" b="1">
              <a:latin typeface="Arial" charset="0"/>
              <a:cs typeface="Arial" charset="0"/>
            </a:endParaRPr>
          </a:p>
          <a:p>
            <a:pPr>
              <a:lnSpc>
                <a:spcPct val="80000"/>
              </a:lnSpc>
            </a:pPr>
            <a:endParaRPr lang="en-GB" sz="1600" b="1">
              <a:latin typeface="Arial" charset="0"/>
              <a:cs typeface="Arial" charset="0"/>
            </a:endParaRPr>
          </a:p>
          <a:p>
            <a:pPr>
              <a:lnSpc>
                <a:spcPct val="80000"/>
              </a:lnSpc>
            </a:pPr>
            <a:r>
              <a:rPr lang="it-IT" sz="1600" b="1">
                <a:latin typeface="Arial" charset="0"/>
                <a:cs typeface="Arial" charset="0"/>
              </a:rPr>
              <a:t>EE regola la produzione di fattori importanti per la plasticit</a:t>
            </a:r>
            <a:r>
              <a:rPr lang="it-IT" sz="1600" b="1">
                <a:latin typeface="Franklin Gothic Medium"/>
                <a:cs typeface="Arial" charset="0"/>
              </a:rPr>
              <a:t>à</a:t>
            </a:r>
            <a:r>
              <a:rPr lang="it-IT" sz="1600" b="1">
                <a:latin typeface="Arial" charset="0"/>
                <a:cs typeface="Arial" charset="0"/>
              </a:rPr>
              <a:t> (es. BDNF, IGF1, ecc.)</a:t>
            </a:r>
          </a:p>
          <a:p>
            <a:pPr>
              <a:lnSpc>
                <a:spcPct val="80000"/>
              </a:lnSpc>
            </a:pPr>
            <a:endParaRPr lang="it-IT" sz="1600" b="1">
              <a:latin typeface="Arial" charset="0"/>
              <a:cs typeface="Arial" charset="0"/>
            </a:endParaRPr>
          </a:p>
          <a:p>
            <a:pPr>
              <a:lnSpc>
                <a:spcPct val="80000"/>
              </a:lnSpc>
            </a:pPr>
            <a:r>
              <a:rPr lang="it-IT" sz="1600" b="1">
                <a:latin typeface="Arial" charset="0"/>
                <a:cs typeface="Arial" charset="0"/>
              </a:rPr>
              <a:t>Modelli murini di molte neuropatologie mostrano effetti dell</a:t>
            </a:r>
            <a:r>
              <a:rPr lang="it-IT" sz="1600" b="1">
                <a:latin typeface="Franklin Gothic Medium"/>
                <a:cs typeface="Arial" charset="0"/>
              </a:rPr>
              <a:t>’</a:t>
            </a:r>
            <a:r>
              <a:rPr lang="it-IT" sz="1600" b="1">
                <a:latin typeface="Arial" charset="0"/>
                <a:cs typeface="Arial" charset="0"/>
              </a:rPr>
              <a:t>allevamento in EE (</a:t>
            </a:r>
            <a:r>
              <a:rPr lang="en-GB" sz="1600" b="1">
                <a:latin typeface="Arial" charset="0"/>
                <a:cs typeface="Arial" charset="0"/>
              </a:rPr>
              <a:t>Nithianantharajah and Hannan, Nat Rev Neurosci 2006)</a:t>
            </a:r>
            <a:r>
              <a:rPr lang="it-IT" sz="1600" b="1">
                <a:latin typeface="Arial" charset="0"/>
                <a:cs typeface="Arial" charset="0"/>
              </a:rPr>
              <a:t> </a:t>
            </a:r>
          </a:p>
          <a:p>
            <a:pPr>
              <a:lnSpc>
                <a:spcPct val="80000"/>
              </a:lnSpc>
            </a:pPr>
            <a:endParaRPr lang="it-IT" sz="1600" b="1">
              <a:latin typeface="Arial" charset="0"/>
              <a:cs typeface="Arial" charset="0"/>
            </a:endParaRPr>
          </a:p>
          <a:p>
            <a:pPr>
              <a:lnSpc>
                <a:spcPct val="80000"/>
              </a:lnSpc>
            </a:pPr>
            <a:r>
              <a:rPr lang="it-IT" sz="1600" b="1">
                <a:latin typeface="Arial" charset="0"/>
                <a:cs typeface="Arial" charset="0"/>
              </a:rPr>
              <a:t>Nei topi MeCP2 un esperimento mostrava che un arricchimento a partire dallo svezzamento migliorava alcuni sintomi motori nelle femmine ma non aveva effetto nei maschi</a:t>
            </a:r>
            <a:r>
              <a:rPr lang="en-GB" sz="1600" b="1">
                <a:latin typeface="Arial" charset="0"/>
                <a:cs typeface="Arial" charset="0"/>
              </a:rPr>
              <a:t> (Kondo et al., 2008) ed un altro lavoro mostrava limitati mglioramenti dell</a:t>
            </a:r>
            <a:r>
              <a:rPr lang="en-GB" sz="1600" b="1">
                <a:latin typeface="Franklin Gothic Medium"/>
                <a:cs typeface="Arial" charset="0"/>
              </a:rPr>
              <a:t>’</a:t>
            </a:r>
            <a:r>
              <a:rPr lang="en-GB" sz="1600" b="1">
                <a:latin typeface="Arial" charset="0"/>
                <a:cs typeface="Arial" charset="0"/>
              </a:rPr>
              <a:t>attivit</a:t>
            </a:r>
            <a:r>
              <a:rPr lang="en-GB" sz="1600" b="1">
                <a:latin typeface="Franklin Gothic Medium"/>
                <a:cs typeface="Arial" charset="0"/>
              </a:rPr>
              <a:t>à</a:t>
            </a:r>
            <a:r>
              <a:rPr lang="en-GB" sz="1600" b="1">
                <a:latin typeface="Arial" charset="0"/>
                <a:cs typeface="Arial" charset="0"/>
              </a:rPr>
              <a:t> locomotoria e dellamemoria emotiva (Nag et al., 2008).</a:t>
            </a:r>
            <a:endParaRPr lang="it-IT" sz="1600" b="1">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971550" y="1827213"/>
            <a:ext cx="7993063" cy="4114800"/>
          </a:xfrm>
        </p:spPr>
        <p:txBody>
          <a:bodyPr/>
          <a:lstStyle/>
          <a:p>
            <a:r>
              <a:rPr lang="it-IT"/>
              <a:t>Un arricchimento più precoce può essere più efficace?</a:t>
            </a:r>
          </a:p>
          <a:p>
            <a:r>
              <a:rPr lang="it-IT"/>
              <a:t>Quali aspetti neurobiologici mediano l’azione dell’EE? Tutti gli aspetti del fenotipo sono modificabili dalla stimolazione ambientale?</a:t>
            </a:r>
          </a:p>
          <a:p>
            <a:pPr>
              <a:buFont typeface="Wingdings" pitchFamily="2" charset="2"/>
              <a:buNone/>
            </a:pPr>
            <a:endParaRPr lang="it-IT"/>
          </a:p>
          <a:p>
            <a:pPr>
              <a:buFont typeface="Wingdings" pitchFamily="2" charset="2"/>
              <a:buNone/>
            </a:pPr>
            <a:endParaRPr lang="it-IT"/>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fig3impo"/>
          <p:cNvPicPr>
            <a:picLocks noChangeAspect="1" noChangeArrowheads="1"/>
          </p:cNvPicPr>
          <p:nvPr/>
        </p:nvPicPr>
        <p:blipFill>
          <a:blip r:embed="rId3" cstate="print"/>
          <a:srcRect/>
          <a:stretch>
            <a:fillRect/>
          </a:stretch>
        </p:blipFill>
        <p:spPr bwMode="auto">
          <a:xfrm>
            <a:off x="7096125" y="5119688"/>
            <a:ext cx="1238250" cy="1214437"/>
          </a:xfrm>
          <a:prstGeom prst="rect">
            <a:avLst/>
          </a:prstGeom>
          <a:noFill/>
          <a:ln w="9525">
            <a:noFill/>
            <a:miter lim="800000"/>
            <a:headEnd/>
            <a:tailEnd/>
          </a:ln>
        </p:spPr>
      </p:pic>
      <p:sp>
        <p:nvSpPr>
          <p:cNvPr id="52227" name="Text Box 3"/>
          <p:cNvSpPr txBox="1">
            <a:spLocks noChangeAspect="1" noChangeArrowheads="1"/>
          </p:cNvSpPr>
          <p:nvPr/>
        </p:nvSpPr>
        <p:spPr bwMode="auto">
          <a:xfrm>
            <a:off x="6883400" y="4267200"/>
            <a:ext cx="1504950" cy="457200"/>
          </a:xfrm>
          <a:prstGeom prst="rect">
            <a:avLst/>
          </a:prstGeom>
          <a:noFill/>
          <a:ln w="9525">
            <a:noFill/>
            <a:miter lim="800000"/>
            <a:headEnd/>
            <a:tailEnd/>
          </a:ln>
          <a:effectLst/>
        </p:spPr>
        <p:txBody>
          <a:bodyPr wrap="none">
            <a:spAutoFit/>
          </a:bodyPr>
          <a:lstStyle/>
          <a:p>
            <a:pPr algn="ctr" defTabSz="4983163"/>
            <a:r>
              <a:rPr lang="it-IT" sz="2400" b="1">
                <a:cs typeface="Arial" charset="0"/>
              </a:rPr>
              <a:t>Standard</a:t>
            </a:r>
          </a:p>
        </p:txBody>
      </p:sp>
      <p:pic>
        <p:nvPicPr>
          <p:cNvPr id="52229" name="Picture 5" descr="arricchiti foto 1"/>
          <p:cNvPicPr>
            <a:picLocks noChangeAspect="1" noChangeArrowheads="1"/>
          </p:cNvPicPr>
          <p:nvPr/>
        </p:nvPicPr>
        <p:blipFill>
          <a:blip r:embed="rId4" cstate="print"/>
          <a:srcRect/>
          <a:stretch>
            <a:fillRect/>
          </a:stretch>
        </p:blipFill>
        <p:spPr bwMode="auto">
          <a:xfrm>
            <a:off x="6443663" y="1808163"/>
            <a:ext cx="2525712" cy="2046287"/>
          </a:xfrm>
          <a:prstGeom prst="rect">
            <a:avLst/>
          </a:prstGeom>
          <a:solidFill>
            <a:srgbClr val="FFFF66"/>
          </a:solidFill>
        </p:spPr>
      </p:pic>
      <p:sp>
        <p:nvSpPr>
          <p:cNvPr id="52230" name="Text Box 6"/>
          <p:cNvSpPr txBox="1">
            <a:spLocks noChangeAspect="1" noChangeArrowheads="1"/>
          </p:cNvSpPr>
          <p:nvPr/>
        </p:nvSpPr>
        <p:spPr bwMode="auto">
          <a:xfrm>
            <a:off x="7294563" y="1016000"/>
            <a:ext cx="590550" cy="457200"/>
          </a:xfrm>
          <a:prstGeom prst="rect">
            <a:avLst/>
          </a:prstGeom>
          <a:noFill/>
          <a:ln w="9525">
            <a:noFill/>
            <a:miter lim="800000"/>
            <a:headEnd/>
            <a:tailEnd/>
          </a:ln>
          <a:effectLst/>
        </p:spPr>
        <p:txBody>
          <a:bodyPr wrap="none">
            <a:spAutoFit/>
          </a:bodyPr>
          <a:lstStyle/>
          <a:p>
            <a:pPr defTabSz="4983163"/>
            <a:r>
              <a:rPr lang="it-IT" sz="2400" b="1">
                <a:cs typeface="Arial" charset="0"/>
              </a:rPr>
              <a:t>EE</a:t>
            </a:r>
          </a:p>
        </p:txBody>
      </p:sp>
      <p:sp>
        <p:nvSpPr>
          <p:cNvPr id="52231" name="Text Box 7"/>
          <p:cNvSpPr txBox="1">
            <a:spLocks noChangeArrowheads="1"/>
          </p:cNvSpPr>
          <p:nvPr/>
        </p:nvSpPr>
        <p:spPr bwMode="auto">
          <a:xfrm>
            <a:off x="523875" y="6137275"/>
            <a:ext cx="3435350" cy="366713"/>
          </a:xfrm>
          <a:prstGeom prst="rect">
            <a:avLst/>
          </a:prstGeom>
          <a:noFill/>
          <a:ln w="9525">
            <a:noFill/>
            <a:miter lim="800000"/>
            <a:headEnd/>
            <a:tailEnd/>
          </a:ln>
          <a:effectLst/>
        </p:spPr>
        <p:txBody>
          <a:bodyPr wrap="none">
            <a:spAutoFit/>
          </a:bodyPr>
          <a:lstStyle/>
          <a:p>
            <a:r>
              <a:rPr lang="it-IT">
                <a:cs typeface="Arial" charset="0"/>
              </a:rPr>
              <a:t>Lonetti et al., Biol Psy in stampa</a:t>
            </a:r>
          </a:p>
        </p:txBody>
      </p:sp>
      <p:sp>
        <p:nvSpPr>
          <p:cNvPr id="52232" name="Rectangle 8"/>
          <p:cNvSpPr>
            <a:spLocks noChangeAspect="1" noChangeArrowheads="1"/>
          </p:cNvSpPr>
          <p:nvPr/>
        </p:nvSpPr>
        <p:spPr bwMode="auto">
          <a:xfrm>
            <a:off x="3919538" y="1919288"/>
            <a:ext cx="1741487" cy="260350"/>
          </a:xfrm>
          <a:prstGeom prst="rect">
            <a:avLst/>
          </a:prstGeom>
          <a:noFill/>
          <a:ln w="9525">
            <a:noFill/>
            <a:miter lim="800000"/>
            <a:headEnd/>
            <a:tailEnd/>
          </a:ln>
          <a:effectLst/>
        </p:spPr>
        <p:txBody>
          <a:bodyPr wrap="none" lIns="46038" tIns="23019" rIns="46038" bIns="23019">
            <a:spAutoFit/>
          </a:bodyPr>
          <a:lstStyle/>
          <a:p>
            <a:pPr algn="ctr" defTabSz="381000"/>
            <a:r>
              <a:rPr lang="en-US" sz="1400">
                <a:cs typeface="Arial" charset="0"/>
              </a:rPr>
              <a:t>LTP, EM, WB, qPCR</a:t>
            </a:r>
          </a:p>
        </p:txBody>
      </p:sp>
      <p:sp>
        <p:nvSpPr>
          <p:cNvPr id="52233" name="Rectangle 9"/>
          <p:cNvSpPr>
            <a:spLocks noChangeAspect="1" noChangeArrowheads="1"/>
          </p:cNvSpPr>
          <p:nvPr/>
        </p:nvSpPr>
        <p:spPr bwMode="auto">
          <a:xfrm>
            <a:off x="868363" y="3238500"/>
            <a:ext cx="358775"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P10</a:t>
            </a:r>
          </a:p>
        </p:txBody>
      </p:sp>
      <p:sp>
        <p:nvSpPr>
          <p:cNvPr id="52234" name="Rectangle 10"/>
          <p:cNvSpPr>
            <a:spLocks noChangeAspect="1" noChangeArrowheads="1"/>
          </p:cNvSpPr>
          <p:nvPr/>
        </p:nvSpPr>
        <p:spPr bwMode="auto">
          <a:xfrm>
            <a:off x="4884738" y="3238500"/>
            <a:ext cx="355600"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P60</a:t>
            </a:r>
          </a:p>
        </p:txBody>
      </p:sp>
      <p:sp>
        <p:nvSpPr>
          <p:cNvPr id="52235" name="Text Box 11"/>
          <p:cNvSpPr txBox="1">
            <a:spLocks noChangeArrowheads="1"/>
          </p:cNvSpPr>
          <p:nvPr/>
        </p:nvSpPr>
        <p:spPr bwMode="auto">
          <a:xfrm>
            <a:off x="2027238" y="2819400"/>
            <a:ext cx="2838450" cy="366713"/>
          </a:xfrm>
          <a:prstGeom prst="rect">
            <a:avLst/>
          </a:prstGeom>
          <a:noFill/>
          <a:ln w="9525">
            <a:noFill/>
            <a:miter lim="800000"/>
            <a:headEnd/>
            <a:tailEnd/>
          </a:ln>
          <a:effectLst/>
        </p:spPr>
        <p:txBody>
          <a:bodyPr wrap="none">
            <a:spAutoFit/>
          </a:bodyPr>
          <a:lstStyle/>
          <a:p>
            <a:r>
              <a:rPr lang="it-IT">
                <a:cs typeface="Arial" charset="0"/>
              </a:rPr>
              <a:t>Environmental enrichment</a:t>
            </a:r>
          </a:p>
        </p:txBody>
      </p:sp>
      <p:sp>
        <p:nvSpPr>
          <p:cNvPr id="52236" name="Text Box 12"/>
          <p:cNvSpPr txBox="1">
            <a:spLocks noChangeArrowheads="1"/>
          </p:cNvSpPr>
          <p:nvPr/>
        </p:nvSpPr>
        <p:spPr bwMode="auto">
          <a:xfrm>
            <a:off x="2573338" y="2322513"/>
            <a:ext cx="2508250" cy="366712"/>
          </a:xfrm>
          <a:prstGeom prst="rect">
            <a:avLst/>
          </a:prstGeom>
          <a:noFill/>
          <a:ln w="9525">
            <a:noFill/>
            <a:miter lim="800000"/>
            <a:headEnd/>
            <a:tailEnd/>
          </a:ln>
          <a:effectLst/>
        </p:spPr>
        <p:txBody>
          <a:bodyPr wrap="none">
            <a:spAutoFit/>
          </a:bodyPr>
          <a:lstStyle/>
          <a:p>
            <a:r>
              <a:rPr lang="it-IT">
                <a:cs typeface="Arial" charset="0"/>
              </a:rPr>
              <a:t>Tests of motor function</a:t>
            </a:r>
          </a:p>
        </p:txBody>
      </p:sp>
      <p:sp>
        <p:nvSpPr>
          <p:cNvPr id="52237" name="Rectangle 13"/>
          <p:cNvSpPr>
            <a:spLocks noChangeAspect="1" noChangeArrowheads="1"/>
          </p:cNvSpPr>
          <p:nvPr/>
        </p:nvSpPr>
        <p:spPr bwMode="auto">
          <a:xfrm>
            <a:off x="625475" y="2333625"/>
            <a:ext cx="427038" cy="915988"/>
          </a:xfrm>
          <a:prstGeom prst="rect">
            <a:avLst/>
          </a:prstGeom>
          <a:solidFill>
            <a:srgbClr val="B2B2B2"/>
          </a:solidFill>
          <a:ln w="12700">
            <a:solidFill>
              <a:schemeClr val="tx1"/>
            </a:solidFill>
            <a:miter lim="800000"/>
            <a:headEnd/>
            <a:tailEnd/>
          </a:ln>
          <a:effectLst/>
        </p:spPr>
        <p:txBody>
          <a:bodyPr wrap="none" lIns="45720" tIns="22860" rIns="45720" bIns="22860" anchor="ctr"/>
          <a:lstStyle/>
          <a:p>
            <a:pPr algn="ctr" defTabSz="788988" eaLnBrk="0" hangingPunct="0"/>
            <a:endParaRPr lang="it-IT" sz="4100">
              <a:cs typeface="Arial" charset="0"/>
            </a:endParaRPr>
          </a:p>
        </p:txBody>
      </p:sp>
      <p:sp>
        <p:nvSpPr>
          <p:cNvPr id="52238" name="Rectangle 14"/>
          <p:cNvSpPr>
            <a:spLocks noChangeAspect="1" noChangeArrowheads="1"/>
          </p:cNvSpPr>
          <p:nvPr/>
        </p:nvSpPr>
        <p:spPr bwMode="auto">
          <a:xfrm>
            <a:off x="1797050" y="2333625"/>
            <a:ext cx="3284538" cy="457200"/>
          </a:xfrm>
          <a:prstGeom prst="rect">
            <a:avLst/>
          </a:prstGeom>
          <a:solidFill>
            <a:schemeClr val="bg1"/>
          </a:solidFill>
          <a:ln w="12700">
            <a:solidFill>
              <a:schemeClr val="tx1"/>
            </a:solidFill>
            <a:miter lim="800000"/>
            <a:headEnd/>
            <a:tailEnd/>
          </a:ln>
          <a:effectLst/>
        </p:spPr>
        <p:txBody>
          <a:bodyPr wrap="none" lIns="45720" tIns="22860" rIns="45720" bIns="22860" anchor="ctr"/>
          <a:lstStyle/>
          <a:p>
            <a:pPr algn="ctr" defTabSz="788988" eaLnBrk="0" hangingPunct="0"/>
            <a:endParaRPr lang="it-IT" sz="4100">
              <a:cs typeface="Arial" charset="0"/>
            </a:endParaRPr>
          </a:p>
        </p:txBody>
      </p:sp>
      <p:sp>
        <p:nvSpPr>
          <p:cNvPr id="52239" name="Rectangle 15"/>
          <p:cNvSpPr>
            <a:spLocks noChangeAspect="1" noChangeArrowheads="1"/>
          </p:cNvSpPr>
          <p:nvPr/>
        </p:nvSpPr>
        <p:spPr bwMode="auto">
          <a:xfrm>
            <a:off x="1052513" y="2792413"/>
            <a:ext cx="4029075" cy="457200"/>
          </a:xfrm>
          <a:prstGeom prst="rect">
            <a:avLst/>
          </a:prstGeom>
          <a:solidFill>
            <a:schemeClr val="bg1"/>
          </a:solidFill>
          <a:ln w="12700">
            <a:solidFill>
              <a:schemeClr val="tx1"/>
            </a:solidFill>
            <a:miter lim="800000"/>
            <a:headEnd/>
            <a:tailEnd/>
          </a:ln>
          <a:effectLst/>
        </p:spPr>
        <p:txBody>
          <a:bodyPr wrap="none" lIns="45720" tIns="22860" rIns="45720" bIns="22860" anchor="ctr"/>
          <a:lstStyle/>
          <a:p>
            <a:pPr algn="ctr" defTabSz="788988" eaLnBrk="0" hangingPunct="0"/>
            <a:endParaRPr lang="it-IT" sz="4100">
              <a:cs typeface="Arial" charset="0"/>
            </a:endParaRPr>
          </a:p>
        </p:txBody>
      </p:sp>
      <p:sp>
        <p:nvSpPr>
          <p:cNvPr id="52240" name="Rectangle 16"/>
          <p:cNvSpPr>
            <a:spLocks noChangeArrowheads="1"/>
          </p:cNvSpPr>
          <p:nvPr/>
        </p:nvSpPr>
        <p:spPr bwMode="auto">
          <a:xfrm>
            <a:off x="1052513" y="2333625"/>
            <a:ext cx="744537" cy="455613"/>
          </a:xfrm>
          <a:prstGeom prst="rect">
            <a:avLst/>
          </a:prstGeom>
          <a:solidFill>
            <a:schemeClr val="bg1"/>
          </a:solidFill>
          <a:ln w="12700" algn="ctr">
            <a:solidFill>
              <a:schemeClr val="tx1"/>
            </a:solidFill>
            <a:miter lim="800000"/>
            <a:headEnd/>
            <a:tailEnd/>
          </a:ln>
          <a:effectLst/>
        </p:spPr>
        <p:txBody>
          <a:bodyPr wrap="none" lIns="45720" tIns="22860" rIns="45720" bIns="22860" anchor="ctr"/>
          <a:lstStyle/>
          <a:p>
            <a:endParaRPr lang="it-IT"/>
          </a:p>
        </p:txBody>
      </p:sp>
      <p:sp>
        <p:nvSpPr>
          <p:cNvPr id="52241" name="Rectangle 17"/>
          <p:cNvSpPr>
            <a:spLocks noChangeAspect="1" noChangeArrowheads="1"/>
          </p:cNvSpPr>
          <p:nvPr/>
        </p:nvSpPr>
        <p:spPr bwMode="auto">
          <a:xfrm>
            <a:off x="1617663" y="3238500"/>
            <a:ext cx="358775"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P30</a:t>
            </a:r>
          </a:p>
        </p:txBody>
      </p:sp>
      <p:sp>
        <p:nvSpPr>
          <p:cNvPr id="52242" name="Text Box 18"/>
          <p:cNvSpPr txBox="1">
            <a:spLocks noChangeArrowheads="1"/>
          </p:cNvSpPr>
          <p:nvPr/>
        </p:nvSpPr>
        <p:spPr bwMode="auto">
          <a:xfrm>
            <a:off x="1530350" y="1509713"/>
            <a:ext cx="2220913" cy="366712"/>
          </a:xfrm>
          <a:prstGeom prst="rect">
            <a:avLst/>
          </a:prstGeom>
          <a:noFill/>
          <a:ln w="9525">
            <a:noFill/>
            <a:miter lim="800000"/>
            <a:headEnd/>
            <a:tailEnd/>
          </a:ln>
          <a:effectLst/>
        </p:spPr>
        <p:txBody>
          <a:bodyPr wrap="none">
            <a:spAutoFit/>
          </a:bodyPr>
          <a:lstStyle/>
          <a:p>
            <a:r>
              <a:rPr lang="it-IT" i="1">
                <a:cs typeface="Arial" charset="0"/>
              </a:rPr>
              <a:t>Mecp2</a:t>
            </a:r>
            <a:r>
              <a:rPr lang="it-IT" i="1" baseline="30000">
                <a:cs typeface="Arial" charset="0"/>
              </a:rPr>
              <a:t>-/y</a:t>
            </a:r>
            <a:r>
              <a:rPr lang="it-IT" i="1">
                <a:cs typeface="Arial" charset="0"/>
              </a:rPr>
              <a:t>  (Jaenisch)</a:t>
            </a:r>
          </a:p>
        </p:txBody>
      </p:sp>
      <p:sp>
        <p:nvSpPr>
          <p:cNvPr id="52243" name="Text Box 19"/>
          <p:cNvSpPr txBox="1">
            <a:spLocks noChangeArrowheads="1"/>
          </p:cNvSpPr>
          <p:nvPr/>
        </p:nvSpPr>
        <p:spPr bwMode="auto">
          <a:xfrm>
            <a:off x="593725" y="1517650"/>
            <a:ext cx="336550" cy="366713"/>
          </a:xfrm>
          <a:prstGeom prst="rect">
            <a:avLst/>
          </a:prstGeom>
          <a:noFill/>
          <a:ln w="9525">
            <a:noFill/>
            <a:miter lim="800000"/>
            <a:headEnd/>
            <a:tailEnd/>
          </a:ln>
          <a:effectLst/>
        </p:spPr>
        <p:txBody>
          <a:bodyPr wrap="none">
            <a:spAutoFit/>
          </a:bodyPr>
          <a:lstStyle/>
          <a:p>
            <a:r>
              <a:rPr lang="it-IT">
                <a:cs typeface="Arial" charset="0"/>
              </a:rPr>
              <a:t>A</a:t>
            </a:r>
          </a:p>
        </p:txBody>
      </p:sp>
      <p:sp>
        <p:nvSpPr>
          <p:cNvPr id="52244" name="Text Box 20"/>
          <p:cNvSpPr txBox="1">
            <a:spLocks noChangeArrowheads="1"/>
          </p:cNvSpPr>
          <p:nvPr/>
        </p:nvSpPr>
        <p:spPr bwMode="auto">
          <a:xfrm>
            <a:off x="2212975" y="2374900"/>
            <a:ext cx="2508250" cy="366713"/>
          </a:xfrm>
          <a:prstGeom prst="rect">
            <a:avLst/>
          </a:prstGeom>
          <a:noFill/>
          <a:ln w="9525">
            <a:noFill/>
            <a:miter lim="800000"/>
            <a:headEnd/>
            <a:tailEnd/>
          </a:ln>
          <a:effectLst/>
        </p:spPr>
        <p:txBody>
          <a:bodyPr wrap="none">
            <a:spAutoFit/>
          </a:bodyPr>
          <a:lstStyle/>
          <a:p>
            <a:r>
              <a:rPr lang="it-IT">
                <a:cs typeface="Arial" charset="0"/>
              </a:rPr>
              <a:t>Tests of motor function</a:t>
            </a:r>
          </a:p>
        </p:txBody>
      </p:sp>
      <p:sp>
        <p:nvSpPr>
          <p:cNvPr id="52245" name="Text Box 21"/>
          <p:cNvSpPr txBox="1">
            <a:spLocks noChangeArrowheads="1"/>
          </p:cNvSpPr>
          <p:nvPr/>
        </p:nvSpPr>
        <p:spPr bwMode="auto">
          <a:xfrm>
            <a:off x="3146425" y="2816225"/>
            <a:ext cx="488950" cy="366713"/>
          </a:xfrm>
          <a:prstGeom prst="rect">
            <a:avLst/>
          </a:prstGeom>
          <a:noFill/>
          <a:ln w="9525">
            <a:noFill/>
            <a:miter lim="800000"/>
            <a:headEnd/>
            <a:tailEnd/>
          </a:ln>
          <a:effectLst/>
        </p:spPr>
        <p:txBody>
          <a:bodyPr wrap="none">
            <a:spAutoFit/>
          </a:bodyPr>
          <a:lstStyle/>
          <a:p>
            <a:r>
              <a:rPr lang="it-IT">
                <a:cs typeface="Arial" charset="0"/>
              </a:rPr>
              <a:t>EE</a:t>
            </a:r>
          </a:p>
        </p:txBody>
      </p:sp>
      <p:sp>
        <p:nvSpPr>
          <p:cNvPr id="52246" name="Rectangle 22"/>
          <p:cNvSpPr>
            <a:spLocks noChangeAspect="1" noChangeArrowheads="1"/>
          </p:cNvSpPr>
          <p:nvPr/>
        </p:nvSpPr>
        <p:spPr bwMode="auto">
          <a:xfrm>
            <a:off x="473075" y="5772150"/>
            <a:ext cx="285750"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P0</a:t>
            </a:r>
          </a:p>
        </p:txBody>
      </p:sp>
      <p:sp>
        <p:nvSpPr>
          <p:cNvPr id="52247" name="Rectangle 23"/>
          <p:cNvSpPr>
            <a:spLocks noChangeAspect="1" noChangeArrowheads="1"/>
          </p:cNvSpPr>
          <p:nvPr/>
        </p:nvSpPr>
        <p:spPr bwMode="auto">
          <a:xfrm>
            <a:off x="857250" y="5772150"/>
            <a:ext cx="358775"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P10</a:t>
            </a:r>
          </a:p>
        </p:txBody>
      </p:sp>
      <p:sp>
        <p:nvSpPr>
          <p:cNvPr id="52248" name="Rectangle 24"/>
          <p:cNvSpPr>
            <a:spLocks noChangeAspect="1" noChangeArrowheads="1"/>
          </p:cNvSpPr>
          <p:nvPr/>
        </p:nvSpPr>
        <p:spPr bwMode="auto">
          <a:xfrm>
            <a:off x="4889500" y="5778500"/>
            <a:ext cx="355600"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P60</a:t>
            </a:r>
          </a:p>
        </p:txBody>
      </p:sp>
      <p:sp>
        <p:nvSpPr>
          <p:cNvPr id="52249" name="Rectangle 25"/>
          <p:cNvSpPr>
            <a:spLocks noChangeAspect="1" noChangeArrowheads="1"/>
          </p:cNvSpPr>
          <p:nvPr/>
        </p:nvSpPr>
        <p:spPr bwMode="auto">
          <a:xfrm>
            <a:off x="633413" y="4848225"/>
            <a:ext cx="431800" cy="915988"/>
          </a:xfrm>
          <a:prstGeom prst="rect">
            <a:avLst/>
          </a:prstGeom>
          <a:solidFill>
            <a:srgbClr val="B2B2B2"/>
          </a:solidFill>
          <a:ln w="12700">
            <a:solidFill>
              <a:schemeClr val="tx1"/>
            </a:solidFill>
            <a:miter lim="800000"/>
            <a:headEnd/>
            <a:tailEnd/>
          </a:ln>
          <a:effectLst/>
        </p:spPr>
        <p:txBody>
          <a:bodyPr wrap="none" lIns="45720" tIns="22860" rIns="45720" bIns="22860" anchor="ctr"/>
          <a:lstStyle/>
          <a:p>
            <a:pPr algn="ctr" defTabSz="788988" eaLnBrk="0" hangingPunct="0"/>
            <a:endParaRPr lang="it-IT" sz="4100">
              <a:cs typeface="Arial" charset="0"/>
            </a:endParaRPr>
          </a:p>
        </p:txBody>
      </p:sp>
      <p:sp>
        <p:nvSpPr>
          <p:cNvPr id="52250" name="Rectangle 26"/>
          <p:cNvSpPr>
            <a:spLocks noChangeAspect="1" noChangeArrowheads="1"/>
          </p:cNvSpPr>
          <p:nvPr/>
        </p:nvSpPr>
        <p:spPr bwMode="auto">
          <a:xfrm>
            <a:off x="1065213" y="4845050"/>
            <a:ext cx="4745037" cy="919163"/>
          </a:xfrm>
          <a:prstGeom prst="rect">
            <a:avLst/>
          </a:prstGeom>
          <a:solidFill>
            <a:schemeClr val="bg1"/>
          </a:solidFill>
          <a:ln w="12700" algn="ctr">
            <a:solidFill>
              <a:schemeClr val="tx1"/>
            </a:solidFill>
            <a:miter lim="800000"/>
            <a:headEnd/>
            <a:tailEnd/>
          </a:ln>
          <a:effectLst/>
        </p:spPr>
        <p:txBody>
          <a:bodyPr wrap="none" lIns="45720" tIns="22860" rIns="45720" bIns="22860" anchor="ctr"/>
          <a:lstStyle/>
          <a:p>
            <a:pPr algn="ctr" defTabSz="788988" eaLnBrk="0" hangingPunct="0"/>
            <a:endParaRPr lang="it-IT" sz="4100">
              <a:cs typeface="Arial" charset="0"/>
            </a:endParaRPr>
          </a:p>
        </p:txBody>
      </p:sp>
      <p:sp>
        <p:nvSpPr>
          <p:cNvPr id="52251" name="Text Box 27"/>
          <p:cNvSpPr txBox="1">
            <a:spLocks noChangeArrowheads="1"/>
          </p:cNvSpPr>
          <p:nvPr/>
        </p:nvSpPr>
        <p:spPr bwMode="auto">
          <a:xfrm>
            <a:off x="3219450" y="5108575"/>
            <a:ext cx="488950" cy="366713"/>
          </a:xfrm>
          <a:prstGeom prst="rect">
            <a:avLst/>
          </a:prstGeom>
          <a:noFill/>
          <a:ln w="9525">
            <a:noFill/>
            <a:miter lim="800000"/>
            <a:headEnd/>
            <a:tailEnd/>
          </a:ln>
          <a:effectLst/>
        </p:spPr>
        <p:txBody>
          <a:bodyPr wrap="none">
            <a:spAutoFit/>
          </a:bodyPr>
          <a:lstStyle/>
          <a:p>
            <a:r>
              <a:rPr lang="it-IT">
                <a:cs typeface="Arial" charset="0"/>
              </a:rPr>
              <a:t>EE</a:t>
            </a:r>
          </a:p>
        </p:txBody>
      </p:sp>
      <p:sp>
        <p:nvSpPr>
          <p:cNvPr id="52252" name="Text Box 28"/>
          <p:cNvSpPr txBox="1">
            <a:spLocks noChangeArrowheads="1"/>
          </p:cNvSpPr>
          <p:nvPr/>
        </p:nvSpPr>
        <p:spPr bwMode="auto">
          <a:xfrm>
            <a:off x="473075" y="4052888"/>
            <a:ext cx="336550" cy="366712"/>
          </a:xfrm>
          <a:prstGeom prst="rect">
            <a:avLst/>
          </a:prstGeom>
          <a:noFill/>
          <a:ln w="9525">
            <a:noFill/>
            <a:miter lim="800000"/>
            <a:headEnd/>
            <a:tailEnd/>
          </a:ln>
          <a:effectLst/>
        </p:spPr>
        <p:txBody>
          <a:bodyPr wrap="none">
            <a:spAutoFit/>
          </a:bodyPr>
          <a:lstStyle/>
          <a:p>
            <a:r>
              <a:rPr lang="it-IT">
                <a:cs typeface="Arial" charset="0"/>
              </a:rPr>
              <a:t>B</a:t>
            </a:r>
          </a:p>
        </p:txBody>
      </p:sp>
      <p:sp>
        <p:nvSpPr>
          <p:cNvPr id="52253" name="Text Box 29"/>
          <p:cNvSpPr txBox="1">
            <a:spLocks noChangeArrowheads="1"/>
          </p:cNvSpPr>
          <p:nvPr/>
        </p:nvSpPr>
        <p:spPr bwMode="auto">
          <a:xfrm>
            <a:off x="1409700" y="4052888"/>
            <a:ext cx="1116013" cy="366712"/>
          </a:xfrm>
          <a:prstGeom prst="rect">
            <a:avLst/>
          </a:prstGeom>
          <a:noFill/>
          <a:ln w="9525">
            <a:noFill/>
            <a:miter lim="800000"/>
            <a:headEnd/>
            <a:tailEnd/>
          </a:ln>
          <a:effectLst/>
        </p:spPr>
        <p:txBody>
          <a:bodyPr wrap="none">
            <a:spAutoFit/>
          </a:bodyPr>
          <a:lstStyle/>
          <a:p>
            <a:r>
              <a:rPr lang="it-IT" i="1">
                <a:cs typeface="Arial" charset="0"/>
              </a:rPr>
              <a:t>Mecp2</a:t>
            </a:r>
            <a:r>
              <a:rPr lang="it-IT" i="1" baseline="30000">
                <a:cs typeface="Arial" charset="0"/>
              </a:rPr>
              <a:t>-/+</a:t>
            </a:r>
            <a:r>
              <a:rPr lang="it-IT" i="1">
                <a:cs typeface="Arial" charset="0"/>
              </a:rPr>
              <a:t> </a:t>
            </a:r>
          </a:p>
        </p:txBody>
      </p:sp>
      <p:sp>
        <p:nvSpPr>
          <p:cNvPr id="52254" name="Text Box 30"/>
          <p:cNvSpPr txBox="1">
            <a:spLocks noChangeArrowheads="1"/>
          </p:cNvSpPr>
          <p:nvPr/>
        </p:nvSpPr>
        <p:spPr bwMode="auto">
          <a:xfrm>
            <a:off x="4935538" y="4346575"/>
            <a:ext cx="992187" cy="517525"/>
          </a:xfrm>
          <a:prstGeom prst="rect">
            <a:avLst/>
          </a:prstGeom>
          <a:noFill/>
          <a:ln w="9525">
            <a:noFill/>
            <a:miter lim="800000"/>
            <a:headEnd/>
            <a:tailEnd/>
          </a:ln>
          <a:effectLst/>
        </p:spPr>
        <p:txBody>
          <a:bodyPr wrap="none">
            <a:spAutoFit/>
          </a:bodyPr>
          <a:lstStyle/>
          <a:p>
            <a:pPr algn="ctr"/>
            <a:r>
              <a:rPr lang="it-IT" sz="1400">
                <a:cs typeface="Arial" charset="0"/>
              </a:rPr>
              <a:t>Open field</a:t>
            </a:r>
          </a:p>
          <a:p>
            <a:pPr algn="ctr"/>
            <a:r>
              <a:rPr lang="it-IT" sz="1400">
                <a:cs typeface="Arial" charset="0"/>
              </a:rPr>
              <a:t>MWM</a:t>
            </a:r>
          </a:p>
        </p:txBody>
      </p:sp>
      <p:sp>
        <p:nvSpPr>
          <p:cNvPr id="52255" name="Rectangle 31"/>
          <p:cNvSpPr>
            <a:spLocks noChangeAspect="1" noChangeArrowheads="1"/>
          </p:cNvSpPr>
          <p:nvPr/>
        </p:nvSpPr>
        <p:spPr bwMode="auto">
          <a:xfrm>
            <a:off x="5589588" y="5778500"/>
            <a:ext cx="355600"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P75</a:t>
            </a:r>
          </a:p>
        </p:txBody>
      </p:sp>
      <p:sp>
        <p:nvSpPr>
          <p:cNvPr id="52256" name="Line 32"/>
          <p:cNvSpPr>
            <a:spLocks noChangeShapeType="1"/>
          </p:cNvSpPr>
          <p:nvPr/>
        </p:nvSpPr>
        <p:spPr bwMode="auto">
          <a:xfrm>
            <a:off x="4794250" y="2147888"/>
            <a:ext cx="0" cy="144462"/>
          </a:xfrm>
          <a:prstGeom prst="line">
            <a:avLst/>
          </a:prstGeom>
          <a:noFill/>
          <a:ln w="9525">
            <a:solidFill>
              <a:schemeClr val="tx1"/>
            </a:solidFill>
            <a:round/>
            <a:headEnd/>
            <a:tailEnd type="triangle" w="med" len="med"/>
          </a:ln>
          <a:effectLst/>
        </p:spPr>
        <p:txBody>
          <a:bodyPr/>
          <a:lstStyle/>
          <a:p>
            <a:endParaRPr lang="it-IT"/>
          </a:p>
        </p:txBody>
      </p:sp>
      <p:sp>
        <p:nvSpPr>
          <p:cNvPr id="52257" name="Rectangle 33" descr="Diagonali larghe verso l'alto"/>
          <p:cNvSpPr>
            <a:spLocks noChangeArrowheads="1"/>
          </p:cNvSpPr>
          <p:nvPr/>
        </p:nvSpPr>
        <p:spPr bwMode="auto">
          <a:xfrm>
            <a:off x="5081588" y="4845050"/>
            <a:ext cx="720725" cy="915988"/>
          </a:xfrm>
          <a:prstGeom prst="rect">
            <a:avLst/>
          </a:prstGeom>
          <a:pattFill prst="wdUpDiag">
            <a:fgClr>
              <a:schemeClr val="tx1"/>
            </a:fgClr>
            <a:bgClr>
              <a:srgbClr val="FFFFFF"/>
            </a:bgClr>
          </a:pattFill>
          <a:ln w="12700" algn="ctr">
            <a:solidFill>
              <a:schemeClr val="tx1"/>
            </a:solidFill>
            <a:miter lim="800000"/>
            <a:headEnd/>
            <a:tailEnd/>
          </a:ln>
          <a:effectLst/>
        </p:spPr>
        <p:txBody>
          <a:bodyPr wrap="none" lIns="45720" tIns="22860" rIns="45720" bIns="22860" anchor="ctr"/>
          <a:lstStyle/>
          <a:p>
            <a:endParaRPr lang="it-IT"/>
          </a:p>
        </p:txBody>
      </p:sp>
      <p:sp>
        <p:nvSpPr>
          <p:cNvPr id="52258" name="Rectangle 34"/>
          <p:cNvSpPr>
            <a:spLocks noChangeAspect="1" noChangeArrowheads="1"/>
          </p:cNvSpPr>
          <p:nvPr/>
        </p:nvSpPr>
        <p:spPr bwMode="auto">
          <a:xfrm>
            <a:off x="4360863" y="3238500"/>
            <a:ext cx="355600"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P45</a:t>
            </a:r>
          </a:p>
        </p:txBody>
      </p:sp>
      <p:sp>
        <p:nvSpPr>
          <p:cNvPr id="52259" name="Line 35"/>
          <p:cNvSpPr>
            <a:spLocks noChangeShapeType="1"/>
          </p:cNvSpPr>
          <p:nvPr/>
        </p:nvSpPr>
        <p:spPr bwMode="auto">
          <a:xfrm>
            <a:off x="1058863" y="2159000"/>
            <a:ext cx="0" cy="144463"/>
          </a:xfrm>
          <a:prstGeom prst="line">
            <a:avLst/>
          </a:prstGeom>
          <a:noFill/>
          <a:ln w="9525">
            <a:solidFill>
              <a:schemeClr val="tx1"/>
            </a:solidFill>
            <a:round/>
            <a:headEnd/>
            <a:tailEnd type="triangle" w="med" len="med"/>
          </a:ln>
          <a:effectLst/>
        </p:spPr>
        <p:txBody>
          <a:bodyPr/>
          <a:lstStyle/>
          <a:p>
            <a:endParaRPr lang="it-IT"/>
          </a:p>
        </p:txBody>
      </p:sp>
      <p:sp>
        <p:nvSpPr>
          <p:cNvPr id="52260" name="Rectangle 36"/>
          <p:cNvSpPr>
            <a:spLocks noChangeAspect="1" noChangeArrowheads="1"/>
          </p:cNvSpPr>
          <p:nvPr/>
        </p:nvSpPr>
        <p:spPr bwMode="auto">
          <a:xfrm>
            <a:off x="558800" y="1920875"/>
            <a:ext cx="1147763" cy="260350"/>
          </a:xfrm>
          <a:prstGeom prst="rect">
            <a:avLst/>
          </a:prstGeom>
          <a:noFill/>
          <a:ln w="9525">
            <a:noFill/>
            <a:miter lim="800000"/>
            <a:headEnd/>
            <a:tailEnd/>
          </a:ln>
          <a:effectLst/>
        </p:spPr>
        <p:txBody>
          <a:bodyPr wrap="none" lIns="46038" tIns="23019" rIns="46038" bIns="23019">
            <a:spAutoFit/>
          </a:bodyPr>
          <a:lstStyle/>
          <a:p>
            <a:pPr algn="ctr" defTabSz="381000"/>
            <a:r>
              <a:rPr lang="en-US" sz="1400">
                <a:cs typeface="Arial" charset="0"/>
              </a:rPr>
              <a:t>EE beginning</a:t>
            </a:r>
          </a:p>
        </p:txBody>
      </p:sp>
      <p:sp>
        <p:nvSpPr>
          <p:cNvPr id="52261" name="Line 37"/>
          <p:cNvSpPr>
            <a:spLocks noChangeShapeType="1"/>
          </p:cNvSpPr>
          <p:nvPr/>
        </p:nvSpPr>
        <p:spPr bwMode="auto">
          <a:xfrm>
            <a:off x="1069975" y="4662488"/>
            <a:ext cx="0" cy="144462"/>
          </a:xfrm>
          <a:prstGeom prst="line">
            <a:avLst/>
          </a:prstGeom>
          <a:noFill/>
          <a:ln w="9525">
            <a:solidFill>
              <a:schemeClr val="tx1"/>
            </a:solidFill>
            <a:round/>
            <a:headEnd/>
            <a:tailEnd type="triangle" w="med" len="med"/>
          </a:ln>
          <a:effectLst/>
        </p:spPr>
        <p:txBody>
          <a:bodyPr/>
          <a:lstStyle/>
          <a:p>
            <a:endParaRPr lang="it-IT"/>
          </a:p>
        </p:txBody>
      </p:sp>
      <p:sp>
        <p:nvSpPr>
          <p:cNvPr id="52262" name="Rectangle 38"/>
          <p:cNvSpPr>
            <a:spLocks noChangeAspect="1" noChangeArrowheads="1"/>
          </p:cNvSpPr>
          <p:nvPr/>
        </p:nvSpPr>
        <p:spPr bwMode="auto">
          <a:xfrm>
            <a:off x="569913" y="4424363"/>
            <a:ext cx="1147762" cy="260350"/>
          </a:xfrm>
          <a:prstGeom prst="rect">
            <a:avLst/>
          </a:prstGeom>
          <a:noFill/>
          <a:ln w="9525">
            <a:noFill/>
            <a:miter lim="800000"/>
            <a:headEnd/>
            <a:tailEnd/>
          </a:ln>
          <a:effectLst/>
        </p:spPr>
        <p:txBody>
          <a:bodyPr wrap="none" lIns="46038" tIns="23019" rIns="46038" bIns="23019">
            <a:spAutoFit/>
          </a:bodyPr>
          <a:lstStyle/>
          <a:p>
            <a:pPr algn="ctr" defTabSz="381000"/>
            <a:r>
              <a:rPr lang="en-US" sz="1400">
                <a:cs typeface="Arial" charset="0"/>
              </a:rPr>
              <a:t>EE beginning</a:t>
            </a:r>
          </a:p>
        </p:txBody>
      </p:sp>
      <p:sp>
        <p:nvSpPr>
          <p:cNvPr id="52263" name="Rectangle 39"/>
          <p:cNvSpPr>
            <a:spLocks noChangeAspect="1" noChangeArrowheads="1"/>
          </p:cNvSpPr>
          <p:nvPr/>
        </p:nvSpPr>
        <p:spPr bwMode="auto">
          <a:xfrm>
            <a:off x="468313" y="3238500"/>
            <a:ext cx="358775" cy="195263"/>
          </a:xfrm>
          <a:prstGeom prst="rect">
            <a:avLst/>
          </a:prstGeom>
          <a:noFill/>
          <a:ln w="9525">
            <a:noFill/>
            <a:miter lim="800000"/>
            <a:headEnd/>
            <a:tailEnd/>
          </a:ln>
          <a:effectLst/>
        </p:spPr>
        <p:txBody>
          <a:bodyPr wrap="none" lIns="46038" tIns="23019" rIns="46038" bIns="23019"/>
          <a:lstStyle/>
          <a:p>
            <a:pPr defTabSz="381000"/>
            <a:r>
              <a:rPr lang="en-US" sz="1200">
                <a:cs typeface="Arial" charset="0"/>
              </a:rPr>
              <a:t>P0</a:t>
            </a:r>
          </a:p>
        </p:txBody>
      </p:sp>
      <p:sp>
        <p:nvSpPr>
          <p:cNvPr id="52264" name="Text Box 40"/>
          <p:cNvSpPr txBox="1">
            <a:spLocks noChangeAspect="1" noChangeArrowheads="1"/>
          </p:cNvSpPr>
          <p:nvPr/>
        </p:nvSpPr>
        <p:spPr bwMode="auto">
          <a:xfrm>
            <a:off x="2627313" y="260350"/>
            <a:ext cx="3889375" cy="457200"/>
          </a:xfrm>
          <a:prstGeom prst="rect">
            <a:avLst/>
          </a:prstGeom>
          <a:noFill/>
          <a:ln w="9525">
            <a:noFill/>
            <a:miter lim="800000"/>
            <a:headEnd/>
            <a:tailEnd/>
          </a:ln>
          <a:effectLst/>
        </p:spPr>
        <p:txBody>
          <a:bodyPr wrap="none">
            <a:spAutoFit/>
          </a:bodyPr>
          <a:lstStyle/>
          <a:p>
            <a:pPr defTabSz="4983163"/>
            <a:r>
              <a:rPr lang="it-IT" sz="2400" b="1">
                <a:cs typeface="Arial" charset="0"/>
              </a:rPr>
              <a:t>Il protocollo sperimentale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23850" y="3429000"/>
            <a:ext cx="2808288" cy="1143000"/>
          </a:xfrm>
        </p:spPr>
        <p:txBody>
          <a:bodyPr/>
          <a:lstStyle/>
          <a:p>
            <a:r>
              <a:rPr lang="it-IT" sz="3200"/>
              <a:t>Possibili mediatori dell’EE precoce nel topo:</a:t>
            </a:r>
            <a:br>
              <a:rPr lang="it-IT" sz="3200"/>
            </a:br>
            <a:r>
              <a:rPr lang="it-IT" sz="3200"/>
              <a:t>Le cure parentali</a:t>
            </a:r>
          </a:p>
        </p:txBody>
      </p:sp>
      <p:graphicFrame>
        <p:nvGraphicFramePr>
          <p:cNvPr id="104452" name="Object 4"/>
          <p:cNvGraphicFramePr>
            <a:graphicFrameLocks noChangeAspect="1"/>
          </p:cNvGraphicFramePr>
          <p:nvPr/>
        </p:nvGraphicFramePr>
        <p:xfrm>
          <a:off x="6081713" y="631825"/>
          <a:ext cx="2730500" cy="2198688"/>
        </p:xfrm>
        <a:graphic>
          <a:graphicData uri="http://schemas.openxmlformats.org/presentationml/2006/ole">
            <mc:AlternateContent xmlns:mc="http://schemas.openxmlformats.org/markup-compatibility/2006">
              <mc:Choice xmlns:v="urn:schemas-microsoft-com:vml" Requires="v">
                <p:oleObj spid="_x0000_s104476" name="Graph" r:id="rId4" imgW="3589920" imgH="2844000" progId="Origin50.Graph">
                  <p:embed/>
                </p:oleObj>
              </mc:Choice>
              <mc:Fallback>
                <p:oleObj name="Graph" r:id="rId4" imgW="3589920" imgH="2844000" progId="Origin50.Grap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631825"/>
                        <a:ext cx="273050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3203575" y="620713"/>
          <a:ext cx="3008313" cy="2200275"/>
        </p:xfrm>
        <a:graphic>
          <a:graphicData uri="http://schemas.openxmlformats.org/presentationml/2006/ole">
            <mc:AlternateContent xmlns:mc="http://schemas.openxmlformats.org/markup-compatibility/2006">
              <mc:Choice xmlns:v="urn:schemas-microsoft-com:vml" Requires="v">
                <p:oleObj spid="_x0000_s104477" name="Graph" r:id="rId6" imgW="3955680" imgH="2844000" progId="Origin50.Graph">
                  <p:embed/>
                </p:oleObj>
              </mc:Choice>
              <mc:Fallback>
                <p:oleObj name="Graph" r:id="rId6" imgW="3955680" imgH="2844000" progId="Origin50.Graph">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620713"/>
                        <a:ext cx="300831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6154738" y="2522538"/>
          <a:ext cx="2657475" cy="2238375"/>
        </p:xfrm>
        <a:graphic>
          <a:graphicData uri="http://schemas.openxmlformats.org/presentationml/2006/ole">
            <mc:AlternateContent xmlns:mc="http://schemas.openxmlformats.org/markup-compatibility/2006">
              <mc:Choice xmlns:v="urn:schemas-microsoft-com:vml" Requires="v">
                <p:oleObj spid="_x0000_s104478" name="Graph" r:id="rId8" imgW="3496320" imgH="2894400" progId="Origin50.Graph">
                  <p:embed/>
                </p:oleObj>
              </mc:Choice>
              <mc:Fallback>
                <p:oleObj name="Graph" r:id="rId8" imgW="3496320" imgH="2894400" progId="Origin50.Graph">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738" y="2522538"/>
                        <a:ext cx="26574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3308350" y="2500313"/>
          <a:ext cx="2909888" cy="2262187"/>
        </p:xfrm>
        <a:graphic>
          <a:graphicData uri="http://schemas.openxmlformats.org/presentationml/2006/ole">
            <mc:AlternateContent xmlns:mc="http://schemas.openxmlformats.org/markup-compatibility/2006">
              <mc:Choice xmlns:v="urn:schemas-microsoft-com:vml" Requires="v">
                <p:oleObj spid="_x0000_s104479" name="Graph" r:id="rId10" imgW="3824640" imgH="2923200" progId="Origin50.Graph">
                  <p:embed/>
                </p:oleObj>
              </mc:Choice>
              <mc:Fallback>
                <p:oleObj name="Graph" r:id="rId10" imgW="3824640" imgH="2923200" progId="Origin50.Graph">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350" y="2500313"/>
                        <a:ext cx="2909888"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6089650" y="4437063"/>
          <a:ext cx="2730500" cy="2403475"/>
        </p:xfrm>
        <a:graphic>
          <a:graphicData uri="http://schemas.openxmlformats.org/presentationml/2006/ole">
            <mc:AlternateContent xmlns:mc="http://schemas.openxmlformats.org/markup-compatibility/2006">
              <mc:Choice xmlns:v="urn:schemas-microsoft-com:vml" Requires="v">
                <p:oleObj spid="_x0000_s104480" name="Graph" r:id="rId12" imgW="3589920" imgH="3108960" progId="Origin50.Graph">
                  <p:embed/>
                </p:oleObj>
              </mc:Choice>
              <mc:Fallback>
                <p:oleObj name="Graph" r:id="rId12" imgW="3589920" imgH="3108960" progId="Origin50.Graph">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9650" y="4437063"/>
                        <a:ext cx="27305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nvGraphicFramePr>
        <p:xfrm>
          <a:off x="3324225" y="4451350"/>
          <a:ext cx="2894013" cy="2406650"/>
        </p:xfrm>
        <a:graphic>
          <a:graphicData uri="http://schemas.openxmlformats.org/presentationml/2006/ole">
            <mc:AlternateContent xmlns:mc="http://schemas.openxmlformats.org/markup-compatibility/2006">
              <mc:Choice xmlns:v="urn:schemas-microsoft-com:vml" Requires="v">
                <p:oleObj spid="_x0000_s104481" name="Graph" r:id="rId14" imgW="3804480" imgH="3113280" progId="Origin50.Graph">
                  <p:embed/>
                </p:oleObj>
              </mc:Choice>
              <mc:Fallback>
                <p:oleObj name="Graph" r:id="rId14" imgW="3804480" imgH="3113280" progId="Origin50.Graph">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4225" y="4451350"/>
                        <a:ext cx="28940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8" name="Text Box 10"/>
          <p:cNvSpPr txBox="1">
            <a:spLocks noChangeArrowheads="1"/>
          </p:cNvSpPr>
          <p:nvPr/>
        </p:nvSpPr>
        <p:spPr bwMode="auto">
          <a:xfrm>
            <a:off x="6416675" y="115888"/>
            <a:ext cx="2328863" cy="517525"/>
          </a:xfrm>
          <a:prstGeom prst="rect">
            <a:avLst/>
          </a:prstGeom>
          <a:noFill/>
          <a:ln w="9525">
            <a:noFill/>
            <a:miter lim="800000"/>
            <a:headEnd/>
            <a:tailEnd/>
          </a:ln>
          <a:effectLst/>
        </p:spPr>
        <p:txBody>
          <a:bodyPr>
            <a:spAutoFit/>
          </a:bodyPr>
          <a:lstStyle/>
          <a:p>
            <a:pPr algn="ctr"/>
            <a:r>
              <a:rPr lang="it-IT" sz="1400"/>
              <a:t>Cure fornite da ciascuna madre</a:t>
            </a:r>
          </a:p>
        </p:txBody>
      </p:sp>
      <p:sp>
        <p:nvSpPr>
          <p:cNvPr id="104459" name="Text Box 11"/>
          <p:cNvSpPr txBox="1">
            <a:spLocks noChangeArrowheads="1"/>
          </p:cNvSpPr>
          <p:nvPr/>
        </p:nvSpPr>
        <p:spPr bwMode="auto">
          <a:xfrm>
            <a:off x="3609975" y="115888"/>
            <a:ext cx="2806700" cy="304800"/>
          </a:xfrm>
          <a:prstGeom prst="rect">
            <a:avLst/>
          </a:prstGeom>
          <a:noFill/>
          <a:ln w="9525">
            <a:noFill/>
            <a:miter lim="800000"/>
            <a:headEnd/>
            <a:tailEnd/>
          </a:ln>
          <a:effectLst/>
        </p:spPr>
        <p:txBody>
          <a:bodyPr>
            <a:spAutoFit/>
          </a:bodyPr>
          <a:lstStyle/>
          <a:p>
            <a:pPr algn="ctr">
              <a:spcBef>
                <a:spcPct val="50000"/>
              </a:spcBef>
            </a:pPr>
            <a:r>
              <a:rPr lang="it-IT" sz="1400"/>
              <a:t>Cure ricevute dai piccoli</a:t>
            </a:r>
          </a:p>
        </p:txBody>
      </p:sp>
      <p:sp>
        <p:nvSpPr>
          <p:cNvPr id="104460" name="Text Box 12"/>
          <p:cNvSpPr txBox="1">
            <a:spLocks noChangeArrowheads="1"/>
          </p:cNvSpPr>
          <p:nvPr/>
        </p:nvSpPr>
        <p:spPr bwMode="auto">
          <a:xfrm>
            <a:off x="3863975" y="354013"/>
            <a:ext cx="336550" cy="366712"/>
          </a:xfrm>
          <a:prstGeom prst="rect">
            <a:avLst/>
          </a:prstGeom>
          <a:noFill/>
          <a:ln w="9525">
            <a:noFill/>
            <a:miter lim="800000"/>
            <a:headEnd/>
            <a:tailEnd/>
          </a:ln>
          <a:effectLst/>
        </p:spPr>
        <p:txBody>
          <a:bodyPr wrap="none">
            <a:spAutoFit/>
          </a:bodyPr>
          <a:lstStyle/>
          <a:p>
            <a:r>
              <a:rPr lang="it-IT"/>
              <a:t>A</a:t>
            </a:r>
          </a:p>
        </p:txBody>
      </p:sp>
      <p:sp>
        <p:nvSpPr>
          <p:cNvPr id="104461" name="Text Box 13"/>
          <p:cNvSpPr txBox="1">
            <a:spLocks noChangeArrowheads="1"/>
          </p:cNvSpPr>
          <p:nvPr/>
        </p:nvSpPr>
        <p:spPr bwMode="auto">
          <a:xfrm>
            <a:off x="5959475" y="354013"/>
            <a:ext cx="336550" cy="366712"/>
          </a:xfrm>
          <a:prstGeom prst="rect">
            <a:avLst/>
          </a:prstGeom>
          <a:noFill/>
          <a:ln w="9525">
            <a:noFill/>
            <a:miter lim="800000"/>
            <a:headEnd/>
            <a:tailEnd/>
          </a:ln>
          <a:effectLst/>
        </p:spPr>
        <p:txBody>
          <a:bodyPr wrap="none">
            <a:spAutoFit/>
          </a:bodyPr>
          <a:lstStyle/>
          <a:p>
            <a:r>
              <a:rPr lang="it-IT"/>
              <a:t>B</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3184547"/>
            <a:ext cx="9144000" cy="3387725"/>
          </a:xfrm>
          <a:prstGeom prst="rect">
            <a:avLst/>
          </a:prstGeom>
          <a:noFill/>
          <a:ln w="9525">
            <a:noFill/>
            <a:miter lim="800000"/>
            <a:headEnd/>
            <a:tailEnd/>
          </a:ln>
          <a:effectLst/>
        </p:spPr>
        <p:txBody>
          <a:bodyPr>
            <a:spAutoFit/>
          </a:bodyPr>
          <a:lstStyle/>
          <a:p>
            <a:pPr algn="ctr"/>
            <a:r>
              <a:rPr lang="it-IT" sz="3600" dirty="0">
                <a:latin typeface="Arial" pitchFamily="34" charset="0"/>
              </a:rPr>
              <a:t>Il razionale di questi studi è che in questo modo si ottengono suggerimenti sulle basi dei processi cognitivi nell’uomo e si inizia a comprendere i “knockout” umani.</a:t>
            </a:r>
          </a:p>
          <a:p>
            <a:pPr algn="ctr"/>
            <a:endParaRPr lang="it-IT" sz="3600" dirty="0">
              <a:latin typeface="Arial" pitchFamily="34" charset="0"/>
            </a:endParaRPr>
          </a:p>
          <a:p>
            <a:pPr algn="ctr"/>
            <a:r>
              <a:rPr lang="it-IT" sz="3600" dirty="0">
                <a:latin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627313" y="765175"/>
            <a:ext cx="4773612" cy="457200"/>
          </a:xfrm>
          <a:prstGeom prst="rect">
            <a:avLst/>
          </a:prstGeom>
          <a:noFill/>
          <a:ln w="9525">
            <a:noFill/>
            <a:miter lim="800000"/>
            <a:headEnd/>
            <a:tailEnd/>
          </a:ln>
          <a:effectLst/>
        </p:spPr>
        <p:txBody>
          <a:bodyPr wrap="none">
            <a:spAutoFit/>
          </a:bodyPr>
          <a:lstStyle/>
          <a:p>
            <a:r>
              <a:rPr lang="it-IT" sz="2400" b="1">
                <a:cs typeface="Arial" charset="0"/>
              </a:rPr>
              <a:t>Sopravvivenza e peso corporeo</a:t>
            </a:r>
          </a:p>
        </p:txBody>
      </p:sp>
      <p:sp>
        <p:nvSpPr>
          <p:cNvPr id="53251" name="Text Box 3"/>
          <p:cNvSpPr txBox="1">
            <a:spLocks noChangeArrowheads="1"/>
          </p:cNvSpPr>
          <p:nvPr/>
        </p:nvSpPr>
        <p:spPr bwMode="auto">
          <a:xfrm>
            <a:off x="2765425" y="2278063"/>
            <a:ext cx="1041400" cy="366712"/>
          </a:xfrm>
          <a:prstGeom prst="rect">
            <a:avLst/>
          </a:prstGeom>
          <a:noFill/>
          <a:ln w="9525">
            <a:noFill/>
            <a:miter lim="800000"/>
            <a:headEnd/>
            <a:tailEnd/>
          </a:ln>
          <a:effectLst/>
        </p:spPr>
        <p:txBody>
          <a:bodyPr wrap="none">
            <a:spAutoFit/>
          </a:bodyPr>
          <a:lstStyle/>
          <a:p>
            <a:r>
              <a:rPr lang="it-IT">
                <a:cs typeface="Arial" charset="0"/>
              </a:rPr>
              <a:t>P=0.055</a:t>
            </a:r>
          </a:p>
        </p:txBody>
      </p:sp>
      <p:sp>
        <p:nvSpPr>
          <p:cNvPr id="53252" name="AutoShape 4"/>
          <p:cNvSpPr>
            <a:spLocks noChangeAspect="1" noChangeArrowheads="1" noTextEdit="1"/>
          </p:cNvSpPr>
          <p:nvPr/>
        </p:nvSpPr>
        <p:spPr bwMode="auto">
          <a:xfrm>
            <a:off x="574675" y="2124075"/>
            <a:ext cx="4422775" cy="3538538"/>
          </a:xfrm>
          <a:prstGeom prst="rect">
            <a:avLst/>
          </a:prstGeom>
          <a:noFill/>
          <a:ln w="9525">
            <a:noFill/>
            <a:miter lim="800000"/>
            <a:headEnd/>
            <a:tailEnd/>
          </a:ln>
        </p:spPr>
        <p:txBody>
          <a:bodyPr/>
          <a:lstStyle/>
          <a:p>
            <a:endParaRPr lang="it-IT"/>
          </a:p>
        </p:txBody>
      </p:sp>
      <p:sp>
        <p:nvSpPr>
          <p:cNvPr id="53253" name="Rectangle 5"/>
          <p:cNvSpPr>
            <a:spLocks noChangeArrowheads="1"/>
          </p:cNvSpPr>
          <p:nvPr/>
        </p:nvSpPr>
        <p:spPr bwMode="auto">
          <a:xfrm>
            <a:off x="1430338" y="48799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20</a:t>
            </a:r>
            <a:endParaRPr lang="it-IT">
              <a:cs typeface="Arial" charset="0"/>
            </a:endParaRPr>
          </a:p>
        </p:txBody>
      </p:sp>
      <p:sp>
        <p:nvSpPr>
          <p:cNvPr id="53254" name="Rectangle 6"/>
          <p:cNvSpPr>
            <a:spLocks noChangeArrowheads="1"/>
          </p:cNvSpPr>
          <p:nvPr/>
        </p:nvSpPr>
        <p:spPr bwMode="auto">
          <a:xfrm>
            <a:off x="1941513" y="48799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40</a:t>
            </a:r>
            <a:endParaRPr lang="it-IT">
              <a:cs typeface="Arial" charset="0"/>
            </a:endParaRPr>
          </a:p>
        </p:txBody>
      </p:sp>
      <p:sp>
        <p:nvSpPr>
          <p:cNvPr id="53255" name="Rectangle 7"/>
          <p:cNvSpPr>
            <a:spLocks noChangeArrowheads="1"/>
          </p:cNvSpPr>
          <p:nvPr/>
        </p:nvSpPr>
        <p:spPr bwMode="auto">
          <a:xfrm>
            <a:off x="2452688" y="48799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60</a:t>
            </a:r>
            <a:endParaRPr lang="it-IT">
              <a:cs typeface="Arial" charset="0"/>
            </a:endParaRPr>
          </a:p>
        </p:txBody>
      </p:sp>
      <p:sp>
        <p:nvSpPr>
          <p:cNvPr id="53256" name="Rectangle 8"/>
          <p:cNvSpPr>
            <a:spLocks noChangeArrowheads="1"/>
          </p:cNvSpPr>
          <p:nvPr/>
        </p:nvSpPr>
        <p:spPr bwMode="auto">
          <a:xfrm>
            <a:off x="2963863" y="48799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80</a:t>
            </a:r>
            <a:endParaRPr lang="it-IT">
              <a:cs typeface="Arial" charset="0"/>
            </a:endParaRPr>
          </a:p>
        </p:txBody>
      </p:sp>
      <p:sp>
        <p:nvSpPr>
          <p:cNvPr id="53257" name="Rectangle 9"/>
          <p:cNvSpPr>
            <a:spLocks noChangeArrowheads="1"/>
          </p:cNvSpPr>
          <p:nvPr/>
        </p:nvSpPr>
        <p:spPr bwMode="auto">
          <a:xfrm>
            <a:off x="3422650" y="4879975"/>
            <a:ext cx="338138"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100</a:t>
            </a:r>
            <a:endParaRPr lang="it-IT">
              <a:cs typeface="Arial" charset="0"/>
            </a:endParaRPr>
          </a:p>
        </p:txBody>
      </p:sp>
      <p:sp>
        <p:nvSpPr>
          <p:cNvPr id="53258" name="Rectangle 10"/>
          <p:cNvSpPr>
            <a:spLocks noChangeArrowheads="1"/>
          </p:cNvSpPr>
          <p:nvPr/>
        </p:nvSpPr>
        <p:spPr bwMode="auto">
          <a:xfrm>
            <a:off x="3933825" y="4879975"/>
            <a:ext cx="338138"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120</a:t>
            </a:r>
            <a:endParaRPr lang="it-IT">
              <a:cs typeface="Arial" charset="0"/>
            </a:endParaRPr>
          </a:p>
        </p:txBody>
      </p:sp>
      <p:sp>
        <p:nvSpPr>
          <p:cNvPr id="53259" name="Rectangle 11"/>
          <p:cNvSpPr>
            <a:spLocks noChangeArrowheads="1"/>
          </p:cNvSpPr>
          <p:nvPr/>
        </p:nvSpPr>
        <p:spPr bwMode="auto">
          <a:xfrm>
            <a:off x="4445000" y="4879975"/>
            <a:ext cx="338138"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140</a:t>
            </a:r>
            <a:endParaRPr lang="it-IT">
              <a:cs typeface="Arial" charset="0"/>
            </a:endParaRPr>
          </a:p>
        </p:txBody>
      </p:sp>
      <p:sp>
        <p:nvSpPr>
          <p:cNvPr id="53260" name="Rectangle 12"/>
          <p:cNvSpPr>
            <a:spLocks noChangeArrowheads="1"/>
          </p:cNvSpPr>
          <p:nvPr/>
        </p:nvSpPr>
        <p:spPr bwMode="auto">
          <a:xfrm>
            <a:off x="1350963" y="4711700"/>
            <a:ext cx="112712"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0</a:t>
            </a:r>
            <a:endParaRPr lang="it-IT">
              <a:cs typeface="Arial" charset="0"/>
            </a:endParaRPr>
          </a:p>
        </p:txBody>
      </p:sp>
      <p:sp>
        <p:nvSpPr>
          <p:cNvPr id="53261" name="Rectangle 13"/>
          <p:cNvSpPr>
            <a:spLocks noChangeArrowheads="1"/>
          </p:cNvSpPr>
          <p:nvPr/>
        </p:nvSpPr>
        <p:spPr bwMode="auto">
          <a:xfrm>
            <a:off x="1247775" y="4243388"/>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20</a:t>
            </a:r>
            <a:endParaRPr lang="it-IT">
              <a:cs typeface="Arial" charset="0"/>
            </a:endParaRPr>
          </a:p>
        </p:txBody>
      </p:sp>
      <p:sp>
        <p:nvSpPr>
          <p:cNvPr id="53262" name="Rectangle 14"/>
          <p:cNvSpPr>
            <a:spLocks noChangeArrowheads="1"/>
          </p:cNvSpPr>
          <p:nvPr/>
        </p:nvSpPr>
        <p:spPr bwMode="auto">
          <a:xfrm>
            <a:off x="1247775" y="3773488"/>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40</a:t>
            </a:r>
            <a:endParaRPr lang="it-IT">
              <a:cs typeface="Arial" charset="0"/>
            </a:endParaRPr>
          </a:p>
        </p:txBody>
      </p:sp>
      <p:sp>
        <p:nvSpPr>
          <p:cNvPr id="53263" name="Rectangle 15"/>
          <p:cNvSpPr>
            <a:spLocks noChangeArrowheads="1"/>
          </p:cNvSpPr>
          <p:nvPr/>
        </p:nvSpPr>
        <p:spPr bwMode="auto">
          <a:xfrm>
            <a:off x="1247775" y="33051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60</a:t>
            </a:r>
            <a:endParaRPr lang="it-IT">
              <a:cs typeface="Arial" charset="0"/>
            </a:endParaRPr>
          </a:p>
        </p:txBody>
      </p:sp>
      <p:sp>
        <p:nvSpPr>
          <p:cNvPr id="53264" name="Rectangle 16"/>
          <p:cNvSpPr>
            <a:spLocks noChangeArrowheads="1"/>
          </p:cNvSpPr>
          <p:nvPr/>
        </p:nvSpPr>
        <p:spPr bwMode="auto">
          <a:xfrm>
            <a:off x="1247775" y="2835275"/>
            <a:ext cx="225425"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80</a:t>
            </a:r>
            <a:endParaRPr lang="it-IT">
              <a:cs typeface="Arial" charset="0"/>
            </a:endParaRPr>
          </a:p>
        </p:txBody>
      </p:sp>
      <p:sp>
        <p:nvSpPr>
          <p:cNvPr id="53265" name="Rectangle 17"/>
          <p:cNvSpPr>
            <a:spLocks noChangeArrowheads="1"/>
          </p:cNvSpPr>
          <p:nvPr/>
        </p:nvSpPr>
        <p:spPr bwMode="auto">
          <a:xfrm>
            <a:off x="1144588" y="2365375"/>
            <a:ext cx="338137" cy="244475"/>
          </a:xfrm>
          <a:prstGeom prst="rect">
            <a:avLst/>
          </a:prstGeom>
          <a:noFill/>
          <a:ln w="9525">
            <a:noFill/>
            <a:miter lim="800000"/>
            <a:headEnd/>
            <a:tailEnd/>
          </a:ln>
        </p:spPr>
        <p:txBody>
          <a:bodyPr wrap="none" lIns="0" tIns="0" rIns="0" bIns="0">
            <a:spAutoFit/>
          </a:bodyPr>
          <a:lstStyle/>
          <a:p>
            <a:r>
              <a:rPr lang="it-IT" sz="1600">
                <a:solidFill>
                  <a:srgbClr val="000000"/>
                </a:solidFill>
                <a:cs typeface="Arial" charset="0"/>
              </a:rPr>
              <a:t>100</a:t>
            </a:r>
            <a:endParaRPr lang="it-IT">
              <a:cs typeface="Arial" charset="0"/>
            </a:endParaRPr>
          </a:p>
        </p:txBody>
      </p:sp>
      <p:sp>
        <p:nvSpPr>
          <p:cNvPr id="53266" name="Line 18"/>
          <p:cNvSpPr>
            <a:spLocks noChangeShapeType="1"/>
          </p:cNvSpPr>
          <p:nvPr/>
        </p:nvSpPr>
        <p:spPr bwMode="auto">
          <a:xfrm flipV="1">
            <a:off x="1533525" y="4826000"/>
            <a:ext cx="1588" cy="46038"/>
          </a:xfrm>
          <a:prstGeom prst="line">
            <a:avLst/>
          </a:prstGeom>
          <a:noFill/>
          <a:ln w="9525">
            <a:solidFill>
              <a:srgbClr val="000000"/>
            </a:solidFill>
            <a:round/>
            <a:headEnd/>
            <a:tailEnd/>
          </a:ln>
        </p:spPr>
        <p:txBody>
          <a:bodyPr/>
          <a:lstStyle/>
          <a:p>
            <a:endParaRPr lang="it-IT"/>
          </a:p>
        </p:txBody>
      </p:sp>
      <p:sp>
        <p:nvSpPr>
          <p:cNvPr id="53267" name="Line 19"/>
          <p:cNvSpPr>
            <a:spLocks noChangeShapeType="1"/>
          </p:cNvSpPr>
          <p:nvPr/>
        </p:nvSpPr>
        <p:spPr bwMode="auto">
          <a:xfrm flipV="1">
            <a:off x="1789113" y="4826000"/>
            <a:ext cx="1587" cy="22225"/>
          </a:xfrm>
          <a:prstGeom prst="line">
            <a:avLst/>
          </a:prstGeom>
          <a:noFill/>
          <a:ln w="9525">
            <a:solidFill>
              <a:srgbClr val="000000"/>
            </a:solidFill>
            <a:round/>
            <a:headEnd/>
            <a:tailEnd/>
          </a:ln>
        </p:spPr>
        <p:txBody>
          <a:bodyPr/>
          <a:lstStyle/>
          <a:p>
            <a:endParaRPr lang="it-IT"/>
          </a:p>
        </p:txBody>
      </p:sp>
      <p:sp>
        <p:nvSpPr>
          <p:cNvPr id="53268" name="Line 20"/>
          <p:cNvSpPr>
            <a:spLocks noChangeShapeType="1"/>
          </p:cNvSpPr>
          <p:nvPr/>
        </p:nvSpPr>
        <p:spPr bwMode="auto">
          <a:xfrm flipV="1">
            <a:off x="2044700" y="4826000"/>
            <a:ext cx="1588" cy="46038"/>
          </a:xfrm>
          <a:prstGeom prst="line">
            <a:avLst/>
          </a:prstGeom>
          <a:noFill/>
          <a:ln w="9525">
            <a:solidFill>
              <a:srgbClr val="000000"/>
            </a:solidFill>
            <a:round/>
            <a:headEnd/>
            <a:tailEnd/>
          </a:ln>
        </p:spPr>
        <p:txBody>
          <a:bodyPr/>
          <a:lstStyle/>
          <a:p>
            <a:endParaRPr lang="it-IT"/>
          </a:p>
        </p:txBody>
      </p:sp>
      <p:sp>
        <p:nvSpPr>
          <p:cNvPr id="53269" name="Line 21"/>
          <p:cNvSpPr>
            <a:spLocks noChangeShapeType="1"/>
          </p:cNvSpPr>
          <p:nvPr/>
        </p:nvSpPr>
        <p:spPr bwMode="auto">
          <a:xfrm flipV="1">
            <a:off x="2300288" y="4826000"/>
            <a:ext cx="1587" cy="22225"/>
          </a:xfrm>
          <a:prstGeom prst="line">
            <a:avLst/>
          </a:prstGeom>
          <a:noFill/>
          <a:ln w="9525">
            <a:solidFill>
              <a:srgbClr val="000000"/>
            </a:solidFill>
            <a:round/>
            <a:headEnd/>
            <a:tailEnd/>
          </a:ln>
        </p:spPr>
        <p:txBody>
          <a:bodyPr/>
          <a:lstStyle/>
          <a:p>
            <a:endParaRPr lang="it-IT"/>
          </a:p>
        </p:txBody>
      </p:sp>
      <p:sp>
        <p:nvSpPr>
          <p:cNvPr id="53270" name="Line 22"/>
          <p:cNvSpPr>
            <a:spLocks noChangeShapeType="1"/>
          </p:cNvSpPr>
          <p:nvPr/>
        </p:nvSpPr>
        <p:spPr bwMode="auto">
          <a:xfrm flipV="1">
            <a:off x="2555875" y="4826000"/>
            <a:ext cx="1588" cy="46038"/>
          </a:xfrm>
          <a:prstGeom prst="line">
            <a:avLst/>
          </a:prstGeom>
          <a:noFill/>
          <a:ln w="9525">
            <a:solidFill>
              <a:srgbClr val="000000"/>
            </a:solidFill>
            <a:round/>
            <a:headEnd/>
            <a:tailEnd/>
          </a:ln>
        </p:spPr>
        <p:txBody>
          <a:bodyPr/>
          <a:lstStyle/>
          <a:p>
            <a:endParaRPr lang="it-IT"/>
          </a:p>
        </p:txBody>
      </p:sp>
      <p:sp>
        <p:nvSpPr>
          <p:cNvPr id="53271" name="Line 23"/>
          <p:cNvSpPr>
            <a:spLocks noChangeShapeType="1"/>
          </p:cNvSpPr>
          <p:nvPr/>
        </p:nvSpPr>
        <p:spPr bwMode="auto">
          <a:xfrm flipV="1">
            <a:off x="2811463" y="4826000"/>
            <a:ext cx="1587" cy="22225"/>
          </a:xfrm>
          <a:prstGeom prst="line">
            <a:avLst/>
          </a:prstGeom>
          <a:noFill/>
          <a:ln w="9525">
            <a:solidFill>
              <a:srgbClr val="000000"/>
            </a:solidFill>
            <a:round/>
            <a:headEnd/>
            <a:tailEnd/>
          </a:ln>
        </p:spPr>
        <p:txBody>
          <a:bodyPr/>
          <a:lstStyle/>
          <a:p>
            <a:endParaRPr lang="it-IT"/>
          </a:p>
        </p:txBody>
      </p:sp>
      <p:sp>
        <p:nvSpPr>
          <p:cNvPr id="53272" name="Line 24"/>
          <p:cNvSpPr>
            <a:spLocks noChangeShapeType="1"/>
          </p:cNvSpPr>
          <p:nvPr/>
        </p:nvSpPr>
        <p:spPr bwMode="auto">
          <a:xfrm flipV="1">
            <a:off x="3067050" y="4826000"/>
            <a:ext cx="1588" cy="46038"/>
          </a:xfrm>
          <a:prstGeom prst="line">
            <a:avLst/>
          </a:prstGeom>
          <a:noFill/>
          <a:ln w="9525">
            <a:solidFill>
              <a:srgbClr val="000000"/>
            </a:solidFill>
            <a:round/>
            <a:headEnd/>
            <a:tailEnd/>
          </a:ln>
        </p:spPr>
        <p:txBody>
          <a:bodyPr/>
          <a:lstStyle/>
          <a:p>
            <a:endParaRPr lang="it-IT"/>
          </a:p>
        </p:txBody>
      </p:sp>
      <p:sp>
        <p:nvSpPr>
          <p:cNvPr id="53273" name="Line 25"/>
          <p:cNvSpPr>
            <a:spLocks noChangeShapeType="1"/>
          </p:cNvSpPr>
          <p:nvPr/>
        </p:nvSpPr>
        <p:spPr bwMode="auto">
          <a:xfrm flipV="1">
            <a:off x="3322638" y="4826000"/>
            <a:ext cx="1587" cy="22225"/>
          </a:xfrm>
          <a:prstGeom prst="line">
            <a:avLst/>
          </a:prstGeom>
          <a:noFill/>
          <a:ln w="9525">
            <a:solidFill>
              <a:srgbClr val="000000"/>
            </a:solidFill>
            <a:round/>
            <a:headEnd/>
            <a:tailEnd/>
          </a:ln>
        </p:spPr>
        <p:txBody>
          <a:bodyPr/>
          <a:lstStyle/>
          <a:p>
            <a:endParaRPr lang="it-IT"/>
          </a:p>
        </p:txBody>
      </p:sp>
      <p:sp>
        <p:nvSpPr>
          <p:cNvPr id="53274" name="Line 26"/>
          <p:cNvSpPr>
            <a:spLocks noChangeShapeType="1"/>
          </p:cNvSpPr>
          <p:nvPr/>
        </p:nvSpPr>
        <p:spPr bwMode="auto">
          <a:xfrm flipV="1">
            <a:off x="3578225" y="4826000"/>
            <a:ext cx="1588" cy="46038"/>
          </a:xfrm>
          <a:prstGeom prst="line">
            <a:avLst/>
          </a:prstGeom>
          <a:noFill/>
          <a:ln w="9525">
            <a:solidFill>
              <a:srgbClr val="000000"/>
            </a:solidFill>
            <a:round/>
            <a:headEnd/>
            <a:tailEnd/>
          </a:ln>
        </p:spPr>
        <p:txBody>
          <a:bodyPr/>
          <a:lstStyle/>
          <a:p>
            <a:endParaRPr lang="it-IT"/>
          </a:p>
        </p:txBody>
      </p:sp>
      <p:sp>
        <p:nvSpPr>
          <p:cNvPr id="53275" name="Line 27"/>
          <p:cNvSpPr>
            <a:spLocks noChangeShapeType="1"/>
          </p:cNvSpPr>
          <p:nvPr/>
        </p:nvSpPr>
        <p:spPr bwMode="auto">
          <a:xfrm flipV="1">
            <a:off x="3833813" y="4826000"/>
            <a:ext cx="1587" cy="22225"/>
          </a:xfrm>
          <a:prstGeom prst="line">
            <a:avLst/>
          </a:prstGeom>
          <a:noFill/>
          <a:ln w="9525">
            <a:solidFill>
              <a:srgbClr val="000000"/>
            </a:solidFill>
            <a:round/>
            <a:headEnd/>
            <a:tailEnd/>
          </a:ln>
        </p:spPr>
        <p:txBody>
          <a:bodyPr/>
          <a:lstStyle/>
          <a:p>
            <a:endParaRPr lang="it-IT"/>
          </a:p>
        </p:txBody>
      </p:sp>
      <p:sp>
        <p:nvSpPr>
          <p:cNvPr id="53276" name="Line 28"/>
          <p:cNvSpPr>
            <a:spLocks noChangeShapeType="1"/>
          </p:cNvSpPr>
          <p:nvPr/>
        </p:nvSpPr>
        <p:spPr bwMode="auto">
          <a:xfrm flipV="1">
            <a:off x="4089400" y="4826000"/>
            <a:ext cx="1588" cy="46038"/>
          </a:xfrm>
          <a:prstGeom prst="line">
            <a:avLst/>
          </a:prstGeom>
          <a:noFill/>
          <a:ln w="9525">
            <a:solidFill>
              <a:srgbClr val="000000"/>
            </a:solidFill>
            <a:round/>
            <a:headEnd/>
            <a:tailEnd/>
          </a:ln>
        </p:spPr>
        <p:txBody>
          <a:bodyPr/>
          <a:lstStyle/>
          <a:p>
            <a:endParaRPr lang="it-IT"/>
          </a:p>
        </p:txBody>
      </p:sp>
      <p:sp>
        <p:nvSpPr>
          <p:cNvPr id="53277" name="Line 29"/>
          <p:cNvSpPr>
            <a:spLocks noChangeShapeType="1"/>
          </p:cNvSpPr>
          <p:nvPr/>
        </p:nvSpPr>
        <p:spPr bwMode="auto">
          <a:xfrm flipV="1">
            <a:off x="4344988" y="4826000"/>
            <a:ext cx="1587" cy="22225"/>
          </a:xfrm>
          <a:prstGeom prst="line">
            <a:avLst/>
          </a:prstGeom>
          <a:noFill/>
          <a:ln w="9525">
            <a:solidFill>
              <a:srgbClr val="000000"/>
            </a:solidFill>
            <a:round/>
            <a:headEnd/>
            <a:tailEnd/>
          </a:ln>
        </p:spPr>
        <p:txBody>
          <a:bodyPr/>
          <a:lstStyle/>
          <a:p>
            <a:endParaRPr lang="it-IT"/>
          </a:p>
        </p:txBody>
      </p:sp>
      <p:sp>
        <p:nvSpPr>
          <p:cNvPr id="53278" name="Line 30"/>
          <p:cNvSpPr>
            <a:spLocks noChangeShapeType="1"/>
          </p:cNvSpPr>
          <p:nvPr/>
        </p:nvSpPr>
        <p:spPr bwMode="auto">
          <a:xfrm flipV="1">
            <a:off x="4600575" y="4826000"/>
            <a:ext cx="1588" cy="46038"/>
          </a:xfrm>
          <a:prstGeom prst="line">
            <a:avLst/>
          </a:prstGeom>
          <a:noFill/>
          <a:ln w="9525">
            <a:solidFill>
              <a:srgbClr val="000000"/>
            </a:solidFill>
            <a:round/>
            <a:headEnd/>
            <a:tailEnd/>
          </a:ln>
        </p:spPr>
        <p:txBody>
          <a:bodyPr/>
          <a:lstStyle/>
          <a:p>
            <a:endParaRPr lang="it-IT"/>
          </a:p>
        </p:txBody>
      </p:sp>
      <p:sp>
        <p:nvSpPr>
          <p:cNvPr id="53279" name="Line 31"/>
          <p:cNvSpPr>
            <a:spLocks noChangeShapeType="1"/>
          </p:cNvSpPr>
          <p:nvPr/>
        </p:nvSpPr>
        <p:spPr bwMode="auto">
          <a:xfrm>
            <a:off x="1533525" y="4826000"/>
            <a:ext cx="3067050" cy="1588"/>
          </a:xfrm>
          <a:prstGeom prst="line">
            <a:avLst/>
          </a:prstGeom>
          <a:noFill/>
          <a:ln w="9525">
            <a:solidFill>
              <a:srgbClr val="000000"/>
            </a:solidFill>
            <a:round/>
            <a:headEnd/>
            <a:tailEnd/>
          </a:ln>
        </p:spPr>
        <p:txBody>
          <a:bodyPr/>
          <a:lstStyle/>
          <a:p>
            <a:endParaRPr lang="it-IT"/>
          </a:p>
        </p:txBody>
      </p:sp>
      <p:sp>
        <p:nvSpPr>
          <p:cNvPr id="53280" name="Line 32"/>
          <p:cNvSpPr>
            <a:spLocks noChangeShapeType="1"/>
          </p:cNvSpPr>
          <p:nvPr/>
        </p:nvSpPr>
        <p:spPr bwMode="auto">
          <a:xfrm>
            <a:off x="1485900" y="4826000"/>
            <a:ext cx="47625" cy="1588"/>
          </a:xfrm>
          <a:prstGeom prst="line">
            <a:avLst/>
          </a:prstGeom>
          <a:noFill/>
          <a:ln w="9525">
            <a:solidFill>
              <a:srgbClr val="000000"/>
            </a:solidFill>
            <a:round/>
            <a:headEnd/>
            <a:tailEnd/>
          </a:ln>
        </p:spPr>
        <p:txBody>
          <a:bodyPr/>
          <a:lstStyle/>
          <a:p>
            <a:endParaRPr lang="it-IT"/>
          </a:p>
        </p:txBody>
      </p:sp>
      <p:sp>
        <p:nvSpPr>
          <p:cNvPr id="53281" name="Line 33"/>
          <p:cNvSpPr>
            <a:spLocks noChangeShapeType="1"/>
          </p:cNvSpPr>
          <p:nvPr/>
        </p:nvSpPr>
        <p:spPr bwMode="auto">
          <a:xfrm>
            <a:off x="1509713" y="4589463"/>
            <a:ext cx="23812" cy="1587"/>
          </a:xfrm>
          <a:prstGeom prst="line">
            <a:avLst/>
          </a:prstGeom>
          <a:noFill/>
          <a:ln w="9525">
            <a:solidFill>
              <a:srgbClr val="000000"/>
            </a:solidFill>
            <a:round/>
            <a:headEnd/>
            <a:tailEnd/>
          </a:ln>
        </p:spPr>
        <p:txBody>
          <a:bodyPr/>
          <a:lstStyle/>
          <a:p>
            <a:endParaRPr lang="it-IT"/>
          </a:p>
        </p:txBody>
      </p:sp>
      <p:sp>
        <p:nvSpPr>
          <p:cNvPr id="53282" name="Line 34"/>
          <p:cNvSpPr>
            <a:spLocks noChangeShapeType="1"/>
          </p:cNvSpPr>
          <p:nvPr/>
        </p:nvSpPr>
        <p:spPr bwMode="auto">
          <a:xfrm>
            <a:off x="1485900" y="4356100"/>
            <a:ext cx="47625" cy="1588"/>
          </a:xfrm>
          <a:prstGeom prst="line">
            <a:avLst/>
          </a:prstGeom>
          <a:noFill/>
          <a:ln w="9525">
            <a:solidFill>
              <a:srgbClr val="000000"/>
            </a:solidFill>
            <a:round/>
            <a:headEnd/>
            <a:tailEnd/>
          </a:ln>
        </p:spPr>
        <p:txBody>
          <a:bodyPr/>
          <a:lstStyle/>
          <a:p>
            <a:endParaRPr lang="it-IT"/>
          </a:p>
        </p:txBody>
      </p:sp>
      <p:sp>
        <p:nvSpPr>
          <p:cNvPr id="53283" name="Line 35"/>
          <p:cNvSpPr>
            <a:spLocks noChangeShapeType="1"/>
          </p:cNvSpPr>
          <p:nvPr/>
        </p:nvSpPr>
        <p:spPr bwMode="auto">
          <a:xfrm>
            <a:off x="1509713" y="4121150"/>
            <a:ext cx="23812" cy="1588"/>
          </a:xfrm>
          <a:prstGeom prst="line">
            <a:avLst/>
          </a:prstGeom>
          <a:noFill/>
          <a:ln w="9525">
            <a:solidFill>
              <a:srgbClr val="000000"/>
            </a:solidFill>
            <a:round/>
            <a:headEnd/>
            <a:tailEnd/>
          </a:ln>
        </p:spPr>
        <p:txBody>
          <a:bodyPr/>
          <a:lstStyle/>
          <a:p>
            <a:endParaRPr lang="it-IT"/>
          </a:p>
        </p:txBody>
      </p:sp>
      <p:sp>
        <p:nvSpPr>
          <p:cNvPr id="53284" name="Line 36"/>
          <p:cNvSpPr>
            <a:spLocks noChangeShapeType="1"/>
          </p:cNvSpPr>
          <p:nvPr/>
        </p:nvSpPr>
        <p:spPr bwMode="auto">
          <a:xfrm>
            <a:off x="1485900" y="3887788"/>
            <a:ext cx="47625" cy="1587"/>
          </a:xfrm>
          <a:prstGeom prst="line">
            <a:avLst/>
          </a:prstGeom>
          <a:noFill/>
          <a:ln w="9525">
            <a:solidFill>
              <a:srgbClr val="000000"/>
            </a:solidFill>
            <a:round/>
            <a:headEnd/>
            <a:tailEnd/>
          </a:ln>
        </p:spPr>
        <p:txBody>
          <a:bodyPr/>
          <a:lstStyle/>
          <a:p>
            <a:endParaRPr lang="it-IT"/>
          </a:p>
        </p:txBody>
      </p:sp>
      <p:sp>
        <p:nvSpPr>
          <p:cNvPr id="53285" name="Line 37"/>
          <p:cNvSpPr>
            <a:spLocks noChangeShapeType="1"/>
          </p:cNvSpPr>
          <p:nvPr/>
        </p:nvSpPr>
        <p:spPr bwMode="auto">
          <a:xfrm>
            <a:off x="1509713" y="3652838"/>
            <a:ext cx="23812" cy="1587"/>
          </a:xfrm>
          <a:prstGeom prst="line">
            <a:avLst/>
          </a:prstGeom>
          <a:noFill/>
          <a:ln w="9525">
            <a:solidFill>
              <a:srgbClr val="000000"/>
            </a:solidFill>
            <a:round/>
            <a:headEnd/>
            <a:tailEnd/>
          </a:ln>
        </p:spPr>
        <p:txBody>
          <a:bodyPr/>
          <a:lstStyle/>
          <a:p>
            <a:endParaRPr lang="it-IT"/>
          </a:p>
        </p:txBody>
      </p:sp>
      <p:sp>
        <p:nvSpPr>
          <p:cNvPr id="53286" name="Line 38"/>
          <p:cNvSpPr>
            <a:spLocks noChangeShapeType="1"/>
          </p:cNvSpPr>
          <p:nvPr/>
        </p:nvSpPr>
        <p:spPr bwMode="auto">
          <a:xfrm>
            <a:off x="1485900" y="3417888"/>
            <a:ext cx="47625" cy="1587"/>
          </a:xfrm>
          <a:prstGeom prst="line">
            <a:avLst/>
          </a:prstGeom>
          <a:noFill/>
          <a:ln w="9525">
            <a:solidFill>
              <a:srgbClr val="000000"/>
            </a:solidFill>
            <a:round/>
            <a:headEnd/>
            <a:tailEnd/>
          </a:ln>
        </p:spPr>
        <p:txBody>
          <a:bodyPr/>
          <a:lstStyle/>
          <a:p>
            <a:endParaRPr lang="it-IT"/>
          </a:p>
        </p:txBody>
      </p:sp>
      <p:sp>
        <p:nvSpPr>
          <p:cNvPr id="53287" name="Line 39"/>
          <p:cNvSpPr>
            <a:spLocks noChangeShapeType="1"/>
          </p:cNvSpPr>
          <p:nvPr/>
        </p:nvSpPr>
        <p:spPr bwMode="auto">
          <a:xfrm>
            <a:off x="1509713" y="3182938"/>
            <a:ext cx="23812" cy="1587"/>
          </a:xfrm>
          <a:prstGeom prst="line">
            <a:avLst/>
          </a:prstGeom>
          <a:noFill/>
          <a:ln w="9525">
            <a:solidFill>
              <a:srgbClr val="000000"/>
            </a:solidFill>
            <a:round/>
            <a:headEnd/>
            <a:tailEnd/>
          </a:ln>
        </p:spPr>
        <p:txBody>
          <a:bodyPr/>
          <a:lstStyle/>
          <a:p>
            <a:endParaRPr lang="it-IT"/>
          </a:p>
        </p:txBody>
      </p:sp>
      <p:sp>
        <p:nvSpPr>
          <p:cNvPr id="53288" name="Line 40"/>
          <p:cNvSpPr>
            <a:spLocks noChangeShapeType="1"/>
          </p:cNvSpPr>
          <p:nvPr/>
        </p:nvSpPr>
        <p:spPr bwMode="auto">
          <a:xfrm>
            <a:off x="1485900" y="2947988"/>
            <a:ext cx="47625" cy="1587"/>
          </a:xfrm>
          <a:prstGeom prst="line">
            <a:avLst/>
          </a:prstGeom>
          <a:noFill/>
          <a:ln w="9525">
            <a:solidFill>
              <a:srgbClr val="000000"/>
            </a:solidFill>
            <a:round/>
            <a:headEnd/>
            <a:tailEnd/>
          </a:ln>
        </p:spPr>
        <p:txBody>
          <a:bodyPr/>
          <a:lstStyle/>
          <a:p>
            <a:endParaRPr lang="it-IT"/>
          </a:p>
        </p:txBody>
      </p:sp>
      <p:sp>
        <p:nvSpPr>
          <p:cNvPr id="53289" name="Line 41"/>
          <p:cNvSpPr>
            <a:spLocks noChangeShapeType="1"/>
          </p:cNvSpPr>
          <p:nvPr/>
        </p:nvSpPr>
        <p:spPr bwMode="auto">
          <a:xfrm>
            <a:off x="1509713" y="2714625"/>
            <a:ext cx="23812" cy="1588"/>
          </a:xfrm>
          <a:prstGeom prst="line">
            <a:avLst/>
          </a:prstGeom>
          <a:noFill/>
          <a:ln w="9525">
            <a:solidFill>
              <a:srgbClr val="000000"/>
            </a:solidFill>
            <a:round/>
            <a:headEnd/>
            <a:tailEnd/>
          </a:ln>
        </p:spPr>
        <p:txBody>
          <a:bodyPr/>
          <a:lstStyle/>
          <a:p>
            <a:endParaRPr lang="it-IT"/>
          </a:p>
        </p:txBody>
      </p:sp>
      <p:sp>
        <p:nvSpPr>
          <p:cNvPr id="53290" name="Line 42"/>
          <p:cNvSpPr>
            <a:spLocks noChangeShapeType="1"/>
          </p:cNvSpPr>
          <p:nvPr/>
        </p:nvSpPr>
        <p:spPr bwMode="auto">
          <a:xfrm>
            <a:off x="1485900" y="2478088"/>
            <a:ext cx="47625" cy="1587"/>
          </a:xfrm>
          <a:prstGeom prst="line">
            <a:avLst/>
          </a:prstGeom>
          <a:noFill/>
          <a:ln w="9525">
            <a:solidFill>
              <a:srgbClr val="000000"/>
            </a:solidFill>
            <a:round/>
            <a:headEnd/>
            <a:tailEnd/>
          </a:ln>
        </p:spPr>
        <p:txBody>
          <a:bodyPr/>
          <a:lstStyle/>
          <a:p>
            <a:endParaRPr lang="it-IT"/>
          </a:p>
        </p:txBody>
      </p:sp>
      <p:sp>
        <p:nvSpPr>
          <p:cNvPr id="53291" name="Line 43"/>
          <p:cNvSpPr>
            <a:spLocks noChangeShapeType="1"/>
          </p:cNvSpPr>
          <p:nvPr/>
        </p:nvSpPr>
        <p:spPr bwMode="auto">
          <a:xfrm flipV="1">
            <a:off x="1533525" y="2455863"/>
            <a:ext cx="1588" cy="2370137"/>
          </a:xfrm>
          <a:prstGeom prst="line">
            <a:avLst/>
          </a:prstGeom>
          <a:noFill/>
          <a:ln w="9525">
            <a:solidFill>
              <a:srgbClr val="000000"/>
            </a:solidFill>
            <a:round/>
            <a:headEnd/>
            <a:tailEnd/>
          </a:ln>
        </p:spPr>
        <p:txBody>
          <a:bodyPr/>
          <a:lstStyle/>
          <a:p>
            <a:endParaRPr lang="it-IT"/>
          </a:p>
        </p:txBody>
      </p:sp>
      <p:sp>
        <p:nvSpPr>
          <p:cNvPr id="53292" name="Line 44"/>
          <p:cNvSpPr>
            <a:spLocks noChangeShapeType="1"/>
          </p:cNvSpPr>
          <p:nvPr/>
        </p:nvSpPr>
        <p:spPr bwMode="auto">
          <a:xfrm>
            <a:off x="1584325" y="2478088"/>
            <a:ext cx="11113" cy="88900"/>
          </a:xfrm>
          <a:prstGeom prst="line">
            <a:avLst/>
          </a:prstGeom>
          <a:noFill/>
          <a:ln w="25400">
            <a:solidFill>
              <a:srgbClr val="000000"/>
            </a:solidFill>
            <a:round/>
            <a:headEnd/>
            <a:tailEnd/>
          </a:ln>
        </p:spPr>
        <p:txBody>
          <a:bodyPr/>
          <a:lstStyle/>
          <a:p>
            <a:endParaRPr lang="it-IT"/>
          </a:p>
        </p:txBody>
      </p:sp>
      <p:sp>
        <p:nvSpPr>
          <p:cNvPr id="53293" name="Freeform 45"/>
          <p:cNvSpPr>
            <a:spLocks/>
          </p:cNvSpPr>
          <p:nvPr/>
        </p:nvSpPr>
        <p:spPr bwMode="auto">
          <a:xfrm>
            <a:off x="1609725" y="2686050"/>
            <a:ext cx="7938" cy="87313"/>
          </a:xfrm>
          <a:custGeom>
            <a:avLst/>
            <a:gdLst/>
            <a:ahLst/>
            <a:cxnLst>
              <a:cxn ang="0">
                <a:pos x="0" y="0"/>
              </a:cxn>
              <a:cxn ang="0">
                <a:pos x="1" y="4"/>
              </a:cxn>
              <a:cxn ang="0">
                <a:pos x="6" y="65"/>
              </a:cxn>
            </a:cxnLst>
            <a:rect l="0" t="0" r="r" b="b"/>
            <a:pathLst>
              <a:path w="6" h="65">
                <a:moveTo>
                  <a:pt x="0" y="0"/>
                </a:moveTo>
                <a:lnTo>
                  <a:pt x="1" y="4"/>
                </a:lnTo>
                <a:lnTo>
                  <a:pt x="6" y="65"/>
                </a:lnTo>
              </a:path>
            </a:pathLst>
          </a:custGeom>
          <a:noFill/>
          <a:ln w="25400">
            <a:solidFill>
              <a:srgbClr val="000000"/>
            </a:solidFill>
            <a:prstDash val="solid"/>
            <a:round/>
            <a:headEnd/>
            <a:tailEnd/>
          </a:ln>
        </p:spPr>
        <p:txBody>
          <a:bodyPr/>
          <a:lstStyle/>
          <a:p>
            <a:endParaRPr lang="it-IT"/>
          </a:p>
        </p:txBody>
      </p:sp>
      <p:sp>
        <p:nvSpPr>
          <p:cNvPr id="53294" name="Line 46"/>
          <p:cNvSpPr>
            <a:spLocks noChangeShapeType="1"/>
          </p:cNvSpPr>
          <p:nvPr/>
        </p:nvSpPr>
        <p:spPr bwMode="auto">
          <a:xfrm>
            <a:off x="1625600" y="2892425"/>
            <a:ext cx="7938" cy="87313"/>
          </a:xfrm>
          <a:prstGeom prst="line">
            <a:avLst/>
          </a:prstGeom>
          <a:noFill/>
          <a:ln w="25400">
            <a:solidFill>
              <a:srgbClr val="000000"/>
            </a:solidFill>
            <a:round/>
            <a:headEnd/>
            <a:tailEnd/>
          </a:ln>
        </p:spPr>
        <p:txBody>
          <a:bodyPr/>
          <a:lstStyle/>
          <a:p>
            <a:endParaRPr lang="it-IT"/>
          </a:p>
        </p:txBody>
      </p:sp>
      <p:sp>
        <p:nvSpPr>
          <p:cNvPr id="53295" name="Line 47"/>
          <p:cNvSpPr>
            <a:spLocks noChangeShapeType="1"/>
          </p:cNvSpPr>
          <p:nvPr/>
        </p:nvSpPr>
        <p:spPr bwMode="auto">
          <a:xfrm>
            <a:off x="1690688" y="3048000"/>
            <a:ext cx="11112" cy="88900"/>
          </a:xfrm>
          <a:prstGeom prst="line">
            <a:avLst/>
          </a:prstGeom>
          <a:noFill/>
          <a:ln w="25400">
            <a:solidFill>
              <a:srgbClr val="000000"/>
            </a:solidFill>
            <a:round/>
            <a:headEnd/>
            <a:tailEnd/>
          </a:ln>
        </p:spPr>
        <p:txBody>
          <a:bodyPr/>
          <a:lstStyle/>
          <a:p>
            <a:endParaRPr lang="it-IT"/>
          </a:p>
        </p:txBody>
      </p:sp>
      <p:sp>
        <p:nvSpPr>
          <p:cNvPr id="53296" name="Freeform 48"/>
          <p:cNvSpPr>
            <a:spLocks/>
          </p:cNvSpPr>
          <p:nvPr/>
        </p:nvSpPr>
        <p:spPr bwMode="auto">
          <a:xfrm>
            <a:off x="1720850" y="3254375"/>
            <a:ext cx="28575" cy="77788"/>
          </a:xfrm>
          <a:custGeom>
            <a:avLst/>
            <a:gdLst/>
            <a:ahLst/>
            <a:cxnLst>
              <a:cxn ang="0">
                <a:pos x="0" y="0"/>
              </a:cxn>
              <a:cxn ang="0">
                <a:pos x="13" y="56"/>
              </a:cxn>
              <a:cxn ang="0">
                <a:pos x="21" y="57"/>
              </a:cxn>
            </a:cxnLst>
            <a:rect l="0" t="0" r="r" b="b"/>
            <a:pathLst>
              <a:path w="21" h="57">
                <a:moveTo>
                  <a:pt x="0" y="0"/>
                </a:moveTo>
                <a:lnTo>
                  <a:pt x="13" y="56"/>
                </a:lnTo>
                <a:lnTo>
                  <a:pt x="21" y="57"/>
                </a:lnTo>
              </a:path>
            </a:pathLst>
          </a:custGeom>
          <a:noFill/>
          <a:ln w="25400">
            <a:solidFill>
              <a:srgbClr val="000000"/>
            </a:solidFill>
            <a:prstDash val="solid"/>
            <a:round/>
            <a:headEnd/>
            <a:tailEnd/>
          </a:ln>
        </p:spPr>
        <p:txBody>
          <a:bodyPr/>
          <a:lstStyle/>
          <a:p>
            <a:endParaRPr lang="it-IT"/>
          </a:p>
        </p:txBody>
      </p:sp>
      <p:sp>
        <p:nvSpPr>
          <p:cNvPr id="53297" name="Freeform 49"/>
          <p:cNvSpPr>
            <a:spLocks/>
          </p:cNvSpPr>
          <p:nvPr/>
        </p:nvSpPr>
        <p:spPr bwMode="auto">
          <a:xfrm>
            <a:off x="1870075" y="3332163"/>
            <a:ext cx="88900" cy="1587"/>
          </a:xfrm>
          <a:custGeom>
            <a:avLst/>
            <a:gdLst/>
            <a:ahLst/>
            <a:cxnLst>
              <a:cxn ang="0">
                <a:pos x="0" y="0"/>
              </a:cxn>
              <a:cxn ang="0">
                <a:pos x="15" y="0"/>
              </a:cxn>
              <a:cxn ang="0">
                <a:pos x="34" y="0"/>
              </a:cxn>
              <a:cxn ang="0">
                <a:pos x="52" y="0"/>
              </a:cxn>
              <a:cxn ang="0">
                <a:pos x="65" y="0"/>
              </a:cxn>
            </a:cxnLst>
            <a:rect l="0" t="0" r="r" b="b"/>
            <a:pathLst>
              <a:path w="65">
                <a:moveTo>
                  <a:pt x="0" y="0"/>
                </a:moveTo>
                <a:lnTo>
                  <a:pt x="15" y="0"/>
                </a:lnTo>
                <a:lnTo>
                  <a:pt x="34" y="0"/>
                </a:lnTo>
                <a:lnTo>
                  <a:pt x="52" y="0"/>
                </a:lnTo>
                <a:lnTo>
                  <a:pt x="65" y="0"/>
                </a:lnTo>
              </a:path>
            </a:pathLst>
          </a:custGeom>
          <a:noFill/>
          <a:ln w="25400">
            <a:solidFill>
              <a:srgbClr val="000000"/>
            </a:solidFill>
            <a:prstDash val="solid"/>
            <a:round/>
            <a:headEnd/>
            <a:tailEnd/>
          </a:ln>
        </p:spPr>
        <p:txBody>
          <a:bodyPr/>
          <a:lstStyle/>
          <a:p>
            <a:endParaRPr lang="it-IT"/>
          </a:p>
        </p:txBody>
      </p:sp>
      <p:sp>
        <p:nvSpPr>
          <p:cNvPr id="53298" name="Line 50"/>
          <p:cNvSpPr>
            <a:spLocks noChangeShapeType="1"/>
          </p:cNvSpPr>
          <p:nvPr/>
        </p:nvSpPr>
        <p:spPr bwMode="auto">
          <a:xfrm>
            <a:off x="2027238" y="3390900"/>
            <a:ext cx="9525" cy="88900"/>
          </a:xfrm>
          <a:prstGeom prst="line">
            <a:avLst/>
          </a:prstGeom>
          <a:noFill/>
          <a:ln w="25400">
            <a:solidFill>
              <a:srgbClr val="000000"/>
            </a:solidFill>
            <a:round/>
            <a:headEnd/>
            <a:tailEnd/>
          </a:ln>
        </p:spPr>
        <p:txBody>
          <a:bodyPr/>
          <a:lstStyle/>
          <a:p>
            <a:endParaRPr lang="it-IT"/>
          </a:p>
        </p:txBody>
      </p:sp>
      <p:sp>
        <p:nvSpPr>
          <p:cNvPr id="53299" name="Freeform 51"/>
          <p:cNvSpPr>
            <a:spLocks/>
          </p:cNvSpPr>
          <p:nvPr/>
        </p:nvSpPr>
        <p:spPr bwMode="auto">
          <a:xfrm>
            <a:off x="2097088" y="3546475"/>
            <a:ext cx="90487" cy="1588"/>
          </a:xfrm>
          <a:custGeom>
            <a:avLst/>
            <a:gdLst/>
            <a:ahLst/>
            <a:cxnLst>
              <a:cxn ang="0">
                <a:pos x="0" y="0"/>
              </a:cxn>
              <a:cxn ang="0">
                <a:pos x="17" y="0"/>
              </a:cxn>
              <a:cxn ang="0">
                <a:pos x="35" y="0"/>
              </a:cxn>
              <a:cxn ang="0">
                <a:pos x="54" y="0"/>
              </a:cxn>
              <a:cxn ang="0">
                <a:pos x="65" y="0"/>
              </a:cxn>
            </a:cxnLst>
            <a:rect l="0" t="0" r="r" b="b"/>
            <a:pathLst>
              <a:path w="65">
                <a:moveTo>
                  <a:pt x="0" y="0"/>
                </a:moveTo>
                <a:lnTo>
                  <a:pt x="17" y="0"/>
                </a:lnTo>
                <a:lnTo>
                  <a:pt x="35" y="0"/>
                </a:lnTo>
                <a:lnTo>
                  <a:pt x="54" y="0"/>
                </a:lnTo>
                <a:lnTo>
                  <a:pt x="65" y="0"/>
                </a:lnTo>
              </a:path>
            </a:pathLst>
          </a:custGeom>
          <a:noFill/>
          <a:ln w="25400">
            <a:solidFill>
              <a:srgbClr val="000000"/>
            </a:solidFill>
            <a:prstDash val="solid"/>
            <a:round/>
            <a:headEnd/>
            <a:tailEnd/>
          </a:ln>
        </p:spPr>
        <p:txBody>
          <a:bodyPr/>
          <a:lstStyle/>
          <a:p>
            <a:endParaRPr lang="it-IT"/>
          </a:p>
        </p:txBody>
      </p:sp>
      <p:sp>
        <p:nvSpPr>
          <p:cNvPr id="53300" name="Freeform 52"/>
          <p:cNvSpPr>
            <a:spLocks/>
          </p:cNvSpPr>
          <p:nvPr/>
        </p:nvSpPr>
        <p:spPr bwMode="auto">
          <a:xfrm>
            <a:off x="2225675" y="3652838"/>
            <a:ext cx="39688" cy="65087"/>
          </a:xfrm>
          <a:custGeom>
            <a:avLst/>
            <a:gdLst/>
            <a:ahLst/>
            <a:cxnLst>
              <a:cxn ang="0">
                <a:pos x="0" y="0"/>
              </a:cxn>
              <a:cxn ang="0">
                <a:pos x="16" y="0"/>
              </a:cxn>
              <a:cxn ang="0">
                <a:pos x="29" y="48"/>
              </a:cxn>
            </a:cxnLst>
            <a:rect l="0" t="0" r="r" b="b"/>
            <a:pathLst>
              <a:path w="29" h="48">
                <a:moveTo>
                  <a:pt x="0" y="0"/>
                </a:moveTo>
                <a:lnTo>
                  <a:pt x="16" y="0"/>
                </a:lnTo>
                <a:lnTo>
                  <a:pt x="29" y="48"/>
                </a:lnTo>
              </a:path>
            </a:pathLst>
          </a:custGeom>
          <a:noFill/>
          <a:ln w="25400">
            <a:solidFill>
              <a:srgbClr val="000000"/>
            </a:solidFill>
            <a:prstDash val="solid"/>
            <a:round/>
            <a:headEnd/>
            <a:tailEnd/>
          </a:ln>
        </p:spPr>
        <p:txBody>
          <a:bodyPr/>
          <a:lstStyle/>
          <a:p>
            <a:endParaRPr lang="it-IT"/>
          </a:p>
        </p:txBody>
      </p:sp>
      <p:sp>
        <p:nvSpPr>
          <p:cNvPr id="53301" name="Freeform 53"/>
          <p:cNvSpPr>
            <a:spLocks/>
          </p:cNvSpPr>
          <p:nvPr/>
        </p:nvSpPr>
        <p:spPr bwMode="auto">
          <a:xfrm>
            <a:off x="2293938" y="3835400"/>
            <a:ext cx="39687" cy="61913"/>
          </a:xfrm>
          <a:custGeom>
            <a:avLst/>
            <a:gdLst/>
            <a:ahLst/>
            <a:cxnLst>
              <a:cxn ang="0">
                <a:pos x="0" y="0"/>
              </a:cxn>
              <a:cxn ang="0">
                <a:pos x="5" y="21"/>
              </a:cxn>
              <a:cxn ang="0">
                <a:pos x="23" y="22"/>
              </a:cxn>
              <a:cxn ang="0">
                <a:pos x="29" y="46"/>
              </a:cxn>
            </a:cxnLst>
            <a:rect l="0" t="0" r="r" b="b"/>
            <a:pathLst>
              <a:path w="29" h="46">
                <a:moveTo>
                  <a:pt x="0" y="0"/>
                </a:moveTo>
                <a:lnTo>
                  <a:pt x="5" y="21"/>
                </a:lnTo>
                <a:lnTo>
                  <a:pt x="23" y="22"/>
                </a:lnTo>
                <a:lnTo>
                  <a:pt x="29" y="46"/>
                </a:lnTo>
              </a:path>
            </a:pathLst>
          </a:custGeom>
          <a:noFill/>
          <a:ln w="25400">
            <a:solidFill>
              <a:srgbClr val="000000"/>
            </a:solidFill>
            <a:prstDash val="solid"/>
            <a:round/>
            <a:headEnd/>
            <a:tailEnd/>
          </a:ln>
        </p:spPr>
        <p:txBody>
          <a:bodyPr/>
          <a:lstStyle/>
          <a:p>
            <a:endParaRPr lang="it-IT"/>
          </a:p>
        </p:txBody>
      </p:sp>
      <p:sp>
        <p:nvSpPr>
          <p:cNvPr id="53302" name="Freeform 54"/>
          <p:cNvSpPr>
            <a:spLocks/>
          </p:cNvSpPr>
          <p:nvPr/>
        </p:nvSpPr>
        <p:spPr bwMode="auto">
          <a:xfrm>
            <a:off x="2395538" y="3973513"/>
            <a:ext cx="85725" cy="4762"/>
          </a:xfrm>
          <a:custGeom>
            <a:avLst/>
            <a:gdLst/>
            <a:ahLst/>
            <a:cxnLst>
              <a:cxn ang="0">
                <a:pos x="0" y="0"/>
              </a:cxn>
              <a:cxn ang="0">
                <a:pos x="4" y="0"/>
              </a:cxn>
              <a:cxn ang="0">
                <a:pos x="23" y="0"/>
              </a:cxn>
              <a:cxn ang="0">
                <a:pos x="41" y="0"/>
              </a:cxn>
              <a:cxn ang="0">
                <a:pos x="60" y="0"/>
              </a:cxn>
              <a:cxn ang="0">
                <a:pos x="62" y="4"/>
              </a:cxn>
            </a:cxnLst>
            <a:rect l="0" t="0" r="r" b="b"/>
            <a:pathLst>
              <a:path w="62" h="4">
                <a:moveTo>
                  <a:pt x="0" y="0"/>
                </a:moveTo>
                <a:lnTo>
                  <a:pt x="4" y="0"/>
                </a:lnTo>
                <a:lnTo>
                  <a:pt x="23" y="0"/>
                </a:lnTo>
                <a:lnTo>
                  <a:pt x="41" y="0"/>
                </a:lnTo>
                <a:lnTo>
                  <a:pt x="60" y="0"/>
                </a:lnTo>
                <a:lnTo>
                  <a:pt x="62" y="4"/>
                </a:lnTo>
              </a:path>
            </a:pathLst>
          </a:custGeom>
          <a:noFill/>
          <a:ln w="25400">
            <a:solidFill>
              <a:srgbClr val="000000"/>
            </a:solidFill>
            <a:prstDash val="solid"/>
            <a:round/>
            <a:headEnd/>
            <a:tailEnd/>
          </a:ln>
        </p:spPr>
        <p:txBody>
          <a:bodyPr/>
          <a:lstStyle/>
          <a:p>
            <a:endParaRPr lang="it-IT"/>
          </a:p>
        </p:txBody>
      </p:sp>
      <p:sp>
        <p:nvSpPr>
          <p:cNvPr id="53303" name="Freeform 55"/>
          <p:cNvSpPr>
            <a:spLocks/>
          </p:cNvSpPr>
          <p:nvPr/>
        </p:nvSpPr>
        <p:spPr bwMode="auto">
          <a:xfrm>
            <a:off x="2522538" y="4078288"/>
            <a:ext cx="66675" cy="30162"/>
          </a:xfrm>
          <a:custGeom>
            <a:avLst/>
            <a:gdLst/>
            <a:ahLst/>
            <a:cxnLst>
              <a:cxn ang="0">
                <a:pos x="0" y="0"/>
              </a:cxn>
              <a:cxn ang="0">
                <a:pos x="5" y="0"/>
              </a:cxn>
              <a:cxn ang="0">
                <a:pos x="23" y="0"/>
              </a:cxn>
              <a:cxn ang="0">
                <a:pos x="42" y="0"/>
              </a:cxn>
              <a:cxn ang="0">
                <a:pos x="48" y="22"/>
              </a:cxn>
            </a:cxnLst>
            <a:rect l="0" t="0" r="r" b="b"/>
            <a:pathLst>
              <a:path w="48" h="22">
                <a:moveTo>
                  <a:pt x="0" y="0"/>
                </a:moveTo>
                <a:lnTo>
                  <a:pt x="5" y="0"/>
                </a:lnTo>
                <a:lnTo>
                  <a:pt x="23" y="0"/>
                </a:lnTo>
                <a:lnTo>
                  <a:pt x="42" y="0"/>
                </a:lnTo>
                <a:lnTo>
                  <a:pt x="48" y="22"/>
                </a:lnTo>
              </a:path>
            </a:pathLst>
          </a:custGeom>
          <a:noFill/>
          <a:ln w="25400">
            <a:solidFill>
              <a:srgbClr val="000000"/>
            </a:solidFill>
            <a:prstDash val="solid"/>
            <a:round/>
            <a:headEnd/>
            <a:tailEnd/>
          </a:ln>
        </p:spPr>
        <p:txBody>
          <a:bodyPr/>
          <a:lstStyle/>
          <a:p>
            <a:endParaRPr lang="it-IT"/>
          </a:p>
        </p:txBody>
      </p:sp>
      <p:sp>
        <p:nvSpPr>
          <p:cNvPr id="53304" name="Freeform 56"/>
          <p:cNvSpPr>
            <a:spLocks/>
          </p:cNvSpPr>
          <p:nvPr/>
        </p:nvSpPr>
        <p:spPr bwMode="auto">
          <a:xfrm>
            <a:off x="2647950" y="4186238"/>
            <a:ext cx="90488" cy="1587"/>
          </a:xfrm>
          <a:custGeom>
            <a:avLst/>
            <a:gdLst/>
            <a:ahLst/>
            <a:cxnLst>
              <a:cxn ang="0">
                <a:pos x="0" y="0"/>
              </a:cxn>
              <a:cxn ang="0">
                <a:pos x="6" y="0"/>
              </a:cxn>
              <a:cxn ang="0">
                <a:pos x="25" y="0"/>
              </a:cxn>
              <a:cxn ang="0">
                <a:pos x="43" y="0"/>
              </a:cxn>
              <a:cxn ang="0">
                <a:pos x="62" y="0"/>
              </a:cxn>
              <a:cxn ang="0">
                <a:pos x="65" y="0"/>
              </a:cxn>
            </a:cxnLst>
            <a:rect l="0" t="0" r="r" b="b"/>
            <a:pathLst>
              <a:path w="65">
                <a:moveTo>
                  <a:pt x="0" y="0"/>
                </a:moveTo>
                <a:lnTo>
                  <a:pt x="6" y="0"/>
                </a:lnTo>
                <a:lnTo>
                  <a:pt x="25" y="0"/>
                </a:lnTo>
                <a:lnTo>
                  <a:pt x="43" y="0"/>
                </a:lnTo>
                <a:lnTo>
                  <a:pt x="62" y="0"/>
                </a:lnTo>
                <a:lnTo>
                  <a:pt x="65" y="0"/>
                </a:lnTo>
              </a:path>
            </a:pathLst>
          </a:custGeom>
          <a:noFill/>
          <a:ln w="25400">
            <a:solidFill>
              <a:srgbClr val="000000"/>
            </a:solidFill>
            <a:prstDash val="solid"/>
            <a:round/>
            <a:headEnd/>
            <a:tailEnd/>
          </a:ln>
        </p:spPr>
        <p:txBody>
          <a:bodyPr/>
          <a:lstStyle/>
          <a:p>
            <a:endParaRPr lang="it-IT"/>
          </a:p>
        </p:txBody>
      </p:sp>
      <p:sp>
        <p:nvSpPr>
          <p:cNvPr id="53305" name="Freeform 57"/>
          <p:cNvSpPr>
            <a:spLocks/>
          </p:cNvSpPr>
          <p:nvPr/>
        </p:nvSpPr>
        <p:spPr bwMode="auto">
          <a:xfrm>
            <a:off x="2803525" y="4257675"/>
            <a:ext cx="58738" cy="38100"/>
          </a:xfrm>
          <a:custGeom>
            <a:avLst/>
            <a:gdLst/>
            <a:ahLst/>
            <a:cxnLst>
              <a:cxn ang="0">
                <a:pos x="0" y="0"/>
              </a:cxn>
              <a:cxn ang="0">
                <a:pos x="6" y="25"/>
              </a:cxn>
              <a:cxn ang="0">
                <a:pos x="24" y="26"/>
              </a:cxn>
              <a:cxn ang="0">
                <a:pos x="42" y="26"/>
              </a:cxn>
              <a:cxn ang="0">
                <a:pos x="43" y="28"/>
              </a:cxn>
            </a:cxnLst>
            <a:rect l="0" t="0" r="r" b="b"/>
            <a:pathLst>
              <a:path w="43" h="28">
                <a:moveTo>
                  <a:pt x="0" y="0"/>
                </a:moveTo>
                <a:lnTo>
                  <a:pt x="6" y="25"/>
                </a:lnTo>
                <a:lnTo>
                  <a:pt x="24" y="26"/>
                </a:lnTo>
                <a:lnTo>
                  <a:pt x="42" y="26"/>
                </a:lnTo>
                <a:lnTo>
                  <a:pt x="43" y="28"/>
                </a:lnTo>
              </a:path>
            </a:pathLst>
          </a:custGeom>
          <a:noFill/>
          <a:ln w="25400">
            <a:solidFill>
              <a:srgbClr val="000000"/>
            </a:solidFill>
            <a:prstDash val="solid"/>
            <a:round/>
            <a:headEnd/>
            <a:tailEnd/>
          </a:ln>
        </p:spPr>
        <p:txBody>
          <a:bodyPr/>
          <a:lstStyle/>
          <a:p>
            <a:endParaRPr lang="it-IT"/>
          </a:p>
        </p:txBody>
      </p:sp>
      <p:sp>
        <p:nvSpPr>
          <p:cNvPr id="53306" name="Freeform 58"/>
          <p:cNvSpPr>
            <a:spLocks/>
          </p:cNvSpPr>
          <p:nvPr/>
        </p:nvSpPr>
        <p:spPr bwMode="auto">
          <a:xfrm>
            <a:off x="2903538" y="4398963"/>
            <a:ext cx="30162" cy="77787"/>
          </a:xfrm>
          <a:custGeom>
            <a:avLst/>
            <a:gdLst/>
            <a:ahLst/>
            <a:cxnLst>
              <a:cxn ang="0">
                <a:pos x="0" y="0"/>
              </a:cxn>
              <a:cxn ang="0">
                <a:pos x="6" y="0"/>
              </a:cxn>
              <a:cxn ang="0">
                <a:pos x="21" y="58"/>
              </a:cxn>
            </a:cxnLst>
            <a:rect l="0" t="0" r="r" b="b"/>
            <a:pathLst>
              <a:path w="21" h="58">
                <a:moveTo>
                  <a:pt x="0" y="0"/>
                </a:moveTo>
                <a:lnTo>
                  <a:pt x="6" y="0"/>
                </a:lnTo>
                <a:lnTo>
                  <a:pt x="21" y="58"/>
                </a:lnTo>
              </a:path>
            </a:pathLst>
          </a:custGeom>
          <a:noFill/>
          <a:ln w="25400">
            <a:solidFill>
              <a:srgbClr val="000000"/>
            </a:solidFill>
            <a:prstDash val="solid"/>
            <a:round/>
            <a:headEnd/>
            <a:tailEnd/>
          </a:ln>
        </p:spPr>
        <p:txBody>
          <a:bodyPr/>
          <a:lstStyle/>
          <a:p>
            <a:endParaRPr lang="it-IT"/>
          </a:p>
        </p:txBody>
      </p:sp>
      <p:sp>
        <p:nvSpPr>
          <p:cNvPr id="53307" name="Freeform 59"/>
          <p:cNvSpPr>
            <a:spLocks/>
          </p:cNvSpPr>
          <p:nvPr/>
        </p:nvSpPr>
        <p:spPr bwMode="auto">
          <a:xfrm>
            <a:off x="3030538" y="4505325"/>
            <a:ext cx="30162" cy="77788"/>
          </a:xfrm>
          <a:custGeom>
            <a:avLst/>
            <a:gdLst/>
            <a:ahLst/>
            <a:cxnLst>
              <a:cxn ang="0">
                <a:pos x="0" y="0"/>
              </a:cxn>
              <a:cxn ang="0">
                <a:pos x="7" y="0"/>
              </a:cxn>
              <a:cxn ang="0">
                <a:pos x="21" y="57"/>
              </a:cxn>
            </a:cxnLst>
            <a:rect l="0" t="0" r="r" b="b"/>
            <a:pathLst>
              <a:path w="21" h="57">
                <a:moveTo>
                  <a:pt x="0" y="0"/>
                </a:moveTo>
                <a:lnTo>
                  <a:pt x="7" y="0"/>
                </a:lnTo>
                <a:lnTo>
                  <a:pt x="21" y="57"/>
                </a:lnTo>
              </a:path>
            </a:pathLst>
          </a:custGeom>
          <a:noFill/>
          <a:ln w="25400">
            <a:solidFill>
              <a:srgbClr val="000000"/>
            </a:solidFill>
            <a:prstDash val="solid"/>
            <a:round/>
            <a:headEnd/>
            <a:tailEnd/>
          </a:ln>
        </p:spPr>
        <p:txBody>
          <a:bodyPr/>
          <a:lstStyle/>
          <a:p>
            <a:endParaRPr lang="it-IT"/>
          </a:p>
        </p:txBody>
      </p:sp>
      <p:sp>
        <p:nvSpPr>
          <p:cNvPr id="53308" name="Freeform 60"/>
          <p:cNvSpPr>
            <a:spLocks/>
          </p:cNvSpPr>
          <p:nvPr/>
        </p:nvSpPr>
        <p:spPr bwMode="auto">
          <a:xfrm>
            <a:off x="3159125" y="4611688"/>
            <a:ext cx="88900" cy="1587"/>
          </a:xfrm>
          <a:custGeom>
            <a:avLst/>
            <a:gdLst/>
            <a:ahLst/>
            <a:cxnLst>
              <a:cxn ang="0">
                <a:pos x="0" y="0"/>
              </a:cxn>
              <a:cxn ang="0">
                <a:pos x="7" y="0"/>
              </a:cxn>
              <a:cxn ang="0">
                <a:pos x="26" y="0"/>
              </a:cxn>
              <a:cxn ang="0">
                <a:pos x="44" y="0"/>
              </a:cxn>
              <a:cxn ang="0">
                <a:pos x="63" y="0"/>
              </a:cxn>
              <a:cxn ang="0">
                <a:pos x="65" y="0"/>
              </a:cxn>
            </a:cxnLst>
            <a:rect l="0" t="0" r="r" b="b"/>
            <a:pathLst>
              <a:path w="65">
                <a:moveTo>
                  <a:pt x="0" y="0"/>
                </a:moveTo>
                <a:lnTo>
                  <a:pt x="7" y="0"/>
                </a:lnTo>
                <a:lnTo>
                  <a:pt x="26" y="0"/>
                </a:lnTo>
                <a:lnTo>
                  <a:pt x="44" y="0"/>
                </a:lnTo>
                <a:lnTo>
                  <a:pt x="63" y="0"/>
                </a:lnTo>
                <a:lnTo>
                  <a:pt x="65" y="0"/>
                </a:lnTo>
              </a:path>
            </a:pathLst>
          </a:custGeom>
          <a:noFill/>
          <a:ln w="25400">
            <a:solidFill>
              <a:srgbClr val="000000"/>
            </a:solidFill>
            <a:prstDash val="solid"/>
            <a:round/>
            <a:headEnd/>
            <a:tailEnd/>
          </a:ln>
        </p:spPr>
        <p:txBody>
          <a:bodyPr/>
          <a:lstStyle/>
          <a:p>
            <a:endParaRPr lang="it-IT"/>
          </a:p>
        </p:txBody>
      </p:sp>
      <p:sp>
        <p:nvSpPr>
          <p:cNvPr id="53309" name="Freeform 61"/>
          <p:cNvSpPr>
            <a:spLocks/>
          </p:cNvSpPr>
          <p:nvPr/>
        </p:nvSpPr>
        <p:spPr bwMode="auto">
          <a:xfrm>
            <a:off x="3333750" y="4656138"/>
            <a:ext cx="41275" cy="63500"/>
          </a:xfrm>
          <a:custGeom>
            <a:avLst/>
            <a:gdLst/>
            <a:ahLst/>
            <a:cxnLst>
              <a:cxn ang="0">
                <a:pos x="0" y="0"/>
              </a:cxn>
              <a:cxn ang="0">
                <a:pos x="11" y="45"/>
              </a:cxn>
              <a:cxn ang="0">
                <a:pos x="28" y="46"/>
              </a:cxn>
              <a:cxn ang="0">
                <a:pos x="30" y="46"/>
              </a:cxn>
            </a:cxnLst>
            <a:rect l="0" t="0" r="r" b="b"/>
            <a:pathLst>
              <a:path w="30" h="46">
                <a:moveTo>
                  <a:pt x="0" y="0"/>
                </a:moveTo>
                <a:lnTo>
                  <a:pt x="11" y="45"/>
                </a:lnTo>
                <a:lnTo>
                  <a:pt x="28" y="46"/>
                </a:lnTo>
                <a:lnTo>
                  <a:pt x="30" y="46"/>
                </a:lnTo>
              </a:path>
            </a:pathLst>
          </a:custGeom>
          <a:noFill/>
          <a:ln w="25400">
            <a:solidFill>
              <a:srgbClr val="000000"/>
            </a:solidFill>
            <a:prstDash val="solid"/>
            <a:round/>
            <a:headEnd/>
            <a:tailEnd/>
          </a:ln>
        </p:spPr>
        <p:txBody>
          <a:bodyPr/>
          <a:lstStyle/>
          <a:p>
            <a:endParaRPr lang="it-IT"/>
          </a:p>
        </p:txBody>
      </p:sp>
      <p:sp>
        <p:nvSpPr>
          <p:cNvPr id="53310" name="Freeform 62"/>
          <p:cNvSpPr>
            <a:spLocks/>
          </p:cNvSpPr>
          <p:nvPr/>
        </p:nvSpPr>
        <p:spPr bwMode="auto">
          <a:xfrm>
            <a:off x="3495675" y="4719638"/>
            <a:ext cx="88900" cy="1587"/>
          </a:xfrm>
          <a:custGeom>
            <a:avLst/>
            <a:gdLst/>
            <a:ahLst/>
            <a:cxnLst>
              <a:cxn ang="0">
                <a:pos x="0" y="0"/>
              </a:cxn>
              <a:cxn ang="0">
                <a:pos x="4" y="0"/>
              </a:cxn>
              <a:cxn ang="0">
                <a:pos x="22" y="0"/>
              </a:cxn>
              <a:cxn ang="0">
                <a:pos x="41" y="0"/>
              </a:cxn>
              <a:cxn ang="0">
                <a:pos x="59" y="0"/>
              </a:cxn>
              <a:cxn ang="0">
                <a:pos x="65" y="0"/>
              </a:cxn>
            </a:cxnLst>
            <a:rect l="0" t="0" r="r" b="b"/>
            <a:pathLst>
              <a:path w="65">
                <a:moveTo>
                  <a:pt x="0" y="0"/>
                </a:moveTo>
                <a:lnTo>
                  <a:pt x="4" y="0"/>
                </a:lnTo>
                <a:lnTo>
                  <a:pt x="22" y="0"/>
                </a:lnTo>
                <a:lnTo>
                  <a:pt x="41" y="0"/>
                </a:lnTo>
                <a:lnTo>
                  <a:pt x="59" y="0"/>
                </a:lnTo>
                <a:lnTo>
                  <a:pt x="65" y="0"/>
                </a:lnTo>
              </a:path>
            </a:pathLst>
          </a:custGeom>
          <a:noFill/>
          <a:ln w="25400">
            <a:solidFill>
              <a:srgbClr val="000000"/>
            </a:solidFill>
            <a:prstDash val="solid"/>
            <a:round/>
            <a:headEnd/>
            <a:tailEnd/>
          </a:ln>
        </p:spPr>
        <p:txBody>
          <a:bodyPr/>
          <a:lstStyle/>
          <a:p>
            <a:endParaRPr lang="it-IT"/>
          </a:p>
        </p:txBody>
      </p:sp>
      <p:sp>
        <p:nvSpPr>
          <p:cNvPr id="53311" name="Freeform 63"/>
          <p:cNvSpPr>
            <a:spLocks/>
          </p:cNvSpPr>
          <p:nvPr/>
        </p:nvSpPr>
        <p:spPr bwMode="auto">
          <a:xfrm>
            <a:off x="3705225" y="4719638"/>
            <a:ext cx="90488" cy="1587"/>
          </a:xfrm>
          <a:custGeom>
            <a:avLst/>
            <a:gdLst/>
            <a:ahLst/>
            <a:cxnLst>
              <a:cxn ang="0">
                <a:pos x="0" y="0"/>
              </a:cxn>
              <a:cxn ang="0">
                <a:pos x="0" y="0"/>
              </a:cxn>
              <a:cxn ang="0">
                <a:pos x="18" y="0"/>
              </a:cxn>
              <a:cxn ang="0">
                <a:pos x="37" y="0"/>
              </a:cxn>
              <a:cxn ang="0">
                <a:pos x="55" y="0"/>
              </a:cxn>
              <a:cxn ang="0">
                <a:pos x="65" y="0"/>
              </a:cxn>
            </a:cxnLst>
            <a:rect l="0" t="0" r="r" b="b"/>
            <a:pathLst>
              <a:path w="65">
                <a:moveTo>
                  <a:pt x="0" y="0"/>
                </a:moveTo>
                <a:lnTo>
                  <a:pt x="0" y="0"/>
                </a:lnTo>
                <a:lnTo>
                  <a:pt x="18" y="0"/>
                </a:lnTo>
                <a:lnTo>
                  <a:pt x="37" y="0"/>
                </a:lnTo>
                <a:lnTo>
                  <a:pt x="55" y="0"/>
                </a:lnTo>
                <a:lnTo>
                  <a:pt x="65" y="0"/>
                </a:lnTo>
              </a:path>
            </a:pathLst>
          </a:custGeom>
          <a:noFill/>
          <a:ln w="25400">
            <a:solidFill>
              <a:srgbClr val="000000"/>
            </a:solidFill>
            <a:prstDash val="solid"/>
            <a:round/>
            <a:headEnd/>
            <a:tailEnd/>
          </a:ln>
        </p:spPr>
        <p:txBody>
          <a:bodyPr/>
          <a:lstStyle/>
          <a:p>
            <a:endParaRPr lang="it-IT"/>
          </a:p>
        </p:txBody>
      </p:sp>
      <p:sp>
        <p:nvSpPr>
          <p:cNvPr id="53312" name="Freeform 64"/>
          <p:cNvSpPr>
            <a:spLocks/>
          </p:cNvSpPr>
          <p:nvPr/>
        </p:nvSpPr>
        <p:spPr bwMode="auto">
          <a:xfrm>
            <a:off x="3916363" y="4719638"/>
            <a:ext cx="88900" cy="1587"/>
          </a:xfrm>
          <a:custGeom>
            <a:avLst/>
            <a:gdLst/>
            <a:ahLst/>
            <a:cxnLst>
              <a:cxn ang="0">
                <a:pos x="0" y="0"/>
              </a:cxn>
              <a:cxn ang="0">
                <a:pos x="14" y="0"/>
              </a:cxn>
              <a:cxn ang="0">
                <a:pos x="33" y="0"/>
              </a:cxn>
              <a:cxn ang="0">
                <a:pos x="51" y="0"/>
              </a:cxn>
              <a:cxn ang="0">
                <a:pos x="65" y="0"/>
              </a:cxn>
            </a:cxnLst>
            <a:rect l="0" t="0" r="r" b="b"/>
            <a:pathLst>
              <a:path w="65">
                <a:moveTo>
                  <a:pt x="0" y="0"/>
                </a:moveTo>
                <a:lnTo>
                  <a:pt x="14" y="0"/>
                </a:lnTo>
                <a:lnTo>
                  <a:pt x="33" y="0"/>
                </a:lnTo>
                <a:lnTo>
                  <a:pt x="51" y="0"/>
                </a:lnTo>
                <a:lnTo>
                  <a:pt x="65" y="0"/>
                </a:lnTo>
              </a:path>
            </a:pathLst>
          </a:custGeom>
          <a:noFill/>
          <a:ln w="25400">
            <a:solidFill>
              <a:srgbClr val="000000"/>
            </a:solidFill>
            <a:prstDash val="solid"/>
            <a:round/>
            <a:headEnd/>
            <a:tailEnd/>
          </a:ln>
        </p:spPr>
        <p:txBody>
          <a:bodyPr/>
          <a:lstStyle/>
          <a:p>
            <a:endParaRPr lang="it-IT"/>
          </a:p>
        </p:txBody>
      </p:sp>
      <p:sp>
        <p:nvSpPr>
          <p:cNvPr id="53313" name="Freeform 65"/>
          <p:cNvSpPr>
            <a:spLocks/>
          </p:cNvSpPr>
          <p:nvPr/>
        </p:nvSpPr>
        <p:spPr bwMode="auto">
          <a:xfrm>
            <a:off x="4125913" y="4719638"/>
            <a:ext cx="88900" cy="1587"/>
          </a:xfrm>
          <a:custGeom>
            <a:avLst/>
            <a:gdLst/>
            <a:ahLst/>
            <a:cxnLst>
              <a:cxn ang="0">
                <a:pos x="0" y="0"/>
              </a:cxn>
              <a:cxn ang="0">
                <a:pos x="10" y="0"/>
              </a:cxn>
              <a:cxn ang="0">
                <a:pos x="29" y="0"/>
              </a:cxn>
              <a:cxn ang="0">
                <a:pos x="47" y="0"/>
              </a:cxn>
              <a:cxn ang="0">
                <a:pos x="65" y="0"/>
              </a:cxn>
            </a:cxnLst>
            <a:rect l="0" t="0" r="r" b="b"/>
            <a:pathLst>
              <a:path w="65">
                <a:moveTo>
                  <a:pt x="0" y="0"/>
                </a:moveTo>
                <a:lnTo>
                  <a:pt x="10" y="0"/>
                </a:lnTo>
                <a:lnTo>
                  <a:pt x="29" y="0"/>
                </a:lnTo>
                <a:lnTo>
                  <a:pt x="47" y="0"/>
                </a:lnTo>
                <a:lnTo>
                  <a:pt x="65" y="0"/>
                </a:lnTo>
              </a:path>
            </a:pathLst>
          </a:custGeom>
          <a:noFill/>
          <a:ln w="25400">
            <a:solidFill>
              <a:srgbClr val="000000"/>
            </a:solidFill>
            <a:prstDash val="solid"/>
            <a:round/>
            <a:headEnd/>
            <a:tailEnd/>
          </a:ln>
        </p:spPr>
        <p:txBody>
          <a:bodyPr/>
          <a:lstStyle/>
          <a:p>
            <a:endParaRPr lang="it-IT"/>
          </a:p>
        </p:txBody>
      </p:sp>
      <p:sp>
        <p:nvSpPr>
          <p:cNvPr id="53314" name="Line 66"/>
          <p:cNvSpPr>
            <a:spLocks noChangeShapeType="1"/>
          </p:cNvSpPr>
          <p:nvPr/>
        </p:nvSpPr>
        <p:spPr bwMode="auto">
          <a:xfrm>
            <a:off x="4324350" y="4733925"/>
            <a:ext cx="20638" cy="88900"/>
          </a:xfrm>
          <a:prstGeom prst="line">
            <a:avLst/>
          </a:prstGeom>
          <a:noFill/>
          <a:ln w="25400">
            <a:solidFill>
              <a:srgbClr val="000000"/>
            </a:solidFill>
            <a:round/>
            <a:headEnd/>
            <a:tailEnd/>
          </a:ln>
        </p:spPr>
        <p:txBody>
          <a:bodyPr/>
          <a:lstStyle/>
          <a:p>
            <a:endParaRPr lang="it-IT"/>
          </a:p>
        </p:txBody>
      </p:sp>
      <p:sp>
        <p:nvSpPr>
          <p:cNvPr id="53315" name="Freeform 67"/>
          <p:cNvSpPr>
            <a:spLocks/>
          </p:cNvSpPr>
          <p:nvPr/>
        </p:nvSpPr>
        <p:spPr bwMode="auto">
          <a:xfrm>
            <a:off x="4462463" y="4826000"/>
            <a:ext cx="60325" cy="1588"/>
          </a:xfrm>
          <a:custGeom>
            <a:avLst/>
            <a:gdLst/>
            <a:ahLst/>
            <a:cxnLst>
              <a:cxn ang="0">
                <a:pos x="0" y="0"/>
              </a:cxn>
              <a:cxn ang="0">
                <a:pos x="7" y="0"/>
              </a:cxn>
              <a:cxn ang="0">
                <a:pos x="25" y="0"/>
              </a:cxn>
              <a:cxn ang="0">
                <a:pos x="44" y="0"/>
              </a:cxn>
            </a:cxnLst>
            <a:rect l="0" t="0" r="r" b="b"/>
            <a:pathLst>
              <a:path w="44">
                <a:moveTo>
                  <a:pt x="0" y="0"/>
                </a:moveTo>
                <a:lnTo>
                  <a:pt x="7" y="0"/>
                </a:lnTo>
                <a:lnTo>
                  <a:pt x="25" y="0"/>
                </a:lnTo>
                <a:lnTo>
                  <a:pt x="44" y="0"/>
                </a:lnTo>
              </a:path>
            </a:pathLst>
          </a:custGeom>
          <a:noFill/>
          <a:ln w="25400">
            <a:solidFill>
              <a:srgbClr val="000000"/>
            </a:solidFill>
            <a:prstDash val="solid"/>
            <a:round/>
            <a:headEnd/>
            <a:tailEnd/>
          </a:ln>
        </p:spPr>
        <p:txBody>
          <a:bodyPr/>
          <a:lstStyle/>
          <a:p>
            <a:endParaRPr lang="it-IT"/>
          </a:p>
        </p:txBody>
      </p:sp>
      <p:sp>
        <p:nvSpPr>
          <p:cNvPr id="53316" name="Freeform 68"/>
          <p:cNvSpPr>
            <a:spLocks/>
          </p:cNvSpPr>
          <p:nvPr/>
        </p:nvSpPr>
        <p:spPr bwMode="auto">
          <a:xfrm>
            <a:off x="1584325" y="2478088"/>
            <a:ext cx="2940050" cy="2347912"/>
          </a:xfrm>
          <a:custGeom>
            <a:avLst/>
            <a:gdLst/>
            <a:ahLst/>
            <a:cxnLst>
              <a:cxn ang="0">
                <a:pos x="34" y="0"/>
              </a:cxn>
              <a:cxn ang="0">
                <a:pos x="98" y="118"/>
              </a:cxn>
              <a:cxn ang="0">
                <a:pos x="162" y="236"/>
              </a:cxn>
              <a:cxn ang="0">
                <a:pos x="227" y="236"/>
              </a:cxn>
              <a:cxn ang="0">
                <a:pos x="291" y="236"/>
              </a:cxn>
              <a:cxn ang="0">
                <a:pos x="356" y="236"/>
              </a:cxn>
              <a:cxn ang="0">
                <a:pos x="420" y="355"/>
              </a:cxn>
              <a:cxn ang="0">
                <a:pos x="484" y="355"/>
              </a:cxn>
              <a:cxn ang="0">
                <a:pos x="549" y="355"/>
              </a:cxn>
              <a:cxn ang="0">
                <a:pos x="613" y="473"/>
              </a:cxn>
              <a:cxn ang="0">
                <a:pos x="678" y="473"/>
              </a:cxn>
              <a:cxn ang="0">
                <a:pos x="742" y="827"/>
              </a:cxn>
              <a:cxn ang="0">
                <a:pos x="806" y="1065"/>
              </a:cxn>
              <a:cxn ang="0">
                <a:pos x="871" y="1183"/>
              </a:cxn>
              <a:cxn ang="0">
                <a:pos x="935" y="1183"/>
              </a:cxn>
              <a:cxn ang="0">
                <a:pos x="1000" y="1183"/>
              </a:cxn>
              <a:cxn ang="0">
                <a:pos x="1064" y="1183"/>
              </a:cxn>
              <a:cxn ang="0">
                <a:pos x="1128" y="1420"/>
              </a:cxn>
              <a:cxn ang="0">
                <a:pos x="1193" y="1420"/>
              </a:cxn>
              <a:cxn ang="0">
                <a:pos x="1257" y="1538"/>
              </a:cxn>
              <a:cxn ang="0">
                <a:pos x="1322" y="1774"/>
              </a:cxn>
              <a:cxn ang="0">
                <a:pos x="1386" y="1774"/>
              </a:cxn>
              <a:cxn ang="0">
                <a:pos x="1450" y="1774"/>
              </a:cxn>
              <a:cxn ang="0">
                <a:pos x="1515" y="1774"/>
              </a:cxn>
              <a:cxn ang="0">
                <a:pos x="1579" y="1774"/>
              </a:cxn>
              <a:cxn ang="0">
                <a:pos x="1644" y="1774"/>
              </a:cxn>
              <a:cxn ang="0">
                <a:pos x="1708" y="1774"/>
              </a:cxn>
              <a:cxn ang="0">
                <a:pos x="1772" y="1774"/>
              </a:cxn>
              <a:cxn ang="0">
                <a:pos x="1837" y="1892"/>
              </a:cxn>
              <a:cxn ang="0">
                <a:pos x="1901" y="1892"/>
              </a:cxn>
              <a:cxn ang="0">
                <a:pos x="1966" y="2129"/>
              </a:cxn>
              <a:cxn ang="0">
                <a:pos x="2030" y="2129"/>
              </a:cxn>
              <a:cxn ang="0">
                <a:pos x="2095" y="2129"/>
              </a:cxn>
              <a:cxn ang="0">
                <a:pos x="2159" y="2247"/>
              </a:cxn>
              <a:cxn ang="0">
                <a:pos x="2223" y="2247"/>
              </a:cxn>
              <a:cxn ang="0">
                <a:pos x="2288" y="2247"/>
              </a:cxn>
              <a:cxn ang="0">
                <a:pos x="2352" y="2247"/>
              </a:cxn>
              <a:cxn ang="0">
                <a:pos x="2417" y="2247"/>
              </a:cxn>
              <a:cxn ang="0">
                <a:pos x="2481" y="2247"/>
              </a:cxn>
              <a:cxn ang="0">
                <a:pos x="2545" y="2365"/>
              </a:cxn>
              <a:cxn ang="0">
                <a:pos x="2610" y="2365"/>
              </a:cxn>
              <a:cxn ang="0">
                <a:pos x="2674" y="2483"/>
              </a:cxn>
              <a:cxn ang="0">
                <a:pos x="2739" y="2483"/>
              </a:cxn>
              <a:cxn ang="0">
                <a:pos x="2803" y="2483"/>
              </a:cxn>
              <a:cxn ang="0">
                <a:pos x="2867" y="2483"/>
              </a:cxn>
              <a:cxn ang="0">
                <a:pos x="2932" y="2483"/>
              </a:cxn>
              <a:cxn ang="0">
                <a:pos x="2996" y="2483"/>
              </a:cxn>
              <a:cxn ang="0">
                <a:pos x="3061" y="2483"/>
              </a:cxn>
              <a:cxn ang="0">
                <a:pos x="3125" y="2601"/>
              </a:cxn>
              <a:cxn ang="0">
                <a:pos x="3189" y="2601"/>
              </a:cxn>
              <a:cxn ang="0">
                <a:pos x="3254" y="2601"/>
              </a:cxn>
              <a:cxn ang="0">
                <a:pos x="3318" y="2720"/>
              </a:cxn>
              <a:cxn ang="0">
                <a:pos x="3383" y="2720"/>
              </a:cxn>
              <a:cxn ang="0">
                <a:pos x="3447" y="2720"/>
              </a:cxn>
              <a:cxn ang="0">
                <a:pos x="3511" y="2720"/>
              </a:cxn>
              <a:cxn ang="0">
                <a:pos x="3576" y="2720"/>
              </a:cxn>
              <a:cxn ang="0">
                <a:pos x="3640" y="2838"/>
              </a:cxn>
              <a:cxn ang="0">
                <a:pos x="3705" y="2956"/>
              </a:cxn>
            </a:cxnLst>
            <a:rect l="0" t="0" r="r" b="b"/>
            <a:pathLst>
              <a:path w="3705" h="2956">
                <a:moveTo>
                  <a:pt x="0" y="0"/>
                </a:moveTo>
                <a:lnTo>
                  <a:pt x="34" y="0"/>
                </a:lnTo>
                <a:lnTo>
                  <a:pt x="65" y="0"/>
                </a:lnTo>
                <a:lnTo>
                  <a:pt x="98" y="118"/>
                </a:lnTo>
                <a:lnTo>
                  <a:pt x="129" y="236"/>
                </a:lnTo>
                <a:lnTo>
                  <a:pt x="162" y="236"/>
                </a:lnTo>
                <a:lnTo>
                  <a:pt x="194" y="236"/>
                </a:lnTo>
                <a:lnTo>
                  <a:pt x="227" y="236"/>
                </a:lnTo>
                <a:lnTo>
                  <a:pt x="258" y="236"/>
                </a:lnTo>
                <a:lnTo>
                  <a:pt x="291" y="236"/>
                </a:lnTo>
                <a:lnTo>
                  <a:pt x="322" y="236"/>
                </a:lnTo>
                <a:lnTo>
                  <a:pt x="356" y="236"/>
                </a:lnTo>
                <a:lnTo>
                  <a:pt x="387" y="236"/>
                </a:lnTo>
                <a:lnTo>
                  <a:pt x="420" y="355"/>
                </a:lnTo>
                <a:lnTo>
                  <a:pt x="451" y="355"/>
                </a:lnTo>
                <a:lnTo>
                  <a:pt x="484" y="355"/>
                </a:lnTo>
                <a:lnTo>
                  <a:pt x="516" y="355"/>
                </a:lnTo>
                <a:lnTo>
                  <a:pt x="549" y="355"/>
                </a:lnTo>
                <a:lnTo>
                  <a:pt x="580" y="355"/>
                </a:lnTo>
                <a:lnTo>
                  <a:pt x="613" y="473"/>
                </a:lnTo>
                <a:lnTo>
                  <a:pt x="645" y="473"/>
                </a:lnTo>
                <a:lnTo>
                  <a:pt x="678" y="473"/>
                </a:lnTo>
                <a:lnTo>
                  <a:pt x="709" y="591"/>
                </a:lnTo>
                <a:lnTo>
                  <a:pt x="742" y="827"/>
                </a:lnTo>
                <a:lnTo>
                  <a:pt x="773" y="827"/>
                </a:lnTo>
                <a:lnTo>
                  <a:pt x="806" y="1065"/>
                </a:lnTo>
                <a:lnTo>
                  <a:pt x="838" y="1183"/>
                </a:lnTo>
                <a:lnTo>
                  <a:pt x="871" y="1183"/>
                </a:lnTo>
                <a:lnTo>
                  <a:pt x="902" y="1183"/>
                </a:lnTo>
                <a:lnTo>
                  <a:pt x="935" y="1183"/>
                </a:lnTo>
                <a:lnTo>
                  <a:pt x="967" y="1183"/>
                </a:lnTo>
                <a:lnTo>
                  <a:pt x="1000" y="1183"/>
                </a:lnTo>
                <a:lnTo>
                  <a:pt x="1031" y="1183"/>
                </a:lnTo>
                <a:lnTo>
                  <a:pt x="1064" y="1183"/>
                </a:lnTo>
                <a:lnTo>
                  <a:pt x="1095" y="1183"/>
                </a:lnTo>
                <a:lnTo>
                  <a:pt x="1128" y="1420"/>
                </a:lnTo>
                <a:lnTo>
                  <a:pt x="1160" y="1420"/>
                </a:lnTo>
                <a:lnTo>
                  <a:pt x="1193" y="1420"/>
                </a:lnTo>
                <a:lnTo>
                  <a:pt x="1224" y="1538"/>
                </a:lnTo>
                <a:lnTo>
                  <a:pt x="1257" y="1538"/>
                </a:lnTo>
                <a:lnTo>
                  <a:pt x="1289" y="1774"/>
                </a:lnTo>
                <a:lnTo>
                  <a:pt x="1322" y="1774"/>
                </a:lnTo>
                <a:lnTo>
                  <a:pt x="1353" y="1774"/>
                </a:lnTo>
                <a:lnTo>
                  <a:pt x="1386" y="1774"/>
                </a:lnTo>
                <a:lnTo>
                  <a:pt x="1417" y="1774"/>
                </a:lnTo>
                <a:lnTo>
                  <a:pt x="1450" y="1774"/>
                </a:lnTo>
                <a:lnTo>
                  <a:pt x="1482" y="1774"/>
                </a:lnTo>
                <a:lnTo>
                  <a:pt x="1515" y="1774"/>
                </a:lnTo>
                <a:lnTo>
                  <a:pt x="1546" y="1774"/>
                </a:lnTo>
                <a:lnTo>
                  <a:pt x="1579" y="1774"/>
                </a:lnTo>
                <a:lnTo>
                  <a:pt x="1611" y="1774"/>
                </a:lnTo>
                <a:lnTo>
                  <a:pt x="1644" y="1774"/>
                </a:lnTo>
                <a:lnTo>
                  <a:pt x="1675" y="1774"/>
                </a:lnTo>
                <a:lnTo>
                  <a:pt x="1708" y="1774"/>
                </a:lnTo>
                <a:lnTo>
                  <a:pt x="1739" y="1774"/>
                </a:lnTo>
                <a:lnTo>
                  <a:pt x="1772" y="1774"/>
                </a:lnTo>
                <a:lnTo>
                  <a:pt x="1804" y="1892"/>
                </a:lnTo>
                <a:lnTo>
                  <a:pt x="1837" y="1892"/>
                </a:lnTo>
                <a:lnTo>
                  <a:pt x="1868" y="1892"/>
                </a:lnTo>
                <a:lnTo>
                  <a:pt x="1901" y="1892"/>
                </a:lnTo>
                <a:lnTo>
                  <a:pt x="1933" y="2011"/>
                </a:lnTo>
                <a:lnTo>
                  <a:pt x="1966" y="2129"/>
                </a:lnTo>
                <a:lnTo>
                  <a:pt x="1997" y="2129"/>
                </a:lnTo>
                <a:lnTo>
                  <a:pt x="2030" y="2129"/>
                </a:lnTo>
                <a:lnTo>
                  <a:pt x="2061" y="2129"/>
                </a:lnTo>
                <a:lnTo>
                  <a:pt x="2095" y="2129"/>
                </a:lnTo>
                <a:lnTo>
                  <a:pt x="2126" y="2247"/>
                </a:lnTo>
                <a:lnTo>
                  <a:pt x="2159" y="2247"/>
                </a:lnTo>
                <a:lnTo>
                  <a:pt x="2190" y="2247"/>
                </a:lnTo>
                <a:lnTo>
                  <a:pt x="2223" y="2247"/>
                </a:lnTo>
                <a:lnTo>
                  <a:pt x="2255" y="2247"/>
                </a:lnTo>
                <a:lnTo>
                  <a:pt x="2288" y="2247"/>
                </a:lnTo>
                <a:lnTo>
                  <a:pt x="2319" y="2247"/>
                </a:lnTo>
                <a:lnTo>
                  <a:pt x="2352" y="2247"/>
                </a:lnTo>
                <a:lnTo>
                  <a:pt x="2383" y="2247"/>
                </a:lnTo>
                <a:lnTo>
                  <a:pt x="2417" y="2247"/>
                </a:lnTo>
                <a:lnTo>
                  <a:pt x="2448" y="2247"/>
                </a:lnTo>
                <a:lnTo>
                  <a:pt x="2481" y="2247"/>
                </a:lnTo>
                <a:lnTo>
                  <a:pt x="2512" y="2365"/>
                </a:lnTo>
                <a:lnTo>
                  <a:pt x="2545" y="2365"/>
                </a:lnTo>
                <a:lnTo>
                  <a:pt x="2577" y="2365"/>
                </a:lnTo>
                <a:lnTo>
                  <a:pt x="2610" y="2365"/>
                </a:lnTo>
                <a:lnTo>
                  <a:pt x="2641" y="2483"/>
                </a:lnTo>
                <a:lnTo>
                  <a:pt x="2674" y="2483"/>
                </a:lnTo>
                <a:lnTo>
                  <a:pt x="2706" y="2483"/>
                </a:lnTo>
                <a:lnTo>
                  <a:pt x="2739" y="2483"/>
                </a:lnTo>
                <a:lnTo>
                  <a:pt x="2770" y="2483"/>
                </a:lnTo>
                <a:lnTo>
                  <a:pt x="2803" y="2483"/>
                </a:lnTo>
                <a:lnTo>
                  <a:pt x="2834" y="2483"/>
                </a:lnTo>
                <a:lnTo>
                  <a:pt x="2867" y="2483"/>
                </a:lnTo>
                <a:lnTo>
                  <a:pt x="2899" y="2483"/>
                </a:lnTo>
                <a:lnTo>
                  <a:pt x="2932" y="2483"/>
                </a:lnTo>
                <a:lnTo>
                  <a:pt x="2963" y="2483"/>
                </a:lnTo>
                <a:lnTo>
                  <a:pt x="2996" y="2483"/>
                </a:lnTo>
                <a:lnTo>
                  <a:pt x="3028" y="2483"/>
                </a:lnTo>
                <a:lnTo>
                  <a:pt x="3061" y="2483"/>
                </a:lnTo>
                <a:lnTo>
                  <a:pt x="3092" y="2483"/>
                </a:lnTo>
                <a:lnTo>
                  <a:pt x="3125" y="2601"/>
                </a:lnTo>
                <a:lnTo>
                  <a:pt x="3156" y="2601"/>
                </a:lnTo>
                <a:lnTo>
                  <a:pt x="3189" y="2601"/>
                </a:lnTo>
                <a:lnTo>
                  <a:pt x="3221" y="2601"/>
                </a:lnTo>
                <a:lnTo>
                  <a:pt x="3254" y="2601"/>
                </a:lnTo>
                <a:lnTo>
                  <a:pt x="3285" y="2601"/>
                </a:lnTo>
                <a:lnTo>
                  <a:pt x="3318" y="2720"/>
                </a:lnTo>
                <a:lnTo>
                  <a:pt x="3350" y="2720"/>
                </a:lnTo>
                <a:lnTo>
                  <a:pt x="3383" y="2720"/>
                </a:lnTo>
                <a:lnTo>
                  <a:pt x="3414" y="2720"/>
                </a:lnTo>
                <a:lnTo>
                  <a:pt x="3447" y="2720"/>
                </a:lnTo>
                <a:lnTo>
                  <a:pt x="3478" y="2720"/>
                </a:lnTo>
                <a:lnTo>
                  <a:pt x="3511" y="2720"/>
                </a:lnTo>
                <a:lnTo>
                  <a:pt x="3543" y="2720"/>
                </a:lnTo>
                <a:lnTo>
                  <a:pt x="3576" y="2720"/>
                </a:lnTo>
                <a:lnTo>
                  <a:pt x="3607" y="2838"/>
                </a:lnTo>
                <a:lnTo>
                  <a:pt x="3640" y="2838"/>
                </a:lnTo>
                <a:lnTo>
                  <a:pt x="3672" y="2838"/>
                </a:lnTo>
                <a:lnTo>
                  <a:pt x="3705" y="2956"/>
                </a:lnTo>
              </a:path>
            </a:pathLst>
          </a:custGeom>
          <a:noFill/>
          <a:ln w="25400">
            <a:solidFill>
              <a:srgbClr val="000000"/>
            </a:solidFill>
            <a:prstDash val="solid"/>
            <a:round/>
            <a:headEnd/>
            <a:tailEnd/>
          </a:ln>
        </p:spPr>
        <p:txBody>
          <a:bodyPr/>
          <a:lstStyle/>
          <a:p>
            <a:endParaRPr lang="it-IT"/>
          </a:p>
        </p:txBody>
      </p:sp>
      <p:sp>
        <p:nvSpPr>
          <p:cNvPr id="53317" name="Line 69"/>
          <p:cNvSpPr>
            <a:spLocks noChangeShapeType="1"/>
          </p:cNvSpPr>
          <p:nvPr/>
        </p:nvSpPr>
        <p:spPr bwMode="auto">
          <a:xfrm>
            <a:off x="2936875" y="2827338"/>
            <a:ext cx="90488" cy="1587"/>
          </a:xfrm>
          <a:prstGeom prst="line">
            <a:avLst/>
          </a:prstGeom>
          <a:noFill/>
          <a:ln w="25400">
            <a:solidFill>
              <a:srgbClr val="000000"/>
            </a:solidFill>
            <a:round/>
            <a:headEnd/>
            <a:tailEnd/>
          </a:ln>
        </p:spPr>
        <p:txBody>
          <a:bodyPr/>
          <a:lstStyle/>
          <a:p>
            <a:endParaRPr lang="it-IT"/>
          </a:p>
        </p:txBody>
      </p:sp>
      <p:sp>
        <p:nvSpPr>
          <p:cNvPr id="53318" name="Line 70"/>
          <p:cNvSpPr>
            <a:spLocks noChangeShapeType="1"/>
          </p:cNvSpPr>
          <p:nvPr/>
        </p:nvSpPr>
        <p:spPr bwMode="auto">
          <a:xfrm>
            <a:off x="3148013" y="2827338"/>
            <a:ext cx="47625" cy="1587"/>
          </a:xfrm>
          <a:prstGeom prst="line">
            <a:avLst/>
          </a:prstGeom>
          <a:noFill/>
          <a:ln w="25400">
            <a:solidFill>
              <a:srgbClr val="000000"/>
            </a:solidFill>
            <a:round/>
            <a:headEnd/>
            <a:tailEnd/>
          </a:ln>
        </p:spPr>
        <p:txBody>
          <a:bodyPr/>
          <a:lstStyle/>
          <a:p>
            <a:endParaRPr lang="it-IT"/>
          </a:p>
        </p:txBody>
      </p:sp>
      <p:sp>
        <p:nvSpPr>
          <p:cNvPr id="53319" name="Rectangle 71"/>
          <p:cNvSpPr>
            <a:spLocks noChangeArrowheads="1"/>
          </p:cNvSpPr>
          <p:nvPr/>
        </p:nvSpPr>
        <p:spPr bwMode="auto">
          <a:xfrm>
            <a:off x="3197225" y="2709863"/>
            <a:ext cx="522288"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 y/- ST</a:t>
            </a:r>
            <a:endParaRPr lang="it-IT" sz="2400">
              <a:cs typeface="Arial" charset="0"/>
            </a:endParaRPr>
          </a:p>
        </p:txBody>
      </p:sp>
      <p:sp>
        <p:nvSpPr>
          <p:cNvPr id="53320" name="Line 72"/>
          <p:cNvSpPr>
            <a:spLocks noChangeShapeType="1"/>
          </p:cNvSpPr>
          <p:nvPr/>
        </p:nvSpPr>
        <p:spPr bwMode="auto">
          <a:xfrm>
            <a:off x="2936875" y="3125788"/>
            <a:ext cx="260350" cy="1587"/>
          </a:xfrm>
          <a:prstGeom prst="line">
            <a:avLst/>
          </a:prstGeom>
          <a:noFill/>
          <a:ln w="25400">
            <a:solidFill>
              <a:srgbClr val="000000"/>
            </a:solidFill>
            <a:round/>
            <a:headEnd/>
            <a:tailEnd/>
          </a:ln>
        </p:spPr>
        <p:txBody>
          <a:bodyPr/>
          <a:lstStyle/>
          <a:p>
            <a:endParaRPr lang="it-IT"/>
          </a:p>
        </p:txBody>
      </p:sp>
      <p:sp>
        <p:nvSpPr>
          <p:cNvPr id="53321" name="Rectangle 73"/>
          <p:cNvSpPr>
            <a:spLocks noChangeArrowheads="1"/>
          </p:cNvSpPr>
          <p:nvPr/>
        </p:nvSpPr>
        <p:spPr bwMode="auto">
          <a:xfrm>
            <a:off x="3197225" y="3008313"/>
            <a:ext cx="582613"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 y/- EE </a:t>
            </a:r>
            <a:endParaRPr lang="it-IT" sz="2400">
              <a:cs typeface="Arial" charset="0"/>
            </a:endParaRPr>
          </a:p>
        </p:txBody>
      </p:sp>
      <p:sp>
        <p:nvSpPr>
          <p:cNvPr id="53322" name="Rectangle 74"/>
          <p:cNvSpPr>
            <a:spLocks noChangeArrowheads="1"/>
          </p:cNvSpPr>
          <p:nvPr/>
        </p:nvSpPr>
        <p:spPr bwMode="auto">
          <a:xfrm rot="16200000">
            <a:off x="-139699" y="3463925"/>
            <a:ext cx="2203450" cy="288925"/>
          </a:xfrm>
          <a:prstGeom prst="rect">
            <a:avLst/>
          </a:prstGeom>
          <a:noFill/>
          <a:ln w="9525">
            <a:noFill/>
            <a:miter lim="800000"/>
            <a:headEnd/>
            <a:tailEnd/>
          </a:ln>
        </p:spPr>
        <p:txBody>
          <a:bodyPr wrap="none" lIns="0" tIns="0" rIns="0" bIns="0">
            <a:spAutoFit/>
          </a:bodyPr>
          <a:lstStyle/>
          <a:p>
            <a:r>
              <a:rPr lang="it-IT" sz="1900">
                <a:solidFill>
                  <a:srgbClr val="000000"/>
                </a:solidFill>
                <a:cs typeface="Arial" charset="0"/>
              </a:rPr>
              <a:t>% of surviiving  mice</a:t>
            </a:r>
            <a:endParaRPr lang="it-IT">
              <a:cs typeface="Arial" charset="0"/>
            </a:endParaRPr>
          </a:p>
        </p:txBody>
      </p:sp>
      <p:sp>
        <p:nvSpPr>
          <p:cNvPr id="53323" name="Rectangle 75"/>
          <p:cNvSpPr>
            <a:spLocks noChangeArrowheads="1"/>
          </p:cNvSpPr>
          <p:nvPr/>
        </p:nvSpPr>
        <p:spPr bwMode="auto">
          <a:xfrm>
            <a:off x="2516188" y="5175250"/>
            <a:ext cx="1169987" cy="288925"/>
          </a:xfrm>
          <a:prstGeom prst="rect">
            <a:avLst/>
          </a:prstGeom>
          <a:noFill/>
          <a:ln w="9525">
            <a:noFill/>
            <a:miter lim="800000"/>
            <a:headEnd/>
            <a:tailEnd/>
          </a:ln>
        </p:spPr>
        <p:txBody>
          <a:bodyPr wrap="none" lIns="0" tIns="0" rIns="0" bIns="0">
            <a:spAutoFit/>
          </a:bodyPr>
          <a:lstStyle/>
          <a:p>
            <a:r>
              <a:rPr lang="it-IT" sz="1900">
                <a:solidFill>
                  <a:srgbClr val="000000"/>
                </a:solidFill>
                <a:cs typeface="Arial" charset="0"/>
              </a:rPr>
              <a:t>Age (days)</a:t>
            </a:r>
            <a:endParaRPr lang="it-IT">
              <a:cs typeface="Arial" charset="0"/>
            </a:endParaRPr>
          </a:p>
        </p:txBody>
      </p:sp>
      <p:grpSp>
        <p:nvGrpSpPr>
          <p:cNvPr id="53324" name="Group 76"/>
          <p:cNvGrpSpPr>
            <a:grpSpLocks/>
          </p:cNvGrpSpPr>
          <p:nvPr/>
        </p:nvGrpSpPr>
        <p:grpSpPr bwMode="auto">
          <a:xfrm>
            <a:off x="5618163" y="2698750"/>
            <a:ext cx="3043237" cy="1582738"/>
            <a:chOff x="3316" y="1155"/>
            <a:chExt cx="1917" cy="997"/>
          </a:xfrm>
        </p:grpSpPr>
        <p:sp>
          <p:nvSpPr>
            <p:cNvPr id="53325" name="Line 77"/>
            <p:cNvSpPr>
              <a:spLocks noChangeShapeType="1"/>
            </p:cNvSpPr>
            <p:nvPr/>
          </p:nvSpPr>
          <p:spPr bwMode="auto">
            <a:xfrm flipH="1">
              <a:off x="3360" y="2093"/>
              <a:ext cx="21" cy="6"/>
            </a:xfrm>
            <a:prstGeom prst="line">
              <a:avLst/>
            </a:prstGeom>
            <a:noFill/>
            <a:ln w="4763">
              <a:solidFill>
                <a:srgbClr val="000000"/>
              </a:solidFill>
              <a:round/>
              <a:headEnd/>
              <a:tailEnd/>
            </a:ln>
          </p:spPr>
          <p:txBody>
            <a:bodyPr/>
            <a:lstStyle/>
            <a:p>
              <a:endParaRPr lang="it-IT"/>
            </a:p>
          </p:txBody>
        </p:sp>
        <p:sp>
          <p:nvSpPr>
            <p:cNvPr id="53326" name="Line 78"/>
            <p:cNvSpPr>
              <a:spLocks noChangeShapeType="1"/>
            </p:cNvSpPr>
            <p:nvPr/>
          </p:nvSpPr>
          <p:spPr bwMode="auto">
            <a:xfrm flipH="1" flipV="1">
              <a:off x="3429" y="2099"/>
              <a:ext cx="28" cy="19"/>
            </a:xfrm>
            <a:prstGeom prst="line">
              <a:avLst/>
            </a:prstGeom>
            <a:noFill/>
            <a:ln w="4763">
              <a:solidFill>
                <a:srgbClr val="000000"/>
              </a:solidFill>
              <a:round/>
              <a:headEnd/>
              <a:tailEnd/>
            </a:ln>
          </p:spPr>
          <p:txBody>
            <a:bodyPr/>
            <a:lstStyle/>
            <a:p>
              <a:endParaRPr lang="it-IT"/>
            </a:p>
          </p:txBody>
        </p:sp>
        <p:sp>
          <p:nvSpPr>
            <p:cNvPr id="53327" name="Line 79"/>
            <p:cNvSpPr>
              <a:spLocks noChangeShapeType="1"/>
            </p:cNvSpPr>
            <p:nvPr/>
          </p:nvSpPr>
          <p:spPr bwMode="auto">
            <a:xfrm flipH="1">
              <a:off x="3501" y="2098"/>
              <a:ext cx="28" cy="20"/>
            </a:xfrm>
            <a:prstGeom prst="line">
              <a:avLst/>
            </a:prstGeom>
            <a:noFill/>
            <a:ln w="4763">
              <a:solidFill>
                <a:srgbClr val="000000"/>
              </a:solidFill>
              <a:round/>
              <a:headEnd/>
              <a:tailEnd/>
            </a:ln>
          </p:spPr>
          <p:txBody>
            <a:bodyPr/>
            <a:lstStyle/>
            <a:p>
              <a:endParaRPr lang="it-IT"/>
            </a:p>
          </p:txBody>
        </p:sp>
        <p:sp>
          <p:nvSpPr>
            <p:cNvPr id="53328" name="Line 80"/>
            <p:cNvSpPr>
              <a:spLocks noChangeShapeType="1"/>
            </p:cNvSpPr>
            <p:nvPr/>
          </p:nvSpPr>
          <p:spPr bwMode="auto">
            <a:xfrm flipH="1" flipV="1">
              <a:off x="3578" y="2089"/>
              <a:ext cx="20" cy="2"/>
            </a:xfrm>
            <a:prstGeom prst="line">
              <a:avLst/>
            </a:prstGeom>
            <a:noFill/>
            <a:ln w="4763">
              <a:solidFill>
                <a:srgbClr val="000000"/>
              </a:solidFill>
              <a:round/>
              <a:headEnd/>
              <a:tailEnd/>
            </a:ln>
          </p:spPr>
          <p:txBody>
            <a:bodyPr/>
            <a:lstStyle/>
            <a:p>
              <a:endParaRPr lang="it-IT"/>
            </a:p>
          </p:txBody>
        </p:sp>
        <p:sp>
          <p:nvSpPr>
            <p:cNvPr id="53329" name="Line 81"/>
            <p:cNvSpPr>
              <a:spLocks noChangeShapeType="1"/>
            </p:cNvSpPr>
            <p:nvPr/>
          </p:nvSpPr>
          <p:spPr bwMode="auto">
            <a:xfrm flipH="1" flipV="1">
              <a:off x="3648" y="2108"/>
              <a:ext cx="25" cy="13"/>
            </a:xfrm>
            <a:prstGeom prst="line">
              <a:avLst/>
            </a:prstGeom>
            <a:noFill/>
            <a:ln w="4763">
              <a:solidFill>
                <a:srgbClr val="000000"/>
              </a:solidFill>
              <a:round/>
              <a:headEnd/>
              <a:tailEnd/>
            </a:ln>
          </p:spPr>
          <p:txBody>
            <a:bodyPr/>
            <a:lstStyle/>
            <a:p>
              <a:endParaRPr lang="it-IT"/>
            </a:p>
          </p:txBody>
        </p:sp>
        <p:sp>
          <p:nvSpPr>
            <p:cNvPr id="53330" name="Line 82"/>
            <p:cNvSpPr>
              <a:spLocks noChangeShapeType="1"/>
            </p:cNvSpPr>
            <p:nvPr/>
          </p:nvSpPr>
          <p:spPr bwMode="auto">
            <a:xfrm flipH="1">
              <a:off x="3716" y="2085"/>
              <a:ext cx="33" cy="31"/>
            </a:xfrm>
            <a:prstGeom prst="line">
              <a:avLst/>
            </a:prstGeom>
            <a:noFill/>
            <a:ln w="4763">
              <a:solidFill>
                <a:srgbClr val="000000"/>
              </a:solidFill>
              <a:round/>
              <a:headEnd/>
              <a:tailEnd/>
            </a:ln>
          </p:spPr>
          <p:txBody>
            <a:bodyPr/>
            <a:lstStyle/>
            <a:p>
              <a:endParaRPr lang="it-IT"/>
            </a:p>
          </p:txBody>
        </p:sp>
        <p:sp>
          <p:nvSpPr>
            <p:cNvPr id="53331" name="Line 83"/>
            <p:cNvSpPr>
              <a:spLocks noChangeShapeType="1"/>
            </p:cNvSpPr>
            <p:nvPr/>
          </p:nvSpPr>
          <p:spPr bwMode="auto">
            <a:xfrm flipH="1" flipV="1">
              <a:off x="3791" y="2082"/>
              <a:ext cx="28" cy="16"/>
            </a:xfrm>
            <a:prstGeom prst="line">
              <a:avLst/>
            </a:prstGeom>
            <a:noFill/>
            <a:ln w="4763">
              <a:solidFill>
                <a:srgbClr val="000000"/>
              </a:solidFill>
              <a:round/>
              <a:headEnd/>
              <a:tailEnd/>
            </a:ln>
          </p:spPr>
          <p:txBody>
            <a:bodyPr/>
            <a:lstStyle/>
            <a:p>
              <a:endParaRPr lang="it-IT"/>
            </a:p>
          </p:txBody>
        </p:sp>
        <p:sp>
          <p:nvSpPr>
            <p:cNvPr id="53332" name="Line 84"/>
            <p:cNvSpPr>
              <a:spLocks noChangeShapeType="1"/>
            </p:cNvSpPr>
            <p:nvPr/>
          </p:nvSpPr>
          <p:spPr bwMode="auto">
            <a:xfrm flipH="1">
              <a:off x="3862" y="2074"/>
              <a:ext cx="30" cy="23"/>
            </a:xfrm>
            <a:prstGeom prst="line">
              <a:avLst/>
            </a:prstGeom>
            <a:noFill/>
            <a:ln w="4763">
              <a:solidFill>
                <a:srgbClr val="000000"/>
              </a:solidFill>
              <a:round/>
              <a:headEnd/>
              <a:tailEnd/>
            </a:ln>
          </p:spPr>
          <p:txBody>
            <a:bodyPr/>
            <a:lstStyle/>
            <a:p>
              <a:endParaRPr lang="it-IT"/>
            </a:p>
          </p:txBody>
        </p:sp>
        <p:sp>
          <p:nvSpPr>
            <p:cNvPr id="53333" name="Line 85"/>
            <p:cNvSpPr>
              <a:spLocks noChangeShapeType="1"/>
            </p:cNvSpPr>
            <p:nvPr/>
          </p:nvSpPr>
          <p:spPr bwMode="auto">
            <a:xfrm flipH="1" flipV="1">
              <a:off x="3937" y="2069"/>
              <a:ext cx="25" cy="11"/>
            </a:xfrm>
            <a:prstGeom prst="line">
              <a:avLst/>
            </a:prstGeom>
            <a:noFill/>
            <a:ln w="4763">
              <a:solidFill>
                <a:srgbClr val="000000"/>
              </a:solidFill>
              <a:round/>
              <a:headEnd/>
              <a:tailEnd/>
            </a:ln>
          </p:spPr>
          <p:txBody>
            <a:bodyPr/>
            <a:lstStyle/>
            <a:p>
              <a:endParaRPr lang="it-IT"/>
            </a:p>
          </p:txBody>
        </p:sp>
        <p:sp>
          <p:nvSpPr>
            <p:cNvPr id="53334" name="Line 86"/>
            <p:cNvSpPr>
              <a:spLocks noChangeShapeType="1"/>
            </p:cNvSpPr>
            <p:nvPr/>
          </p:nvSpPr>
          <p:spPr bwMode="auto">
            <a:xfrm flipH="1">
              <a:off x="4008" y="2062"/>
              <a:ext cx="27" cy="16"/>
            </a:xfrm>
            <a:prstGeom prst="line">
              <a:avLst/>
            </a:prstGeom>
            <a:noFill/>
            <a:ln w="4763">
              <a:solidFill>
                <a:srgbClr val="000000"/>
              </a:solidFill>
              <a:round/>
              <a:headEnd/>
              <a:tailEnd/>
            </a:ln>
          </p:spPr>
          <p:txBody>
            <a:bodyPr/>
            <a:lstStyle/>
            <a:p>
              <a:endParaRPr lang="it-IT"/>
            </a:p>
          </p:txBody>
        </p:sp>
        <p:sp>
          <p:nvSpPr>
            <p:cNvPr id="53335" name="Line 87"/>
            <p:cNvSpPr>
              <a:spLocks noChangeShapeType="1"/>
            </p:cNvSpPr>
            <p:nvPr/>
          </p:nvSpPr>
          <p:spPr bwMode="auto">
            <a:xfrm flipH="1">
              <a:off x="4081" y="2024"/>
              <a:ext cx="25" cy="14"/>
            </a:xfrm>
            <a:prstGeom prst="line">
              <a:avLst/>
            </a:prstGeom>
            <a:noFill/>
            <a:ln w="4763">
              <a:solidFill>
                <a:srgbClr val="000000"/>
              </a:solidFill>
              <a:round/>
              <a:headEnd/>
              <a:tailEnd/>
            </a:ln>
          </p:spPr>
          <p:txBody>
            <a:bodyPr/>
            <a:lstStyle/>
            <a:p>
              <a:endParaRPr lang="it-IT"/>
            </a:p>
          </p:txBody>
        </p:sp>
        <p:sp>
          <p:nvSpPr>
            <p:cNvPr id="53336" name="Line 88"/>
            <p:cNvSpPr>
              <a:spLocks noChangeShapeType="1"/>
            </p:cNvSpPr>
            <p:nvPr/>
          </p:nvSpPr>
          <p:spPr bwMode="auto">
            <a:xfrm flipH="1" flipV="1">
              <a:off x="4153" y="2025"/>
              <a:ext cx="26" cy="15"/>
            </a:xfrm>
            <a:prstGeom prst="line">
              <a:avLst/>
            </a:prstGeom>
            <a:noFill/>
            <a:ln w="4763">
              <a:solidFill>
                <a:srgbClr val="000000"/>
              </a:solidFill>
              <a:round/>
              <a:headEnd/>
              <a:tailEnd/>
            </a:ln>
          </p:spPr>
          <p:txBody>
            <a:bodyPr/>
            <a:lstStyle/>
            <a:p>
              <a:endParaRPr lang="it-IT"/>
            </a:p>
          </p:txBody>
        </p:sp>
        <p:sp>
          <p:nvSpPr>
            <p:cNvPr id="53337" name="Line 89"/>
            <p:cNvSpPr>
              <a:spLocks noChangeShapeType="1"/>
            </p:cNvSpPr>
            <p:nvPr/>
          </p:nvSpPr>
          <p:spPr bwMode="auto">
            <a:xfrm flipH="1">
              <a:off x="4220" y="1995"/>
              <a:ext cx="37" cy="38"/>
            </a:xfrm>
            <a:prstGeom prst="line">
              <a:avLst/>
            </a:prstGeom>
            <a:noFill/>
            <a:ln w="4763">
              <a:solidFill>
                <a:srgbClr val="000000"/>
              </a:solidFill>
              <a:round/>
              <a:headEnd/>
              <a:tailEnd/>
            </a:ln>
          </p:spPr>
          <p:txBody>
            <a:bodyPr/>
            <a:lstStyle/>
            <a:p>
              <a:endParaRPr lang="it-IT"/>
            </a:p>
          </p:txBody>
        </p:sp>
        <p:sp>
          <p:nvSpPr>
            <p:cNvPr id="53338" name="Line 90"/>
            <p:cNvSpPr>
              <a:spLocks noChangeShapeType="1"/>
            </p:cNvSpPr>
            <p:nvPr/>
          </p:nvSpPr>
          <p:spPr bwMode="auto">
            <a:xfrm flipH="1" flipV="1">
              <a:off x="4294" y="1994"/>
              <a:ext cx="34" cy="30"/>
            </a:xfrm>
            <a:prstGeom prst="line">
              <a:avLst/>
            </a:prstGeom>
            <a:noFill/>
            <a:ln w="4763">
              <a:solidFill>
                <a:srgbClr val="000000"/>
              </a:solidFill>
              <a:round/>
              <a:headEnd/>
              <a:tailEnd/>
            </a:ln>
          </p:spPr>
          <p:txBody>
            <a:bodyPr/>
            <a:lstStyle/>
            <a:p>
              <a:endParaRPr lang="it-IT"/>
            </a:p>
          </p:txBody>
        </p:sp>
        <p:sp>
          <p:nvSpPr>
            <p:cNvPr id="53339" name="Line 91"/>
            <p:cNvSpPr>
              <a:spLocks noChangeShapeType="1"/>
            </p:cNvSpPr>
            <p:nvPr/>
          </p:nvSpPr>
          <p:spPr bwMode="auto">
            <a:xfrm flipH="1">
              <a:off x="4358" y="1908"/>
              <a:ext cx="51" cy="110"/>
            </a:xfrm>
            <a:prstGeom prst="line">
              <a:avLst/>
            </a:prstGeom>
            <a:noFill/>
            <a:ln w="4763">
              <a:solidFill>
                <a:srgbClr val="000000"/>
              </a:solidFill>
              <a:round/>
              <a:headEnd/>
              <a:tailEnd/>
            </a:ln>
          </p:spPr>
          <p:txBody>
            <a:bodyPr/>
            <a:lstStyle/>
            <a:p>
              <a:endParaRPr lang="it-IT"/>
            </a:p>
          </p:txBody>
        </p:sp>
        <p:sp>
          <p:nvSpPr>
            <p:cNvPr id="53340" name="Line 92"/>
            <p:cNvSpPr>
              <a:spLocks noChangeShapeType="1"/>
            </p:cNvSpPr>
            <p:nvPr/>
          </p:nvSpPr>
          <p:spPr bwMode="auto">
            <a:xfrm flipH="1" flipV="1">
              <a:off x="4434" y="1906"/>
              <a:ext cx="43" cy="65"/>
            </a:xfrm>
            <a:prstGeom prst="line">
              <a:avLst/>
            </a:prstGeom>
            <a:noFill/>
            <a:ln w="4763">
              <a:solidFill>
                <a:srgbClr val="000000"/>
              </a:solidFill>
              <a:round/>
              <a:headEnd/>
              <a:tailEnd/>
            </a:ln>
          </p:spPr>
          <p:txBody>
            <a:bodyPr/>
            <a:lstStyle/>
            <a:p>
              <a:endParaRPr lang="it-IT"/>
            </a:p>
          </p:txBody>
        </p:sp>
        <p:sp>
          <p:nvSpPr>
            <p:cNvPr id="53341" name="Line 93"/>
            <p:cNvSpPr>
              <a:spLocks noChangeShapeType="1"/>
            </p:cNvSpPr>
            <p:nvPr/>
          </p:nvSpPr>
          <p:spPr bwMode="auto">
            <a:xfrm flipH="1">
              <a:off x="4509" y="1929"/>
              <a:ext cx="37" cy="44"/>
            </a:xfrm>
            <a:prstGeom prst="line">
              <a:avLst/>
            </a:prstGeom>
            <a:noFill/>
            <a:ln w="4763">
              <a:solidFill>
                <a:srgbClr val="000000"/>
              </a:solidFill>
              <a:round/>
              <a:headEnd/>
              <a:tailEnd/>
            </a:ln>
          </p:spPr>
          <p:txBody>
            <a:bodyPr/>
            <a:lstStyle/>
            <a:p>
              <a:endParaRPr lang="it-IT"/>
            </a:p>
          </p:txBody>
        </p:sp>
        <p:sp>
          <p:nvSpPr>
            <p:cNvPr id="53342" name="Line 94"/>
            <p:cNvSpPr>
              <a:spLocks noChangeShapeType="1"/>
            </p:cNvSpPr>
            <p:nvPr/>
          </p:nvSpPr>
          <p:spPr bwMode="auto">
            <a:xfrm flipH="1">
              <a:off x="4587" y="1879"/>
              <a:ext cx="26" cy="16"/>
            </a:xfrm>
            <a:prstGeom prst="line">
              <a:avLst/>
            </a:prstGeom>
            <a:noFill/>
            <a:ln w="4763">
              <a:solidFill>
                <a:srgbClr val="000000"/>
              </a:solidFill>
              <a:round/>
              <a:headEnd/>
              <a:tailEnd/>
            </a:ln>
          </p:spPr>
          <p:txBody>
            <a:bodyPr/>
            <a:lstStyle/>
            <a:p>
              <a:endParaRPr lang="it-IT"/>
            </a:p>
          </p:txBody>
        </p:sp>
        <p:sp>
          <p:nvSpPr>
            <p:cNvPr id="53343" name="Line 95"/>
            <p:cNvSpPr>
              <a:spLocks noChangeShapeType="1"/>
            </p:cNvSpPr>
            <p:nvPr/>
          </p:nvSpPr>
          <p:spPr bwMode="auto">
            <a:xfrm flipH="1" flipV="1">
              <a:off x="4658" y="1880"/>
              <a:ext cx="28" cy="20"/>
            </a:xfrm>
            <a:prstGeom prst="line">
              <a:avLst/>
            </a:prstGeom>
            <a:noFill/>
            <a:ln w="4763">
              <a:solidFill>
                <a:srgbClr val="000000"/>
              </a:solidFill>
              <a:round/>
              <a:headEnd/>
              <a:tailEnd/>
            </a:ln>
          </p:spPr>
          <p:txBody>
            <a:bodyPr/>
            <a:lstStyle/>
            <a:p>
              <a:endParaRPr lang="it-IT"/>
            </a:p>
          </p:txBody>
        </p:sp>
        <p:sp>
          <p:nvSpPr>
            <p:cNvPr id="53344" name="Line 96"/>
            <p:cNvSpPr>
              <a:spLocks noChangeShapeType="1"/>
            </p:cNvSpPr>
            <p:nvPr/>
          </p:nvSpPr>
          <p:spPr bwMode="auto">
            <a:xfrm flipH="1">
              <a:off x="4725" y="1850"/>
              <a:ext cx="39" cy="45"/>
            </a:xfrm>
            <a:prstGeom prst="line">
              <a:avLst/>
            </a:prstGeom>
            <a:noFill/>
            <a:ln w="4763">
              <a:solidFill>
                <a:srgbClr val="000000"/>
              </a:solidFill>
              <a:round/>
              <a:headEnd/>
              <a:tailEnd/>
            </a:ln>
          </p:spPr>
          <p:txBody>
            <a:bodyPr/>
            <a:lstStyle/>
            <a:p>
              <a:endParaRPr lang="it-IT"/>
            </a:p>
          </p:txBody>
        </p:sp>
        <p:sp>
          <p:nvSpPr>
            <p:cNvPr id="53345" name="Line 97"/>
            <p:cNvSpPr>
              <a:spLocks noChangeShapeType="1"/>
            </p:cNvSpPr>
            <p:nvPr/>
          </p:nvSpPr>
          <p:spPr bwMode="auto">
            <a:xfrm flipH="1" flipV="1">
              <a:off x="4798" y="1849"/>
              <a:ext cx="37" cy="39"/>
            </a:xfrm>
            <a:prstGeom prst="line">
              <a:avLst/>
            </a:prstGeom>
            <a:noFill/>
            <a:ln w="4763">
              <a:solidFill>
                <a:srgbClr val="000000"/>
              </a:solidFill>
              <a:round/>
              <a:headEnd/>
              <a:tailEnd/>
            </a:ln>
          </p:spPr>
          <p:txBody>
            <a:bodyPr/>
            <a:lstStyle/>
            <a:p>
              <a:endParaRPr lang="it-IT"/>
            </a:p>
          </p:txBody>
        </p:sp>
        <p:sp>
          <p:nvSpPr>
            <p:cNvPr id="53346" name="Line 98"/>
            <p:cNvSpPr>
              <a:spLocks noChangeShapeType="1"/>
            </p:cNvSpPr>
            <p:nvPr/>
          </p:nvSpPr>
          <p:spPr bwMode="auto">
            <a:xfrm flipH="1">
              <a:off x="4872" y="1858"/>
              <a:ext cx="33" cy="32"/>
            </a:xfrm>
            <a:prstGeom prst="line">
              <a:avLst/>
            </a:prstGeom>
            <a:noFill/>
            <a:ln w="4763">
              <a:solidFill>
                <a:srgbClr val="000000"/>
              </a:solidFill>
              <a:round/>
              <a:headEnd/>
              <a:tailEnd/>
            </a:ln>
          </p:spPr>
          <p:txBody>
            <a:bodyPr/>
            <a:lstStyle/>
            <a:p>
              <a:endParaRPr lang="it-IT"/>
            </a:p>
          </p:txBody>
        </p:sp>
        <p:sp>
          <p:nvSpPr>
            <p:cNvPr id="53347" name="Line 99"/>
            <p:cNvSpPr>
              <a:spLocks noChangeShapeType="1"/>
            </p:cNvSpPr>
            <p:nvPr/>
          </p:nvSpPr>
          <p:spPr bwMode="auto">
            <a:xfrm flipH="1">
              <a:off x="4943" y="1784"/>
              <a:ext cx="36" cy="37"/>
            </a:xfrm>
            <a:prstGeom prst="line">
              <a:avLst/>
            </a:prstGeom>
            <a:noFill/>
            <a:ln w="4763">
              <a:solidFill>
                <a:srgbClr val="000000"/>
              </a:solidFill>
              <a:round/>
              <a:headEnd/>
              <a:tailEnd/>
            </a:ln>
          </p:spPr>
          <p:txBody>
            <a:bodyPr/>
            <a:lstStyle/>
            <a:p>
              <a:endParaRPr lang="it-IT"/>
            </a:p>
          </p:txBody>
        </p:sp>
        <p:sp>
          <p:nvSpPr>
            <p:cNvPr id="53348" name="Line 100"/>
            <p:cNvSpPr>
              <a:spLocks noChangeShapeType="1"/>
            </p:cNvSpPr>
            <p:nvPr/>
          </p:nvSpPr>
          <p:spPr bwMode="auto">
            <a:xfrm flipH="1" flipV="1">
              <a:off x="5019" y="1781"/>
              <a:ext cx="30" cy="22"/>
            </a:xfrm>
            <a:prstGeom prst="line">
              <a:avLst/>
            </a:prstGeom>
            <a:noFill/>
            <a:ln w="4763">
              <a:solidFill>
                <a:srgbClr val="000000"/>
              </a:solidFill>
              <a:round/>
              <a:headEnd/>
              <a:tailEnd/>
            </a:ln>
          </p:spPr>
          <p:txBody>
            <a:bodyPr/>
            <a:lstStyle/>
            <a:p>
              <a:endParaRPr lang="it-IT"/>
            </a:p>
          </p:txBody>
        </p:sp>
        <p:sp>
          <p:nvSpPr>
            <p:cNvPr id="53349" name="Line 101"/>
            <p:cNvSpPr>
              <a:spLocks noChangeShapeType="1"/>
            </p:cNvSpPr>
            <p:nvPr/>
          </p:nvSpPr>
          <p:spPr bwMode="auto">
            <a:xfrm flipH="1">
              <a:off x="5086" y="1747"/>
              <a:ext cx="40" cy="50"/>
            </a:xfrm>
            <a:prstGeom prst="line">
              <a:avLst/>
            </a:prstGeom>
            <a:noFill/>
            <a:ln w="4763">
              <a:solidFill>
                <a:srgbClr val="000000"/>
              </a:solidFill>
              <a:round/>
              <a:headEnd/>
              <a:tailEnd/>
            </a:ln>
          </p:spPr>
          <p:txBody>
            <a:bodyPr/>
            <a:lstStyle/>
            <a:p>
              <a:endParaRPr lang="it-IT"/>
            </a:p>
          </p:txBody>
        </p:sp>
        <p:sp>
          <p:nvSpPr>
            <p:cNvPr id="53350" name="Line 102"/>
            <p:cNvSpPr>
              <a:spLocks noChangeShapeType="1"/>
            </p:cNvSpPr>
            <p:nvPr/>
          </p:nvSpPr>
          <p:spPr bwMode="auto">
            <a:xfrm flipH="1" flipV="1">
              <a:off x="5155" y="1750"/>
              <a:ext cx="47" cy="94"/>
            </a:xfrm>
            <a:prstGeom prst="line">
              <a:avLst/>
            </a:prstGeom>
            <a:noFill/>
            <a:ln w="4763">
              <a:solidFill>
                <a:srgbClr val="000000"/>
              </a:solidFill>
              <a:round/>
              <a:headEnd/>
              <a:tailEnd/>
            </a:ln>
          </p:spPr>
          <p:txBody>
            <a:bodyPr/>
            <a:lstStyle/>
            <a:p>
              <a:endParaRPr lang="it-IT"/>
            </a:p>
          </p:txBody>
        </p:sp>
        <p:sp>
          <p:nvSpPr>
            <p:cNvPr id="53351" name="Oval 103"/>
            <p:cNvSpPr>
              <a:spLocks noChangeArrowheads="1"/>
            </p:cNvSpPr>
            <p:nvPr/>
          </p:nvSpPr>
          <p:spPr bwMode="auto">
            <a:xfrm>
              <a:off x="3316" y="2089"/>
              <a:ext cx="37" cy="37"/>
            </a:xfrm>
            <a:prstGeom prst="ellipse">
              <a:avLst/>
            </a:prstGeom>
            <a:solidFill>
              <a:srgbClr val="FFFFFF"/>
            </a:solidFill>
            <a:ln w="4763">
              <a:solidFill>
                <a:srgbClr val="000000"/>
              </a:solidFill>
              <a:round/>
              <a:headEnd/>
              <a:tailEnd/>
            </a:ln>
          </p:spPr>
          <p:txBody>
            <a:bodyPr/>
            <a:lstStyle/>
            <a:p>
              <a:endParaRPr lang="it-IT"/>
            </a:p>
          </p:txBody>
        </p:sp>
        <p:sp>
          <p:nvSpPr>
            <p:cNvPr id="53352" name="Oval 104"/>
            <p:cNvSpPr>
              <a:spLocks noChangeArrowheads="1"/>
            </p:cNvSpPr>
            <p:nvPr/>
          </p:nvSpPr>
          <p:spPr bwMode="auto">
            <a:xfrm>
              <a:off x="3388" y="2067"/>
              <a:ext cx="37" cy="37"/>
            </a:xfrm>
            <a:prstGeom prst="ellipse">
              <a:avLst/>
            </a:prstGeom>
            <a:solidFill>
              <a:srgbClr val="FFFFFF"/>
            </a:solidFill>
            <a:ln w="4763">
              <a:solidFill>
                <a:srgbClr val="000000"/>
              </a:solidFill>
              <a:round/>
              <a:headEnd/>
              <a:tailEnd/>
            </a:ln>
          </p:spPr>
          <p:txBody>
            <a:bodyPr/>
            <a:lstStyle/>
            <a:p>
              <a:endParaRPr lang="it-IT"/>
            </a:p>
          </p:txBody>
        </p:sp>
        <p:sp>
          <p:nvSpPr>
            <p:cNvPr id="53353" name="Oval 105"/>
            <p:cNvSpPr>
              <a:spLocks noChangeArrowheads="1"/>
            </p:cNvSpPr>
            <p:nvPr/>
          </p:nvSpPr>
          <p:spPr bwMode="auto">
            <a:xfrm>
              <a:off x="3461" y="2113"/>
              <a:ext cx="37" cy="37"/>
            </a:xfrm>
            <a:prstGeom prst="ellipse">
              <a:avLst/>
            </a:prstGeom>
            <a:solidFill>
              <a:srgbClr val="FFFFFF"/>
            </a:solidFill>
            <a:ln w="4763">
              <a:solidFill>
                <a:srgbClr val="000000"/>
              </a:solidFill>
              <a:round/>
              <a:headEnd/>
              <a:tailEnd/>
            </a:ln>
          </p:spPr>
          <p:txBody>
            <a:bodyPr/>
            <a:lstStyle/>
            <a:p>
              <a:endParaRPr lang="it-IT"/>
            </a:p>
          </p:txBody>
        </p:sp>
        <p:sp>
          <p:nvSpPr>
            <p:cNvPr id="53354" name="Oval 106"/>
            <p:cNvSpPr>
              <a:spLocks noChangeArrowheads="1"/>
            </p:cNvSpPr>
            <p:nvPr/>
          </p:nvSpPr>
          <p:spPr bwMode="auto">
            <a:xfrm>
              <a:off x="3533" y="2066"/>
              <a:ext cx="37" cy="37"/>
            </a:xfrm>
            <a:prstGeom prst="ellipse">
              <a:avLst/>
            </a:prstGeom>
            <a:solidFill>
              <a:srgbClr val="FFFFFF"/>
            </a:solidFill>
            <a:ln w="4763">
              <a:solidFill>
                <a:srgbClr val="000000"/>
              </a:solidFill>
              <a:round/>
              <a:headEnd/>
              <a:tailEnd/>
            </a:ln>
          </p:spPr>
          <p:txBody>
            <a:bodyPr/>
            <a:lstStyle/>
            <a:p>
              <a:endParaRPr lang="it-IT"/>
            </a:p>
          </p:txBody>
        </p:sp>
        <p:sp>
          <p:nvSpPr>
            <p:cNvPr id="53355" name="Oval 107"/>
            <p:cNvSpPr>
              <a:spLocks noChangeArrowheads="1"/>
            </p:cNvSpPr>
            <p:nvPr/>
          </p:nvSpPr>
          <p:spPr bwMode="auto">
            <a:xfrm>
              <a:off x="3606" y="2077"/>
              <a:ext cx="37" cy="37"/>
            </a:xfrm>
            <a:prstGeom prst="ellipse">
              <a:avLst/>
            </a:prstGeom>
            <a:solidFill>
              <a:srgbClr val="FFFFFF"/>
            </a:solidFill>
            <a:ln w="4763">
              <a:solidFill>
                <a:srgbClr val="000000"/>
              </a:solidFill>
              <a:round/>
              <a:headEnd/>
              <a:tailEnd/>
            </a:ln>
          </p:spPr>
          <p:txBody>
            <a:bodyPr/>
            <a:lstStyle/>
            <a:p>
              <a:endParaRPr lang="it-IT"/>
            </a:p>
          </p:txBody>
        </p:sp>
        <p:sp>
          <p:nvSpPr>
            <p:cNvPr id="53356" name="Oval 108"/>
            <p:cNvSpPr>
              <a:spLocks noChangeArrowheads="1"/>
            </p:cNvSpPr>
            <p:nvPr/>
          </p:nvSpPr>
          <p:spPr bwMode="auto">
            <a:xfrm>
              <a:off x="3678" y="2115"/>
              <a:ext cx="37" cy="37"/>
            </a:xfrm>
            <a:prstGeom prst="ellipse">
              <a:avLst/>
            </a:prstGeom>
            <a:solidFill>
              <a:srgbClr val="FFFFFF"/>
            </a:solidFill>
            <a:ln w="4763">
              <a:solidFill>
                <a:srgbClr val="000000"/>
              </a:solidFill>
              <a:round/>
              <a:headEnd/>
              <a:tailEnd/>
            </a:ln>
          </p:spPr>
          <p:txBody>
            <a:bodyPr/>
            <a:lstStyle/>
            <a:p>
              <a:endParaRPr lang="it-IT"/>
            </a:p>
          </p:txBody>
        </p:sp>
        <p:sp>
          <p:nvSpPr>
            <p:cNvPr id="53357" name="Oval 109"/>
            <p:cNvSpPr>
              <a:spLocks noChangeArrowheads="1"/>
            </p:cNvSpPr>
            <p:nvPr/>
          </p:nvSpPr>
          <p:spPr bwMode="auto">
            <a:xfrm>
              <a:off x="3750" y="2049"/>
              <a:ext cx="37" cy="37"/>
            </a:xfrm>
            <a:prstGeom prst="ellipse">
              <a:avLst/>
            </a:prstGeom>
            <a:solidFill>
              <a:srgbClr val="FFFFFF"/>
            </a:solidFill>
            <a:ln w="4763">
              <a:solidFill>
                <a:srgbClr val="000000"/>
              </a:solidFill>
              <a:round/>
              <a:headEnd/>
              <a:tailEnd/>
            </a:ln>
          </p:spPr>
          <p:txBody>
            <a:bodyPr/>
            <a:lstStyle/>
            <a:p>
              <a:endParaRPr lang="it-IT"/>
            </a:p>
          </p:txBody>
        </p:sp>
        <p:sp>
          <p:nvSpPr>
            <p:cNvPr id="53358" name="Oval 110"/>
            <p:cNvSpPr>
              <a:spLocks noChangeArrowheads="1"/>
            </p:cNvSpPr>
            <p:nvPr/>
          </p:nvSpPr>
          <p:spPr bwMode="auto">
            <a:xfrm>
              <a:off x="3822" y="2094"/>
              <a:ext cx="37" cy="37"/>
            </a:xfrm>
            <a:prstGeom prst="ellipse">
              <a:avLst/>
            </a:prstGeom>
            <a:solidFill>
              <a:srgbClr val="FFFFFF"/>
            </a:solidFill>
            <a:ln w="4763">
              <a:solidFill>
                <a:srgbClr val="000000"/>
              </a:solidFill>
              <a:round/>
              <a:headEnd/>
              <a:tailEnd/>
            </a:ln>
          </p:spPr>
          <p:txBody>
            <a:bodyPr/>
            <a:lstStyle/>
            <a:p>
              <a:endParaRPr lang="it-IT"/>
            </a:p>
          </p:txBody>
        </p:sp>
        <p:sp>
          <p:nvSpPr>
            <p:cNvPr id="53359" name="Oval 111"/>
            <p:cNvSpPr>
              <a:spLocks noChangeArrowheads="1"/>
            </p:cNvSpPr>
            <p:nvPr/>
          </p:nvSpPr>
          <p:spPr bwMode="auto">
            <a:xfrm>
              <a:off x="3895" y="2039"/>
              <a:ext cx="37" cy="37"/>
            </a:xfrm>
            <a:prstGeom prst="ellipse">
              <a:avLst/>
            </a:prstGeom>
            <a:solidFill>
              <a:srgbClr val="FFFFFF"/>
            </a:solidFill>
            <a:ln w="4763">
              <a:solidFill>
                <a:srgbClr val="000000"/>
              </a:solidFill>
              <a:round/>
              <a:headEnd/>
              <a:tailEnd/>
            </a:ln>
          </p:spPr>
          <p:txBody>
            <a:bodyPr/>
            <a:lstStyle/>
            <a:p>
              <a:endParaRPr lang="it-IT"/>
            </a:p>
          </p:txBody>
        </p:sp>
        <p:sp>
          <p:nvSpPr>
            <p:cNvPr id="53360" name="Oval 112"/>
            <p:cNvSpPr>
              <a:spLocks noChangeArrowheads="1"/>
            </p:cNvSpPr>
            <p:nvPr/>
          </p:nvSpPr>
          <p:spPr bwMode="auto">
            <a:xfrm>
              <a:off x="3967" y="2073"/>
              <a:ext cx="37" cy="37"/>
            </a:xfrm>
            <a:prstGeom prst="ellipse">
              <a:avLst/>
            </a:prstGeom>
            <a:solidFill>
              <a:srgbClr val="FFFFFF"/>
            </a:solidFill>
            <a:ln w="4763">
              <a:solidFill>
                <a:srgbClr val="000000"/>
              </a:solidFill>
              <a:round/>
              <a:headEnd/>
              <a:tailEnd/>
            </a:ln>
          </p:spPr>
          <p:txBody>
            <a:bodyPr/>
            <a:lstStyle/>
            <a:p>
              <a:endParaRPr lang="it-IT"/>
            </a:p>
          </p:txBody>
        </p:sp>
        <p:sp>
          <p:nvSpPr>
            <p:cNvPr id="53361" name="Oval 113"/>
            <p:cNvSpPr>
              <a:spLocks noChangeArrowheads="1"/>
            </p:cNvSpPr>
            <p:nvPr/>
          </p:nvSpPr>
          <p:spPr bwMode="auto">
            <a:xfrm>
              <a:off x="4039" y="2031"/>
              <a:ext cx="37" cy="37"/>
            </a:xfrm>
            <a:prstGeom prst="ellipse">
              <a:avLst/>
            </a:prstGeom>
            <a:solidFill>
              <a:srgbClr val="FFFFFF"/>
            </a:solidFill>
            <a:ln w="4763">
              <a:solidFill>
                <a:srgbClr val="000000"/>
              </a:solidFill>
              <a:round/>
              <a:headEnd/>
              <a:tailEnd/>
            </a:ln>
          </p:spPr>
          <p:txBody>
            <a:bodyPr/>
            <a:lstStyle/>
            <a:p>
              <a:endParaRPr lang="it-IT"/>
            </a:p>
          </p:txBody>
        </p:sp>
        <p:sp>
          <p:nvSpPr>
            <p:cNvPr id="53362" name="Oval 114"/>
            <p:cNvSpPr>
              <a:spLocks noChangeArrowheads="1"/>
            </p:cNvSpPr>
            <p:nvPr/>
          </p:nvSpPr>
          <p:spPr bwMode="auto">
            <a:xfrm>
              <a:off x="4111" y="1995"/>
              <a:ext cx="37" cy="37"/>
            </a:xfrm>
            <a:prstGeom prst="ellipse">
              <a:avLst/>
            </a:prstGeom>
            <a:solidFill>
              <a:srgbClr val="FFFFFF"/>
            </a:solidFill>
            <a:ln w="4763">
              <a:solidFill>
                <a:srgbClr val="000000"/>
              </a:solidFill>
              <a:round/>
              <a:headEnd/>
              <a:tailEnd/>
            </a:ln>
          </p:spPr>
          <p:txBody>
            <a:bodyPr/>
            <a:lstStyle/>
            <a:p>
              <a:endParaRPr lang="it-IT"/>
            </a:p>
          </p:txBody>
        </p:sp>
        <p:sp>
          <p:nvSpPr>
            <p:cNvPr id="53363" name="Oval 115"/>
            <p:cNvSpPr>
              <a:spLocks noChangeArrowheads="1"/>
            </p:cNvSpPr>
            <p:nvPr/>
          </p:nvSpPr>
          <p:spPr bwMode="auto">
            <a:xfrm>
              <a:off x="4183" y="2034"/>
              <a:ext cx="37" cy="37"/>
            </a:xfrm>
            <a:prstGeom prst="ellipse">
              <a:avLst/>
            </a:prstGeom>
            <a:solidFill>
              <a:srgbClr val="FFFFFF"/>
            </a:solidFill>
            <a:ln w="4763">
              <a:solidFill>
                <a:srgbClr val="000000"/>
              </a:solidFill>
              <a:round/>
              <a:headEnd/>
              <a:tailEnd/>
            </a:ln>
          </p:spPr>
          <p:txBody>
            <a:bodyPr/>
            <a:lstStyle/>
            <a:p>
              <a:endParaRPr lang="it-IT"/>
            </a:p>
          </p:txBody>
        </p:sp>
        <p:sp>
          <p:nvSpPr>
            <p:cNvPr id="53364" name="Oval 116"/>
            <p:cNvSpPr>
              <a:spLocks noChangeArrowheads="1"/>
            </p:cNvSpPr>
            <p:nvPr/>
          </p:nvSpPr>
          <p:spPr bwMode="auto">
            <a:xfrm>
              <a:off x="4257" y="1958"/>
              <a:ext cx="36" cy="37"/>
            </a:xfrm>
            <a:prstGeom prst="ellipse">
              <a:avLst/>
            </a:prstGeom>
            <a:solidFill>
              <a:srgbClr val="FFFFFF"/>
            </a:solidFill>
            <a:ln w="4763">
              <a:solidFill>
                <a:srgbClr val="000000"/>
              </a:solidFill>
              <a:round/>
              <a:headEnd/>
              <a:tailEnd/>
            </a:ln>
          </p:spPr>
          <p:txBody>
            <a:bodyPr/>
            <a:lstStyle/>
            <a:p>
              <a:endParaRPr lang="it-IT"/>
            </a:p>
          </p:txBody>
        </p:sp>
        <p:sp>
          <p:nvSpPr>
            <p:cNvPr id="53365" name="Oval 117"/>
            <p:cNvSpPr>
              <a:spLocks noChangeArrowheads="1"/>
            </p:cNvSpPr>
            <p:nvPr/>
          </p:nvSpPr>
          <p:spPr bwMode="auto">
            <a:xfrm>
              <a:off x="4329" y="2024"/>
              <a:ext cx="37" cy="37"/>
            </a:xfrm>
            <a:prstGeom prst="ellipse">
              <a:avLst/>
            </a:prstGeom>
            <a:solidFill>
              <a:srgbClr val="FFFFFF"/>
            </a:solidFill>
            <a:ln w="4763">
              <a:solidFill>
                <a:srgbClr val="000000"/>
              </a:solidFill>
              <a:round/>
              <a:headEnd/>
              <a:tailEnd/>
            </a:ln>
          </p:spPr>
          <p:txBody>
            <a:bodyPr/>
            <a:lstStyle/>
            <a:p>
              <a:endParaRPr lang="it-IT"/>
            </a:p>
          </p:txBody>
        </p:sp>
        <p:sp>
          <p:nvSpPr>
            <p:cNvPr id="53366" name="Oval 118"/>
            <p:cNvSpPr>
              <a:spLocks noChangeArrowheads="1"/>
            </p:cNvSpPr>
            <p:nvPr/>
          </p:nvSpPr>
          <p:spPr bwMode="auto">
            <a:xfrm>
              <a:off x="4401" y="1866"/>
              <a:ext cx="37" cy="37"/>
            </a:xfrm>
            <a:prstGeom prst="ellipse">
              <a:avLst/>
            </a:prstGeom>
            <a:solidFill>
              <a:srgbClr val="FFFFFF"/>
            </a:solidFill>
            <a:ln w="4763">
              <a:solidFill>
                <a:srgbClr val="000000"/>
              </a:solidFill>
              <a:round/>
              <a:headEnd/>
              <a:tailEnd/>
            </a:ln>
          </p:spPr>
          <p:txBody>
            <a:bodyPr/>
            <a:lstStyle/>
            <a:p>
              <a:endParaRPr lang="it-IT"/>
            </a:p>
          </p:txBody>
        </p:sp>
        <p:sp>
          <p:nvSpPr>
            <p:cNvPr id="53367" name="Oval 119"/>
            <p:cNvSpPr>
              <a:spLocks noChangeArrowheads="1"/>
            </p:cNvSpPr>
            <p:nvPr/>
          </p:nvSpPr>
          <p:spPr bwMode="auto">
            <a:xfrm>
              <a:off x="4473" y="1974"/>
              <a:ext cx="37" cy="37"/>
            </a:xfrm>
            <a:prstGeom prst="ellipse">
              <a:avLst/>
            </a:prstGeom>
            <a:solidFill>
              <a:srgbClr val="FFFFFF"/>
            </a:solidFill>
            <a:ln w="4763">
              <a:solidFill>
                <a:srgbClr val="000000"/>
              </a:solidFill>
              <a:round/>
              <a:headEnd/>
              <a:tailEnd/>
            </a:ln>
          </p:spPr>
          <p:txBody>
            <a:bodyPr/>
            <a:lstStyle/>
            <a:p>
              <a:endParaRPr lang="it-IT"/>
            </a:p>
          </p:txBody>
        </p:sp>
        <p:sp>
          <p:nvSpPr>
            <p:cNvPr id="53368" name="Oval 120"/>
            <p:cNvSpPr>
              <a:spLocks noChangeArrowheads="1"/>
            </p:cNvSpPr>
            <p:nvPr/>
          </p:nvSpPr>
          <p:spPr bwMode="auto">
            <a:xfrm>
              <a:off x="4545" y="1891"/>
              <a:ext cx="37" cy="37"/>
            </a:xfrm>
            <a:prstGeom prst="ellipse">
              <a:avLst/>
            </a:prstGeom>
            <a:solidFill>
              <a:srgbClr val="FFFFFF"/>
            </a:solidFill>
            <a:ln w="4763">
              <a:solidFill>
                <a:srgbClr val="000000"/>
              </a:solidFill>
              <a:round/>
              <a:headEnd/>
              <a:tailEnd/>
            </a:ln>
          </p:spPr>
          <p:txBody>
            <a:bodyPr/>
            <a:lstStyle/>
            <a:p>
              <a:endParaRPr lang="it-IT"/>
            </a:p>
          </p:txBody>
        </p:sp>
        <p:sp>
          <p:nvSpPr>
            <p:cNvPr id="53369" name="Oval 121"/>
            <p:cNvSpPr>
              <a:spLocks noChangeArrowheads="1"/>
            </p:cNvSpPr>
            <p:nvPr/>
          </p:nvSpPr>
          <p:spPr bwMode="auto">
            <a:xfrm>
              <a:off x="4617" y="1847"/>
              <a:ext cx="37" cy="37"/>
            </a:xfrm>
            <a:prstGeom prst="ellipse">
              <a:avLst/>
            </a:prstGeom>
            <a:solidFill>
              <a:srgbClr val="FFFFFF"/>
            </a:solidFill>
            <a:ln w="4763">
              <a:solidFill>
                <a:srgbClr val="000000"/>
              </a:solidFill>
              <a:round/>
              <a:headEnd/>
              <a:tailEnd/>
            </a:ln>
          </p:spPr>
          <p:txBody>
            <a:bodyPr/>
            <a:lstStyle/>
            <a:p>
              <a:endParaRPr lang="it-IT"/>
            </a:p>
          </p:txBody>
        </p:sp>
        <p:sp>
          <p:nvSpPr>
            <p:cNvPr id="53370" name="Oval 122"/>
            <p:cNvSpPr>
              <a:spLocks noChangeArrowheads="1"/>
            </p:cNvSpPr>
            <p:nvPr/>
          </p:nvSpPr>
          <p:spPr bwMode="auto">
            <a:xfrm>
              <a:off x="4690" y="1897"/>
              <a:ext cx="37" cy="37"/>
            </a:xfrm>
            <a:prstGeom prst="ellipse">
              <a:avLst/>
            </a:prstGeom>
            <a:solidFill>
              <a:srgbClr val="FFFFFF"/>
            </a:solidFill>
            <a:ln w="4763">
              <a:solidFill>
                <a:srgbClr val="000000"/>
              </a:solidFill>
              <a:round/>
              <a:headEnd/>
              <a:tailEnd/>
            </a:ln>
          </p:spPr>
          <p:txBody>
            <a:bodyPr/>
            <a:lstStyle/>
            <a:p>
              <a:endParaRPr lang="it-IT"/>
            </a:p>
          </p:txBody>
        </p:sp>
        <p:sp>
          <p:nvSpPr>
            <p:cNvPr id="53371" name="Oval 123"/>
            <p:cNvSpPr>
              <a:spLocks noChangeArrowheads="1"/>
            </p:cNvSpPr>
            <p:nvPr/>
          </p:nvSpPr>
          <p:spPr bwMode="auto">
            <a:xfrm>
              <a:off x="4762" y="1811"/>
              <a:ext cx="37" cy="37"/>
            </a:xfrm>
            <a:prstGeom prst="ellipse">
              <a:avLst/>
            </a:prstGeom>
            <a:solidFill>
              <a:srgbClr val="FFFFFF"/>
            </a:solidFill>
            <a:ln w="4763">
              <a:solidFill>
                <a:srgbClr val="000000"/>
              </a:solidFill>
              <a:round/>
              <a:headEnd/>
              <a:tailEnd/>
            </a:ln>
          </p:spPr>
          <p:txBody>
            <a:bodyPr/>
            <a:lstStyle/>
            <a:p>
              <a:endParaRPr lang="it-IT"/>
            </a:p>
          </p:txBody>
        </p:sp>
        <p:sp>
          <p:nvSpPr>
            <p:cNvPr id="53372" name="Oval 124"/>
            <p:cNvSpPr>
              <a:spLocks noChangeArrowheads="1"/>
            </p:cNvSpPr>
            <p:nvPr/>
          </p:nvSpPr>
          <p:spPr bwMode="auto">
            <a:xfrm>
              <a:off x="4834" y="1889"/>
              <a:ext cx="37" cy="37"/>
            </a:xfrm>
            <a:prstGeom prst="ellipse">
              <a:avLst/>
            </a:prstGeom>
            <a:solidFill>
              <a:srgbClr val="FFFFFF"/>
            </a:solidFill>
            <a:ln w="4763">
              <a:solidFill>
                <a:srgbClr val="000000"/>
              </a:solidFill>
              <a:round/>
              <a:headEnd/>
              <a:tailEnd/>
            </a:ln>
          </p:spPr>
          <p:txBody>
            <a:bodyPr/>
            <a:lstStyle/>
            <a:p>
              <a:endParaRPr lang="it-IT"/>
            </a:p>
          </p:txBody>
        </p:sp>
        <p:sp>
          <p:nvSpPr>
            <p:cNvPr id="53373" name="Oval 125"/>
            <p:cNvSpPr>
              <a:spLocks noChangeArrowheads="1"/>
            </p:cNvSpPr>
            <p:nvPr/>
          </p:nvSpPr>
          <p:spPr bwMode="auto">
            <a:xfrm>
              <a:off x="4906" y="1822"/>
              <a:ext cx="37" cy="37"/>
            </a:xfrm>
            <a:prstGeom prst="ellipse">
              <a:avLst/>
            </a:prstGeom>
            <a:solidFill>
              <a:srgbClr val="FFFFFF"/>
            </a:solidFill>
            <a:ln w="4763">
              <a:solidFill>
                <a:srgbClr val="000000"/>
              </a:solidFill>
              <a:round/>
              <a:headEnd/>
              <a:tailEnd/>
            </a:ln>
          </p:spPr>
          <p:txBody>
            <a:bodyPr/>
            <a:lstStyle/>
            <a:p>
              <a:endParaRPr lang="it-IT"/>
            </a:p>
          </p:txBody>
        </p:sp>
        <p:sp>
          <p:nvSpPr>
            <p:cNvPr id="53374" name="Oval 126"/>
            <p:cNvSpPr>
              <a:spLocks noChangeArrowheads="1"/>
            </p:cNvSpPr>
            <p:nvPr/>
          </p:nvSpPr>
          <p:spPr bwMode="auto">
            <a:xfrm>
              <a:off x="4979" y="1746"/>
              <a:ext cx="37" cy="37"/>
            </a:xfrm>
            <a:prstGeom prst="ellipse">
              <a:avLst/>
            </a:prstGeom>
            <a:solidFill>
              <a:srgbClr val="FFFFFF"/>
            </a:solidFill>
            <a:ln w="4763">
              <a:solidFill>
                <a:srgbClr val="000000"/>
              </a:solidFill>
              <a:round/>
              <a:headEnd/>
              <a:tailEnd/>
            </a:ln>
          </p:spPr>
          <p:txBody>
            <a:bodyPr/>
            <a:lstStyle/>
            <a:p>
              <a:endParaRPr lang="it-IT"/>
            </a:p>
          </p:txBody>
        </p:sp>
        <p:sp>
          <p:nvSpPr>
            <p:cNvPr id="53375" name="Oval 127"/>
            <p:cNvSpPr>
              <a:spLocks noChangeArrowheads="1"/>
            </p:cNvSpPr>
            <p:nvPr/>
          </p:nvSpPr>
          <p:spPr bwMode="auto">
            <a:xfrm>
              <a:off x="5052" y="1800"/>
              <a:ext cx="37" cy="37"/>
            </a:xfrm>
            <a:prstGeom prst="ellipse">
              <a:avLst/>
            </a:prstGeom>
            <a:solidFill>
              <a:srgbClr val="FFFFFF"/>
            </a:solidFill>
            <a:ln w="4763">
              <a:solidFill>
                <a:srgbClr val="000000"/>
              </a:solidFill>
              <a:round/>
              <a:headEnd/>
              <a:tailEnd/>
            </a:ln>
          </p:spPr>
          <p:txBody>
            <a:bodyPr/>
            <a:lstStyle/>
            <a:p>
              <a:endParaRPr lang="it-IT"/>
            </a:p>
          </p:txBody>
        </p:sp>
        <p:sp>
          <p:nvSpPr>
            <p:cNvPr id="53376" name="Oval 128"/>
            <p:cNvSpPr>
              <a:spLocks noChangeArrowheads="1"/>
            </p:cNvSpPr>
            <p:nvPr/>
          </p:nvSpPr>
          <p:spPr bwMode="auto">
            <a:xfrm>
              <a:off x="5124" y="1708"/>
              <a:ext cx="37" cy="36"/>
            </a:xfrm>
            <a:prstGeom prst="ellipse">
              <a:avLst/>
            </a:prstGeom>
            <a:solidFill>
              <a:srgbClr val="FFFFFF"/>
            </a:solidFill>
            <a:ln w="4763">
              <a:solidFill>
                <a:srgbClr val="000000"/>
              </a:solidFill>
              <a:round/>
              <a:headEnd/>
              <a:tailEnd/>
            </a:ln>
          </p:spPr>
          <p:txBody>
            <a:bodyPr/>
            <a:lstStyle/>
            <a:p>
              <a:endParaRPr lang="it-IT"/>
            </a:p>
          </p:txBody>
        </p:sp>
        <p:sp>
          <p:nvSpPr>
            <p:cNvPr id="53377" name="Oval 129"/>
            <p:cNvSpPr>
              <a:spLocks noChangeArrowheads="1"/>
            </p:cNvSpPr>
            <p:nvPr/>
          </p:nvSpPr>
          <p:spPr bwMode="auto">
            <a:xfrm>
              <a:off x="5196" y="1849"/>
              <a:ext cx="37" cy="37"/>
            </a:xfrm>
            <a:prstGeom prst="ellipse">
              <a:avLst/>
            </a:prstGeom>
            <a:solidFill>
              <a:srgbClr val="FFFFFF"/>
            </a:solidFill>
            <a:ln w="4763">
              <a:solidFill>
                <a:srgbClr val="000000"/>
              </a:solidFill>
              <a:round/>
              <a:headEnd/>
              <a:tailEnd/>
            </a:ln>
          </p:spPr>
          <p:txBody>
            <a:bodyPr/>
            <a:lstStyle/>
            <a:p>
              <a:endParaRPr lang="it-IT"/>
            </a:p>
          </p:txBody>
        </p:sp>
        <p:sp>
          <p:nvSpPr>
            <p:cNvPr id="53378" name="Line 130"/>
            <p:cNvSpPr>
              <a:spLocks noChangeShapeType="1"/>
            </p:cNvSpPr>
            <p:nvPr/>
          </p:nvSpPr>
          <p:spPr bwMode="auto">
            <a:xfrm flipH="1">
              <a:off x="3361" y="2080"/>
              <a:ext cx="19" cy="1"/>
            </a:xfrm>
            <a:prstGeom prst="line">
              <a:avLst/>
            </a:prstGeom>
            <a:noFill/>
            <a:ln w="4763">
              <a:solidFill>
                <a:srgbClr val="FF0000"/>
              </a:solidFill>
              <a:round/>
              <a:headEnd/>
              <a:tailEnd/>
            </a:ln>
          </p:spPr>
          <p:txBody>
            <a:bodyPr/>
            <a:lstStyle/>
            <a:p>
              <a:endParaRPr lang="it-IT"/>
            </a:p>
          </p:txBody>
        </p:sp>
        <p:sp>
          <p:nvSpPr>
            <p:cNvPr id="53379" name="Line 131"/>
            <p:cNvSpPr>
              <a:spLocks noChangeShapeType="1"/>
            </p:cNvSpPr>
            <p:nvPr/>
          </p:nvSpPr>
          <p:spPr bwMode="auto">
            <a:xfrm flipH="1" flipV="1">
              <a:off x="3433" y="2081"/>
              <a:ext cx="20" cy="1"/>
            </a:xfrm>
            <a:prstGeom prst="line">
              <a:avLst/>
            </a:prstGeom>
            <a:noFill/>
            <a:ln w="4763">
              <a:solidFill>
                <a:srgbClr val="FF0000"/>
              </a:solidFill>
              <a:round/>
              <a:headEnd/>
              <a:tailEnd/>
            </a:ln>
          </p:spPr>
          <p:txBody>
            <a:bodyPr/>
            <a:lstStyle/>
            <a:p>
              <a:endParaRPr lang="it-IT"/>
            </a:p>
          </p:txBody>
        </p:sp>
        <p:sp>
          <p:nvSpPr>
            <p:cNvPr id="53380" name="Line 132"/>
            <p:cNvSpPr>
              <a:spLocks noChangeShapeType="1"/>
            </p:cNvSpPr>
            <p:nvPr/>
          </p:nvSpPr>
          <p:spPr bwMode="auto">
            <a:xfrm flipH="1">
              <a:off x="3505" y="2076"/>
              <a:ext cx="20" cy="2"/>
            </a:xfrm>
            <a:prstGeom prst="line">
              <a:avLst/>
            </a:prstGeom>
            <a:noFill/>
            <a:ln w="4763">
              <a:solidFill>
                <a:srgbClr val="FF0000"/>
              </a:solidFill>
              <a:round/>
              <a:headEnd/>
              <a:tailEnd/>
            </a:ln>
          </p:spPr>
          <p:txBody>
            <a:bodyPr/>
            <a:lstStyle/>
            <a:p>
              <a:endParaRPr lang="it-IT"/>
            </a:p>
          </p:txBody>
        </p:sp>
        <p:sp>
          <p:nvSpPr>
            <p:cNvPr id="53381" name="Line 133"/>
            <p:cNvSpPr>
              <a:spLocks noChangeShapeType="1"/>
            </p:cNvSpPr>
            <p:nvPr/>
          </p:nvSpPr>
          <p:spPr bwMode="auto">
            <a:xfrm flipH="1">
              <a:off x="3578" y="2063"/>
              <a:ext cx="20" cy="5"/>
            </a:xfrm>
            <a:prstGeom prst="line">
              <a:avLst/>
            </a:prstGeom>
            <a:noFill/>
            <a:ln w="4763">
              <a:solidFill>
                <a:srgbClr val="FF0000"/>
              </a:solidFill>
              <a:round/>
              <a:headEnd/>
              <a:tailEnd/>
            </a:ln>
          </p:spPr>
          <p:txBody>
            <a:bodyPr/>
            <a:lstStyle/>
            <a:p>
              <a:endParaRPr lang="it-IT"/>
            </a:p>
          </p:txBody>
        </p:sp>
        <p:sp>
          <p:nvSpPr>
            <p:cNvPr id="53382" name="Line 134"/>
            <p:cNvSpPr>
              <a:spLocks noChangeShapeType="1"/>
            </p:cNvSpPr>
            <p:nvPr/>
          </p:nvSpPr>
          <p:spPr bwMode="auto">
            <a:xfrm flipH="1">
              <a:off x="3651" y="2053"/>
              <a:ext cx="19" cy="2"/>
            </a:xfrm>
            <a:prstGeom prst="line">
              <a:avLst/>
            </a:prstGeom>
            <a:noFill/>
            <a:ln w="4763">
              <a:solidFill>
                <a:srgbClr val="FF0000"/>
              </a:solidFill>
              <a:round/>
              <a:headEnd/>
              <a:tailEnd/>
            </a:ln>
          </p:spPr>
          <p:txBody>
            <a:bodyPr/>
            <a:lstStyle/>
            <a:p>
              <a:endParaRPr lang="it-IT"/>
            </a:p>
          </p:txBody>
        </p:sp>
        <p:sp>
          <p:nvSpPr>
            <p:cNvPr id="53383" name="Line 135"/>
            <p:cNvSpPr>
              <a:spLocks noChangeShapeType="1"/>
            </p:cNvSpPr>
            <p:nvPr/>
          </p:nvSpPr>
          <p:spPr bwMode="auto">
            <a:xfrm flipH="1">
              <a:off x="3723" y="2048"/>
              <a:ext cx="19" cy="1"/>
            </a:xfrm>
            <a:prstGeom prst="line">
              <a:avLst/>
            </a:prstGeom>
            <a:noFill/>
            <a:ln w="4763">
              <a:solidFill>
                <a:srgbClr val="FF0000"/>
              </a:solidFill>
              <a:round/>
              <a:headEnd/>
              <a:tailEnd/>
            </a:ln>
          </p:spPr>
          <p:txBody>
            <a:bodyPr/>
            <a:lstStyle/>
            <a:p>
              <a:endParaRPr lang="it-IT"/>
            </a:p>
          </p:txBody>
        </p:sp>
        <p:sp>
          <p:nvSpPr>
            <p:cNvPr id="53384" name="Line 136"/>
            <p:cNvSpPr>
              <a:spLocks noChangeShapeType="1"/>
            </p:cNvSpPr>
            <p:nvPr/>
          </p:nvSpPr>
          <p:spPr bwMode="auto">
            <a:xfrm flipH="1">
              <a:off x="3795" y="2042"/>
              <a:ext cx="20" cy="3"/>
            </a:xfrm>
            <a:prstGeom prst="line">
              <a:avLst/>
            </a:prstGeom>
            <a:noFill/>
            <a:ln w="4763">
              <a:solidFill>
                <a:srgbClr val="FF0000"/>
              </a:solidFill>
              <a:round/>
              <a:headEnd/>
              <a:tailEnd/>
            </a:ln>
          </p:spPr>
          <p:txBody>
            <a:bodyPr/>
            <a:lstStyle/>
            <a:p>
              <a:endParaRPr lang="it-IT"/>
            </a:p>
          </p:txBody>
        </p:sp>
        <p:sp>
          <p:nvSpPr>
            <p:cNvPr id="53385" name="Line 137"/>
            <p:cNvSpPr>
              <a:spLocks noChangeShapeType="1"/>
            </p:cNvSpPr>
            <p:nvPr/>
          </p:nvSpPr>
          <p:spPr bwMode="auto">
            <a:xfrm flipH="1">
              <a:off x="3867" y="2036"/>
              <a:ext cx="20" cy="2"/>
            </a:xfrm>
            <a:prstGeom prst="line">
              <a:avLst/>
            </a:prstGeom>
            <a:noFill/>
            <a:ln w="4763">
              <a:solidFill>
                <a:srgbClr val="FF0000"/>
              </a:solidFill>
              <a:round/>
              <a:headEnd/>
              <a:tailEnd/>
            </a:ln>
          </p:spPr>
          <p:txBody>
            <a:bodyPr/>
            <a:lstStyle/>
            <a:p>
              <a:endParaRPr lang="it-IT"/>
            </a:p>
          </p:txBody>
        </p:sp>
        <p:sp>
          <p:nvSpPr>
            <p:cNvPr id="53386" name="Line 138"/>
            <p:cNvSpPr>
              <a:spLocks noChangeShapeType="1"/>
            </p:cNvSpPr>
            <p:nvPr/>
          </p:nvSpPr>
          <p:spPr bwMode="auto">
            <a:xfrm flipH="1">
              <a:off x="3940" y="2028"/>
              <a:ext cx="19" cy="3"/>
            </a:xfrm>
            <a:prstGeom prst="line">
              <a:avLst/>
            </a:prstGeom>
            <a:noFill/>
            <a:ln w="4763">
              <a:solidFill>
                <a:srgbClr val="FF0000"/>
              </a:solidFill>
              <a:round/>
              <a:headEnd/>
              <a:tailEnd/>
            </a:ln>
          </p:spPr>
          <p:txBody>
            <a:bodyPr/>
            <a:lstStyle/>
            <a:p>
              <a:endParaRPr lang="it-IT"/>
            </a:p>
          </p:txBody>
        </p:sp>
        <p:sp>
          <p:nvSpPr>
            <p:cNvPr id="53387" name="Line 139"/>
            <p:cNvSpPr>
              <a:spLocks noChangeShapeType="1"/>
            </p:cNvSpPr>
            <p:nvPr/>
          </p:nvSpPr>
          <p:spPr bwMode="auto">
            <a:xfrm flipH="1">
              <a:off x="4012" y="2024"/>
              <a:ext cx="19" cy="1"/>
            </a:xfrm>
            <a:prstGeom prst="line">
              <a:avLst/>
            </a:prstGeom>
            <a:noFill/>
            <a:ln w="4763">
              <a:solidFill>
                <a:srgbClr val="FF0000"/>
              </a:solidFill>
              <a:round/>
              <a:headEnd/>
              <a:tailEnd/>
            </a:ln>
          </p:spPr>
          <p:txBody>
            <a:bodyPr/>
            <a:lstStyle/>
            <a:p>
              <a:endParaRPr lang="it-IT"/>
            </a:p>
          </p:txBody>
        </p:sp>
        <p:sp>
          <p:nvSpPr>
            <p:cNvPr id="53388" name="Line 140"/>
            <p:cNvSpPr>
              <a:spLocks noChangeShapeType="1"/>
            </p:cNvSpPr>
            <p:nvPr/>
          </p:nvSpPr>
          <p:spPr bwMode="auto">
            <a:xfrm flipH="1" flipV="1">
              <a:off x="4084" y="2027"/>
              <a:ext cx="19" cy="5"/>
            </a:xfrm>
            <a:prstGeom prst="line">
              <a:avLst/>
            </a:prstGeom>
            <a:noFill/>
            <a:ln w="4763">
              <a:solidFill>
                <a:srgbClr val="FF0000"/>
              </a:solidFill>
              <a:round/>
              <a:headEnd/>
              <a:tailEnd/>
            </a:ln>
          </p:spPr>
          <p:txBody>
            <a:bodyPr/>
            <a:lstStyle/>
            <a:p>
              <a:endParaRPr lang="it-IT"/>
            </a:p>
          </p:txBody>
        </p:sp>
        <p:sp>
          <p:nvSpPr>
            <p:cNvPr id="53389" name="Line 141"/>
            <p:cNvSpPr>
              <a:spLocks noChangeShapeType="1"/>
            </p:cNvSpPr>
            <p:nvPr/>
          </p:nvSpPr>
          <p:spPr bwMode="auto">
            <a:xfrm flipH="1">
              <a:off x="4155" y="2021"/>
              <a:ext cx="21" cy="7"/>
            </a:xfrm>
            <a:prstGeom prst="line">
              <a:avLst/>
            </a:prstGeom>
            <a:noFill/>
            <a:ln w="4763">
              <a:solidFill>
                <a:srgbClr val="FF0000"/>
              </a:solidFill>
              <a:round/>
              <a:headEnd/>
              <a:tailEnd/>
            </a:ln>
          </p:spPr>
          <p:txBody>
            <a:bodyPr/>
            <a:lstStyle/>
            <a:p>
              <a:endParaRPr lang="it-IT"/>
            </a:p>
          </p:txBody>
        </p:sp>
        <p:sp>
          <p:nvSpPr>
            <p:cNvPr id="53390" name="Line 142"/>
            <p:cNvSpPr>
              <a:spLocks noChangeShapeType="1"/>
            </p:cNvSpPr>
            <p:nvPr/>
          </p:nvSpPr>
          <p:spPr bwMode="auto">
            <a:xfrm flipH="1">
              <a:off x="4227" y="2004"/>
              <a:ext cx="22" cy="4"/>
            </a:xfrm>
            <a:prstGeom prst="line">
              <a:avLst/>
            </a:prstGeom>
            <a:noFill/>
            <a:ln w="4763">
              <a:solidFill>
                <a:srgbClr val="FF0000"/>
              </a:solidFill>
              <a:round/>
              <a:headEnd/>
              <a:tailEnd/>
            </a:ln>
          </p:spPr>
          <p:txBody>
            <a:bodyPr/>
            <a:lstStyle/>
            <a:p>
              <a:endParaRPr lang="it-IT"/>
            </a:p>
          </p:txBody>
        </p:sp>
        <p:sp>
          <p:nvSpPr>
            <p:cNvPr id="53391" name="Line 143"/>
            <p:cNvSpPr>
              <a:spLocks noChangeShapeType="1"/>
            </p:cNvSpPr>
            <p:nvPr/>
          </p:nvSpPr>
          <p:spPr bwMode="auto">
            <a:xfrm flipH="1">
              <a:off x="4300" y="1980"/>
              <a:ext cx="23" cy="9"/>
            </a:xfrm>
            <a:prstGeom prst="line">
              <a:avLst/>
            </a:prstGeom>
            <a:noFill/>
            <a:ln w="4763">
              <a:solidFill>
                <a:srgbClr val="FF0000"/>
              </a:solidFill>
              <a:round/>
              <a:headEnd/>
              <a:tailEnd/>
            </a:ln>
          </p:spPr>
          <p:txBody>
            <a:bodyPr/>
            <a:lstStyle/>
            <a:p>
              <a:endParaRPr lang="it-IT"/>
            </a:p>
          </p:txBody>
        </p:sp>
        <p:sp>
          <p:nvSpPr>
            <p:cNvPr id="53392" name="Line 144"/>
            <p:cNvSpPr>
              <a:spLocks noChangeShapeType="1"/>
            </p:cNvSpPr>
            <p:nvPr/>
          </p:nvSpPr>
          <p:spPr bwMode="auto">
            <a:xfrm flipH="1">
              <a:off x="4373" y="1961"/>
              <a:ext cx="21" cy="4"/>
            </a:xfrm>
            <a:prstGeom prst="line">
              <a:avLst/>
            </a:prstGeom>
            <a:noFill/>
            <a:ln w="4763">
              <a:solidFill>
                <a:srgbClr val="FF0000"/>
              </a:solidFill>
              <a:round/>
              <a:headEnd/>
              <a:tailEnd/>
            </a:ln>
          </p:spPr>
          <p:txBody>
            <a:bodyPr/>
            <a:lstStyle/>
            <a:p>
              <a:endParaRPr lang="it-IT"/>
            </a:p>
          </p:txBody>
        </p:sp>
        <p:sp>
          <p:nvSpPr>
            <p:cNvPr id="53393" name="Line 145"/>
            <p:cNvSpPr>
              <a:spLocks noChangeShapeType="1"/>
            </p:cNvSpPr>
            <p:nvPr/>
          </p:nvSpPr>
          <p:spPr bwMode="auto">
            <a:xfrm flipH="1">
              <a:off x="4446" y="1952"/>
              <a:ext cx="19" cy="1"/>
            </a:xfrm>
            <a:prstGeom prst="line">
              <a:avLst/>
            </a:prstGeom>
            <a:noFill/>
            <a:ln w="4763">
              <a:solidFill>
                <a:srgbClr val="FF0000"/>
              </a:solidFill>
              <a:round/>
              <a:headEnd/>
              <a:tailEnd/>
            </a:ln>
          </p:spPr>
          <p:txBody>
            <a:bodyPr/>
            <a:lstStyle/>
            <a:p>
              <a:endParaRPr lang="it-IT"/>
            </a:p>
          </p:txBody>
        </p:sp>
        <p:sp>
          <p:nvSpPr>
            <p:cNvPr id="53394" name="Line 146"/>
            <p:cNvSpPr>
              <a:spLocks noChangeShapeType="1"/>
            </p:cNvSpPr>
            <p:nvPr/>
          </p:nvSpPr>
          <p:spPr bwMode="auto">
            <a:xfrm flipH="1" flipV="1">
              <a:off x="4518" y="1954"/>
              <a:ext cx="19" cy="3"/>
            </a:xfrm>
            <a:prstGeom prst="line">
              <a:avLst/>
            </a:prstGeom>
            <a:noFill/>
            <a:ln w="4763">
              <a:solidFill>
                <a:srgbClr val="FF0000"/>
              </a:solidFill>
              <a:round/>
              <a:headEnd/>
              <a:tailEnd/>
            </a:ln>
          </p:spPr>
          <p:txBody>
            <a:bodyPr/>
            <a:lstStyle/>
            <a:p>
              <a:endParaRPr lang="it-IT"/>
            </a:p>
          </p:txBody>
        </p:sp>
        <p:sp>
          <p:nvSpPr>
            <p:cNvPr id="53395" name="Line 147"/>
            <p:cNvSpPr>
              <a:spLocks noChangeShapeType="1"/>
            </p:cNvSpPr>
            <p:nvPr/>
          </p:nvSpPr>
          <p:spPr bwMode="auto">
            <a:xfrm flipH="1">
              <a:off x="4589" y="1949"/>
              <a:ext cx="21" cy="6"/>
            </a:xfrm>
            <a:prstGeom prst="line">
              <a:avLst/>
            </a:prstGeom>
            <a:noFill/>
            <a:ln w="4763">
              <a:solidFill>
                <a:srgbClr val="FF0000"/>
              </a:solidFill>
              <a:round/>
              <a:headEnd/>
              <a:tailEnd/>
            </a:ln>
          </p:spPr>
          <p:txBody>
            <a:bodyPr/>
            <a:lstStyle/>
            <a:p>
              <a:endParaRPr lang="it-IT"/>
            </a:p>
          </p:txBody>
        </p:sp>
        <p:sp>
          <p:nvSpPr>
            <p:cNvPr id="53396" name="Line 148"/>
            <p:cNvSpPr>
              <a:spLocks noChangeShapeType="1"/>
            </p:cNvSpPr>
            <p:nvPr/>
          </p:nvSpPr>
          <p:spPr bwMode="auto">
            <a:xfrm flipH="1">
              <a:off x="4662" y="1939"/>
              <a:ext cx="20" cy="2"/>
            </a:xfrm>
            <a:prstGeom prst="line">
              <a:avLst/>
            </a:prstGeom>
            <a:noFill/>
            <a:ln w="4763">
              <a:solidFill>
                <a:srgbClr val="FF0000"/>
              </a:solidFill>
              <a:round/>
              <a:headEnd/>
              <a:tailEnd/>
            </a:ln>
          </p:spPr>
          <p:txBody>
            <a:bodyPr/>
            <a:lstStyle/>
            <a:p>
              <a:endParaRPr lang="it-IT"/>
            </a:p>
          </p:txBody>
        </p:sp>
        <p:sp>
          <p:nvSpPr>
            <p:cNvPr id="53397" name="Line 149"/>
            <p:cNvSpPr>
              <a:spLocks noChangeShapeType="1"/>
            </p:cNvSpPr>
            <p:nvPr/>
          </p:nvSpPr>
          <p:spPr bwMode="auto">
            <a:xfrm flipH="1">
              <a:off x="4735" y="1932"/>
              <a:ext cx="19" cy="3"/>
            </a:xfrm>
            <a:prstGeom prst="line">
              <a:avLst/>
            </a:prstGeom>
            <a:noFill/>
            <a:ln w="4763">
              <a:solidFill>
                <a:srgbClr val="FF0000"/>
              </a:solidFill>
              <a:round/>
              <a:headEnd/>
              <a:tailEnd/>
            </a:ln>
          </p:spPr>
          <p:txBody>
            <a:bodyPr/>
            <a:lstStyle/>
            <a:p>
              <a:endParaRPr lang="it-IT"/>
            </a:p>
          </p:txBody>
        </p:sp>
        <p:sp>
          <p:nvSpPr>
            <p:cNvPr id="53398" name="Line 150"/>
            <p:cNvSpPr>
              <a:spLocks noChangeShapeType="1"/>
            </p:cNvSpPr>
            <p:nvPr/>
          </p:nvSpPr>
          <p:spPr bwMode="auto">
            <a:xfrm flipH="1">
              <a:off x="4806" y="1916"/>
              <a:ext cx="21" cy="6"/>
            </a:xfrm>
            <a:prstGeom prst="line">
              <a:avLst/>
            </a:prstGeom>
            <a:noFill/>
            <a:ln w="4763">
              <a:solidFill>
                <a:srgbClr val="FF0000"/>
              </a:solidFill>
              <a:round/>
              <a:headEnd/>
              <a:tailEnd/>
            </a:ln>
          </p:spPr>
          <p:txBody>
            <a:bodyPr/>
            <a:lstStyle/>
            <a:p>
              <a:endParaRPr lang="it-IT"/>
            </a:p>
          </p:txBody>
        </p:sp>
        <p:sp>
          <p:nvSpPr>
            <p:cNvPr id="53399" name="Line 151"/>
            <p:cNvSpPr>
              <a:spLocks noChangeShapeType="1"/>
            </p:cNvSpPr>
            <p:nvPr/>
          </p:nvSpPr>
          <p:spPr bwMode="auto">
            <a:xfrm flipH="1">
              <a:off x="4879" y="1902"/>
              <a:ext cx="19" cy="3"/>
            </a:xfrm>
            <a:prstGeom prst="line">
              <a:avLst/>
            </a:prstGeom>
            <a:noFill/>
            <a:ln w="4763">
              <a:solidFill>
                <a:srgbClr val="FF0000"/>
              </a:solidFill>
              <a:round/>
              <a:headEnd/>
              <a:tailEnd/>
            </a:ln>
          </p:spPr>
          <p:txBody>
            <a:bodyPr/>
            <a:lstStyle/>
            <a:p>
              <a:endParaRPr lang="it-IT"/>
            </a:p>
          </p:txBody>
        </p:sp>
        <p:sp>
          <p:nvSpPr>
            <p:cNvPr id="53400" name="Line 152"/>
            <p:cNvSpPr>
              <a:spLocks noChangeShapeType="1"/>
            </p:cNvSpPr>
            <p:nvPr/>
          </p:nvSpPr>
          <p:spPr bwMode="auto">
            <a:xfrm flipH="1">
              <a:off x="4946" y="1860"/>
              <a:ext cx="31" cy="22"/>
            </a:xfrm>
            <a:prstGeom prst="line">
              <a:avLst/>
            </a:prstGeom>
            <a:noFill/>
            <a:ln w="4763">
              <a:solidFill>
                <a:srgbClr val="FF0000"/>
              </a:solidFill>
              <a:round/>
              <a:headEnd/>
              <a:tailEnd/>
            </a:ln>
          </p:spPr>
          <p:txBody>
            <a:bodyPr/>
            <a:lstStyle/>
            <a:p>
              <a:endParaRPr lang="it-IT"/>
            </a:p>
          </p:txBody>
        </p:sp>
        <p:sp>
          <p:nvSpPr>
            <p:cNvPr id="53401" name="Line 153"/>
            <p:cNvSpPr>
              <a:spLocks noChangeShapeType="1"/>
            </p:cNvSpPr>
            <p:nvPr/>
          </p:nvSpPr>
          <p:spPr bwMode="auto">
            <a:xfrm flipH="1">
              <a:off x="5023" y="1833"/>
              <a:ext cx="22" cy="5"/>
            </a:xfrm>
            <a:prstGeom prst="line">
              <a:avLst/>
            </a:prstGeom>
            <a:noFill/>
            <a:ln w="4763">
              <a:solidFill>
                <a:srgbClr val="FF0000"/>
              </a:solidFill>
              <a:round/>
              <a:headEnd/>
              <a:tailEnd/>
            </a:ln>
          </p:spPr>
          <p:txBody>
            <a:bodyPr/>
            <a:lstStyle/>
            <a:p>
              <a:endParaRPr lang="it-IT"/>
            </a:p>
          </p:txBody>
        </p:sp>
        <p:sp>
          <p:nvSpPr>
            <p:cNvPr id="53402" name="Line 154"/>
            <p:cNvSpPr>
              <a:spLocks noChangeShapeType="1"/>
            </p:cNvSpPr>
            <p:nvPr/>
          </p:nvSpPr>
          <p:spPr bwMode="auto">
            <a:xfrm flipH="1">
              <a:off x="5096" y="1825"/>
              <a:ext cx="20" cy="1"/>
            </a:xfrm>
            <a:prstGeom prst="line">
              <a:avLst/>
            </a:prstGeom>
            <a:noFill/>
            <a:ln w="4763">
              <a:solidFill>
                <a:srgbClr val="FF0000"/>
              </a:solidFill>
              <a:round/>
              <a:headEnd/>
              <a:tailEnd/>
            </a:ln>
          </p:spPr>
          <p:txBody>
            <a:bodyPr/>
            <a:lstStyle/>
            <a:p>
              <a:endParaRPr lang="it-IT"/>
            </a:p>
          </p:txBody>
        </p:sp>
        <p:sp>
          <p:nvSpPr>
            <p:cNvPr id="53403" name="Line 155"/>
            <p:cNvSpPr>
              <a:spLocks noChangeShapeType="1"/>
            </p:cNvSpPr>
            <p:nvPr/>
          </p:nvSpPr>
          <p:spPr bwMode="auto">
            <a:xfrm flipH="1" flipV="1">
              <a:off x="5169" y="1826"/>
              <a:ext cx="19" cy="1"/>
            </a:xfrm>
            <a:prstGeom prst="line">
              <a:avLst/>
            </a:prstGeom>
            <a:noFill/>
            <a:ln w="4763">
              <a:solidFill>
                <a:srgbClr val="FF0000"/>
              </a:solidFill>
              <a:round/>
              <a:headEnd/>
              <a:tailEnd/>
            </a:ln>
          </p:spPr>
          <p:txBody>
            <a:bodyPr/>
            <a:lstStyle/>
            <a:p>
              <a:endParaRPr lang="it-IT"/>
            </a:p>
          </p:txBody>
        </p:sp>
        <p:sp>
          <p:nvSpPr>
            <p:cNvPr id="53404" name="Oval 156"/>
            <p:cNvSpPr>
              <a:spLocks noChangeArrowheads="1"/>
            </p:cNvSpPr>
            <p:nvPr/>
          </p:nvSpPr>
          <p:spPr bwMode="auto">
            <a:xfrm>
              <a:off x="3316" y="2061"/>
              <a:ext cx="37" cy="37"/>
            </a:xfrm>
            <a:prstGeom prst="ellipse">
              <a:avLst/>
            </a:prstGeom>
            <a:solidFill>
              <a:srgbClr val="FFFFFF"/>
            </a:solidFill>
            <a:ln w="4763">
              <a:solidFill>
                <a:srgbClr val="FF0000"/>
              </a:solidFill>
              <a:round/>
              <a:headEnd/>
              <a:tailEnd/>
            </a:ln>
          </p:spPr>
          <p:txBody>
            <a:bodyPr/>
            <a:lstStyle/>
            <a:p>
              <a:endParaRPr lang="it-IT"/>
            </a:p>
          </p:txBody>
        </p:sp>
        <p:sp>
          <p:nvSpPr>
            <p:cNvPr id="53405" name="Oval 157"/>
            <p:cNvSpPr>
              <a:spLocks noChangeArrowheads="1"/>
            </p:cNvSpPr>
            <p:nvPr/>
          </p:nvSpPr>
          <p:spPr bwMode="auto">
            <a:xfrm>
              <a:off x="3388" y="2062"/>
              <a:ext cx="37" cy="37"/>
            </a:xfrm>
            <a:prstGeom prst="ellipse">
              <a:avLst/>
            </a:prstGeom>
            <a:solidFill>
              <a:srgbClr val="FFFFFF"/>
            </a:solidFill>
            <a:ln w="4763">
              <a:solidFill>
                <a:srgbClr val="FF0000"/>
              </a:solidFill>
              <a:round/>
              <a:headEnd/>
              <a:tailEnd/>
            </a:ln>
          </p:spPr>
          <p:txBody>
            <a:bodyPr/>
            <a:lstStyle/>
            <a:p>
              <a:endParaRPr lang="it-IT"/>
            </a:p>
          </p:txBody>
        </p:sp>
        <p:sp>
          <p:nvSpPr>
            <p:cNvPr id="53406" name="Oval 158"/>
            <p:cNvSpPr>
              <a:spLocks noChangeArrowheads="1"/>
            </p:cNvSpPr>
            <p:nvPr/>
          </p:nvSpPr>
          <p:spPr bwMode="auto">
            <a:xfrm>
              <a:off x="3461" y="2063"/>
              <a:ext cx="37" cy="37"/>
            </a:xfrm>
            <a:prstGeom prst="ellipse">
              <a:avLst/>
            </a:prstGeom>
            <a:solidFill>
              <a:srgbClr val="FFFFFF"/>
            </a:solidFill>
            <a:ln w="4763">
              <a:solidFill>
                <a:srgbClr val="FF0000"/>
              </a:solidFill>
              <a:round/>
              <a:headEnd/>
              <a:tailEnd/>
            </a:ln>
          </p:spPr>
          <p:txBody>
            <a:bodyPr/>
            <a:lstStyle/>
            <a:p>
              <a:endParaRPr lang="it-IT"/>
            </a:p>
          </p:txBody>
        </p:sp>
        <p:sp>
          <p:nvSpPr>
            <p:cNvPr id="53407" name="Oval 159"/>
            <p:cNvSpPr>
              <a:spLocks noChangeArrowheads="1"/>
            </p:cNvSpPr>
            <p:nvPr/>
          </p:nvSpPr>
          <p:spPr bwMode="auto">
            <a:xfrm>
              <a:off x="3533" y="2054"/>
              <a:ext cx="37" cy="37"/>
            </a:xfrm>
            <a:prstGeom prst="ellipse">
              <a:avLst/>
            </a:prstGeom>
            <a:solidFill>
              <a:srgbClr val="FFFFFF"/>
            </a:solidFill>
            <a:ln w="4763">
              <a:solidFill>
                <a:srgbClr val="FF0000"/>
              </a:solidFill>
              <a:round/>
              <a:headEnd/>
              <a:tailEnd/>
            </a:ln>
          </p:spPr>
          <p:txBody>
            <a:bodyPr/>
            <a:lstStyle/>
            <a:p>
              <a:endParaRPr lang="it-IT"/>
            </a:p>
          </p:txBody>
        </p:sp>
        <p:sp>
          <p:nvSpPr>
            <p:cNvPr id="53408" name="Oval 160"/>
            <p:cNvSpPr>
              <a:spLocks noChangeArrowheads="1"/>
            </p:cNvSpPr>
            <p:nvPr/>
          </p:nvSpPr>
          <p:spPr bwMode="auto">
            <a:xfrm>
              <a:off x="3606" y="2040"/>
              <a:ext cx="37" cy="37"/>
            </a:xfrm>
            <a:prstGeom prst="ellipse">
              <a:avLst/>
            </a:prstGeom>
            <a:solidFill>
              <a:srgbClr val="FFFFFF"/>
            </a:solidFill>
            <a:ln w="4763">
              <a:solidFill>
                <a:srgbClr val="FF0000"/>
              </a:solidFill>
              <a:round/>
              <a:headEnd/>
              <a:tailEnd/>
            </a:ln>
          </p:spPr>
          <p:txBody>
            <a:bodyPr/>
            <a:lstStyle/>
            <a:p>
              <a:endParaRPr lang="it-IT"/>
            </a:p>
          </p:txBody>
        </p:sp>
        <p:sp>
          <p:nvSpPr>
            <p:cNvPr id="53409" name="Oval 161"/>
            <p:cNvSpPr>
              <a:spLocks noChangeArrowheads="1"/>
            </p:cNvSpPr>
            <p:nvPr/>
          </p:nvSpPr>
          <p:spPr bwMode="auto">
            <a:xfrm>
              <a:off x="3678" y="2031"/>
              <a:ext cx="37" cy="37"/>
            </a:xfrm>
            <a:prstGeom prst="ellipse">
              <a:avLst/>
            </a:prstGeom>
            <a:solidFill>
              <a:srgbClr val="FFFFFF"/>
            </a:solidFill>
            <a:ln w="4763">
              <a:solidFill>
                <a:srgbClr val="FF0000"/>
              </a:solidFill>
              <a:round/>
              <a:headEnd/>
              <a:tailEnd/>
            </a:ln>
          </p:spPr>
          <p:txBody>
            <a:bodyPr/>
            <a:lstStyle/>
            <a:p>
              <a:endParaRPr lang="it-IT"/>
            </a:p>
          </p:txBody>
        </p:sp>
        <p:sp>
          <p:nvSpPr>
            <p:cNvPr id="53410" name="Oval 162"/>
            <p:cNvSpPr>
              <a:spLocks noChangeArrowheads="1"/>
            </p:cNvSpPr>
            <p:nvPr/>
          </p:nvSpPr>
          <p:spPr bwMode="auto">
            <a:xfrm>
              <a:off x="3750" y="2029"/>
              <a:ext cx="37" cy="37"/>
            </a:xfrm>
            <a:prstGeom prst="ellipse">
              <a:avLst/>
            </a:prstGeom>
            <a:solidFill>
              <a:srgbClr val="FFFFFF"/>
            </a:solidFill>
            <a:ln w="4763">
              <a:solidFill>
                <a:srgbClr val="FF0000"/>
              </a:solidFill>
              <a:round/>
              <a:headEnd/>
              <a:tailEnd/>
            </a:ln>
          </p:spPr>
          <p:txBody>
            <a:bodyPr/>
            <a:lstStyle/>
            <a:p>
              <a:endParaRPr lang="it-IT"/>
            </a:p>
          </p:txBody>
        </p:sp>
        <p:sp>
          <p:nvSpPr>
            <p:cNvPr id="53411" name="Oval 163"/>
            <p:cNvSpPr>
              <a:spLocks noChangeArrowheads="1"/>
            </p:cNvSpPr>
            <p:nvPr/>
          </p:nvSpPr>
          <p:spPr bwMode="auto">
            <a:xfrm>
              <a:off x="3822" y="2021"/>
              <a:ext cx="37" cy="37"/>
            </a:xfrm>
            <a:prstGeom prst="ellipse">
              <a:avLst/>
            </a:prstGeom>
            <a:solidFill>
              <a:srgbClr val="FFFFFF"/>
            </a:solidFill>
            <a:ln w="4763">
              <a:solidFill>
                <a:srgbClr val="FF0000"/>
              </a:solidFill>
              <a:round/>
              <a:headEnd/>
              <a:tailEnd/>
            </a:ln>
          </p:spPr>
          <p:txBody>
            <a:bodyPr/>
            <a:lstStyle/>
            <a:p>
              <a:endParaRPr lang="it-IT"/>
            </a:p>
          </p:txBody>
        </p:sp>
        <p:sp>
          <p:nvSpPr>
            <p:cNvPr id="53412" name="Oval 164"/>
            <p:cNvSpPr>
              <a:spLocks noChangeArrowheads="1"/>
            </p:cNvSpPr>
            <p:nvPr/>
          </p:nvSpPr>
          <p:spPr bwMode="auto">
            <a:xfrm>
              <a:off x="3895" y="2016"/>
              <a:ext cx="37" cy="37"/>
            </a:xfrm>
            <a:prstGeom prst="ellipse">
              <a:avLst/>
            </a:prstGeom>
            <a:solidFill>
              <a:srgbClr val="FFFFFF"/>
            </a:solidFill>
            <a:ln w="4763">
              <a:solidFill>
                <a:srgbClr val="FF0000"/>
              </a:solidFill>
              <a:round/>
              <a:headEnd/>
              <a:tailEnd/>
            </a:ln>
          </p:spPr>
          <p:txBody>
            <a:bodyPr/>
            <a:lstStyle/>
            <a:p>
              <a:endParaRPr lang="it-IT"/>
            </a:p>
          </p:txBody>
        </p:sp>
        <p:sp>
          <p:nvSpPr>
            <p:cNvPr id="53413" name="Oval 165"/>
            <p:cNvSpPr>
              <a:spLocks noChangeArrowheads="1"/>
            </p:cNvSpPr>
            <p:nvPr/>
          </p:nvSpPr>
          <p:spPr bwMode="auto">
            <a:xfrm>
              <a:off x="3967" y="2006"/>
              <a:ext cx="37" cy="37"/>
            </a:xfrm>
            <a:prstGeom prst="ellipse">
              <a:avLst/>
            </a:prstGeom>
            <a:solidFill>
              <a:srgbClr val="FFFFFF"/>
            </a:solidFill>
            <a:ln w="4763">
              <a:solidFill>
                <a:srgbClr val="FF0000"/>
              </a:solidFill>
              <a:round/>
              <a:headEnd/>
              <a:tailEnd/>
            </a:ln>
          </p:spPr>
          <p:txBody>
            <a:bodyPr/>
            <a:lstStyle/>
            <a:p>
              <a:endParaRPr lang="it-IT"/>
            </a:p>
          </p:txBody>
        </p:sp>
        <p:sp>
          <p:nvSpPr>
            <p:cNvPr id="53414" name="Oval 166"/>
            <p:cNvSpPr>
              <a:spLocks noChangeArrowheads="1"/>
            </p:cNvSpPr>
            <p:nvPr/>
          </p:nvSpPr>
          <p:spPr bwMode="auto">
            <a:xfrm>
              <a:off x="4039" y="2004"/>
              <a:ext cx="37" cy="37"/>
            </a:xfrm>
            <a:prstGeom prst="ellipse">
              <a:avLst/>
            </a:prstGeom>
            <a:solidFill>
              <a:srgbClr val="FFFFFF"/>
            </a:solidFill>
            <a:ln w="4763">
              <a:solidFill>
                <a:srgbClr val="FF0000"/>
              </a:solidFill>
              <a:round/>
              <a:headEnd/>
              <a:tailEnd/>
            </a:ln>
          </p:spPr>
          <p:txBody>
            <a:bodyPr/>
            <a:lstStyle/>
            <a:p>
              <a:endParaRPr lang="it-IT"/>
            </a:p>
          </p:txBody>
        </p:sp>
        <p:sp>
          <p:nvSpPr>
            <p:cNvPr id="53415" name="Oval 167"/>
            <p:cNvSpPr>
              <a:spLocks noChangeArrowheads="1"/>
            </p:cNvSpPr>
            <p:nvPr/>
          </p:nvSpPr>
          <p:spPr bwMode="auto">
            <a:xfrm>
              <a:off x="4111" y="2017"/>
              <a:ext cx="37" cy="37"/>
            </a:xfrm>
            <a:prstGeom prst="ellipse">
              <a:avLst/>
            </a:prstGeom>
            <a:solidFill>
              <a:srgbClr val="FFFFFF"/>
            </a:solidFill>
            <a:ln w="4763">
              <a:solidFill>
                <a:srgbClr val="FF0000"/>
              </a:solidFill>
              <a:round/>
              <a:headEnd/>
              <a:tailEnd/>
            </a:ln>
          </p:spPr>
          <p:txBody>
            <a:bodyPr/>
            <a:lstStyle/>
            <a:p>
              <a:endParaRPr lang="it-IT"/>
            </a:p>
          </p:txBody>
        </p:sp>
        <p:sp>
          <p:nvSpPr>
            <p:cNvPr id="53416" name="Oval 168"/>
            <p:cNvSpPr>
              <a:spLocks noChangeArrowheads="1"/>
            </p:cNvSpPr>
            <p:nvPr/>
          </p:nvSpPr>
          <p:spPr bwMode="auto">
            <a:xfrm>
              <a:off x="4183" y="1995"/>
              <a:ext cx="37" cy="37"/>
            </a:xfrm>
            <a:prstGeom prst="ellipse">
              <a:avLst/>
            </a:prstGeom>
            <a:solidFill>
              <a:srgbClr val="FFFFFF"/>
            </a:solidFill>
            <a:ln w="4763">
              <a:solidFill>
                <a:srgbClr val="FF0000"/>
              </a:solidFill>
              <a:round/>
              <a:headEnd/>
              <a:tailEnd/>
            </a:ln>
          </p:spPr>
          <p:txBody>
            <a:bodyPr/>
            <a:lstStyle/>
            <a:p>
              <a:endParaRPr lang="it-IT"/>
            </a:p>
          </p:txBody>
        </p:sp>
        <p:sp>
          <p:nvSpPr>
            <p:cNvPr id="53417" name="Oval 169"/>
            <p:cNvSpPr>
              <a:spLocks noChangeArrowheads="1"/>
            </p:cNvSpPr>
            <p:nvPr/>
          </p:nvSpPr>
          <p:spPr bwMode="auto">
            <a:xfrm>
              <a:off x="4257" y="1980"/>
              <a:ext cx="36" cy="37"/>
            </a:xfrm>
            <a:prstGeom prst="ellipse">
              <a:avLst/>
            </a:prstGeom>
            <a:solidFill>
              <a:srgbClr val="FFFFFF"/>
            </a:solidFill>
            <a:ln w="4763">
              <a:solidFill>
                <a:srgbClr val="FF0000"/>
              </a:solidFill>
              <a:round/>
              <a:headEnd/>
              <a:tailEnd/>
            </a:ln>
          </p:spPr>
          <p:txBody>
            <a:bodyPr/>
            <a:lstStyle/>
            <a:p>
              <a:endParaRPr lang="it-IT"/>
            </a:p>
          </p:txBody>
        </p:sp>
        <p:sp>
          <p:nvSpPr>
            <p:cNvPr id="53418" name="Oval 170"/>
            <p:cNvSpPr>
              <a:spLocks noChangeArrowheads="1"/>
            </p:cNvSpPr>
            <p:nvPr/>
          </p:nvSpPr>
          <p:spPr bwMode="auto">
            <a:xfrm>
              <a:off x="4329" y="1951"/>
              <a:ext cx="37" cy="37"/>
            </a:xfrm>
            <a:prstGeom prst="ellipse">
              <a:avLst/>
            </a:prstGeom>
            <a:solidFill>
              <a:srgbClr val="FFFFFF"/>
            </a:solidFill>
            <a:ln w="4763">
              <a:solidFill>
                <a:srgbClr val="FF0000"/>
              </a:solidFill>
              <a:round/>
              <a:headEnd/>
              <a:tailEnd/>
            </a:ln>
          </p:spPr>
          <p:txBody>
            <a:bodyPr/>
            <a:lstStyle/>
            <a:p>
              <a:endParaRPr lang="it-IT"/>
            </a:p>
          </p:txBody>
        </p:sp>
        <p:sp>
          <p:nvSpPr>
            <p:cNvPr id="53419" name="Oval 171"/>
            <p:cNvSpPr>
              <a:spLocks noChangeArrowheads="1"/>
            </p:cNvSpPr>
            <p:nvPr/>
          </p:nvSpPr>
          <p:spPr bwMode="auto">
            <a:xfrm>
              <a:off x="4401" y="1937"/>
              <a:ext cx="37" cy="37"/>
            </a:xfrm>
            <a:prstGeom prst="ellipse">
              <a:avLst/>
            </a:prstGeom>
            <a:solidFill>
              <a:srgbClr val="FFFFFF"/>
            </a:solidFill>
            <a:ln w="4763">
              <a:solidFill>
                <a:srgbClr val="FF0000"/>
              </a:solidFill>
              <a:round/>
              <a:headEnd/>
              <a:tailEnd/>
            </a:ln>
          </p:spPr>
          <p:txBody>
            <a:bodyPr/>
            <a:lstStyle/>
            <a:p>
              <a:endParaRPr lang="it-IT"/>
            </a:p>
          </p:txBody>
        </p:sp>
        <p:sp>
          <p:nvSpPr>
            <p:cNvPr id="53420" name="Oval 172"/>
            <p:cNvSpPr>
              <a:spLocks noChangeArrowheads="1"/>
            </p:cNvSpPr>
            <p:nvPr/>
          </p:nvSpPr>
          <p:spPr bwMode="auto">
            <a:xfrm>
              <a:off x="4473" y="1931"/>
              <a:ext cx="37" cy="37"/>
            </a:xfrm>
            <a:prstGeom prst="ellipse">
              <a:avLst/>
            </a:prstGeom>
            <a:solidFill>
              <a:srgbClr val="FFFFFF"/>
            </a:solidFill>
            <a:ln w="4763">
              <a:solidFill>
                <a:srgbClr val="FF0000"/>
              </a:solidFill>
              <a:round/>
              <a:headEnd/>
              <a:tailEnd/>
            </a:ln>
          </p:spPr>
          <p:txBody>
            <a:bodyPr/>
            <a:lstStyle/>
            <a:p>
              <a:endParaRPr lang="it-IT"/>
            </a:p>
          </p:txBody>
        </p:sp>
        <p:sp>
          <p:nvSpPr>
            <p:cNvPr id="53421" name="Oval 173"/>
            <p:cNvSpPr>
              <a:spLocks noChangeArrowheads="1"/>
            </p:cNvSpPr>
            <p:nvPr/>
          </p:nvSpPr>
          <p:spPr bwMode="auto">
            <a:xfrm>
              <a:off x="4545" y="1943"/>
              <a:ext cx="37" cy="37"/>
            </a:xfrm>
            <a:prstGeom prst="ellipse">
              <a:avLst/>
            </a:prstGeom>
            <a:solidFill>
              <a:srgbClr val="FFFFFF"/>
            </a:solidFill>
            <a:ln w="4763">
              <a:solidFill>
                <a:srgbClr val="FF0000"/>
              </a:solidFill>
              <a:round/>
              <a:headEnd/>
              <a:tailEnd/>
            </a:ln>
          </p:spPr>
          <p:txBody>
            <a:bodyPr/>
            <a:lstStyle/>
            <a:p>
              <a:endParaRPr lang="it-IT"/>
            </a:p>
          </p:txBody>
        </p:sp>
        <p:sp>
          <p:nvSpPr>
            <p:cNvPr id="53422" name="Oval 174"/>
            <p:cNvSpPr>
              <a:spLocks noChangeArrowheads="1"/>
            </p:cNvSpPr>
            <p:nvPr/>
          </p:nvSpPr>
          <p:spPr bwMode="auto">
            <a:xfrm>
              <a:off x="4617" y="1924"/>
              <a:ext cx="37" cy="37"/>
            </a:xfrm>
            <a:prstGeom prst="ellipse">
              <a:avLst/>
            </a:prstGeom>
            <a:solidFill>
              <a:srgbClr val="FFFFFF"/>
            </a:solidFill>
            <a:ln w="4763">
              <a:solidFill>
                <a:srgbClr val="FF0000"/>
              </a:solidFill>
              <a:round/>
              <a:headEnd/>
              <a:tailEnd/>
            </a:ln>
          </p:spPr>
          <p:txBody>
            <a:bodyPr/>
            <a:lstStyle/>
            <a:p>
              <a:endParaRPr lang="it-IT"/>
            </a:p>
          </p:txBody>
        </p:sp>
        <p:sp>
          <p:nvSpPr>
            <p:cNvPr id="53423" name="Oval 175"/>
            <p:cNvSpPr>
              <a:spLocks noChangeArrowheads="1"/>
            </p:cNvSpPr>
            <p:nvPr/>
          </p:nvSpPr>
          <p:spPr bwMode="auto">
            <a:xfrm>
              <a:off x="4690" y="1919"/>
              <a:ext cx="37" cy="37"/>
            </a:xfrm>
            <a:prstGeom prst="ellipse">
              <a:avLst/>
            </a:prstGeom>
            <a:solidFill>
              <a:srgbClr val="FFFFFF"/>
            </a:solidFill>
            <a:ln w="4763">
              <a:solidFill>
                <a:srgbClr val="FF0000"/>
              </a:solidFill>
              <a:round/>
              <a:headEnd/>
              <a:tailEnd/>
            </a:ln>
          </p:spPr>
          <p:txBody>
            <a:bodyPr/>
            <a:lstStyle/>
            <a:p>
              <a:endParaRPr lang="it-IT"/>
            </a:p>
          </p:txBody>
        </p:sp>
        <p:sp>
          <p:nvSpPr>
            <p:cNvPr id="53424" name="Oval 176"/>
            <p:cNvSpPr>
              <a:spLocks noChangeArrowheads="1"/>
            </p:cNvSpPr>
            <p:nvPr/>
          </p:nvSpPr>
          <p:spPr bwMode="auto">
            <a:xfrm>
              <a:off x="4762" y="1911"/>
              <a:ext cx="37" cy="37"/>
            </a:xfrm>
            <a:prstGeom prst="ellipse">
              <a:avLst/>
            </a:prstGeom>
            <a:solidFill>
              <a:srgbClr val="FFFFFF"/>
            </a:solidFill>
            <a:ln w="4763">
              <a:solidFill>
                <a:srgbClr val="FF0000"/>
              </a:solidFill>
              <a:round/>
              <a:headEnd/>
              <a:tailEnd/>
            </a:ln>
          </p:spPr>
          <p:txBody>
            <a:bodyPr/>
            <a:lstStyle/>
            <a:p>
              <a:endParaRPr lang="it-IT"/>
            </a:p>
          </p:txBody>
        </p:sp>
        <p:sp>
          <p:nvSpPr>
            <p:cNvPr id="53425" name="Oval 177"/>
            <p:cNvSpPr>
              <a:spLocks noChangeArrowheads="1"/>
            </p:cNvSpPr>
            <p:nvPr/>
          </p:nvSpPr>
          <p:spPr bwMode="auto">
            <a:xfrm>
              <a:off x="4834" y="1891"/>
              <a:ext cx="37" cy="37"/>
            </a:xfrm>
            <a:prstGeom prst="ellipse">
              <a:avLst/>
            </a:prstGeom>
            <a:solidFill>
              <a:srgbClr val="FFFFFF"/>
            </a:solidFill>
            <a:ln w="4763">
              <a:solidFill>
                <a:srgbClr val="FF0000"/>
              </a:solidFill>
              <a:round/>
              <a:headEnd/>
              <a:tailEnd/>
            </a:ln>
          </p:spPr>
          <p:txBody>
            <a:bodyPr/>
            <a:lstStyle/>
            <a:p>
              <a:endParaRPr lang="it-IT"/>
            </a:p>
          </p:txBody>
        </p:sp>
        <p:sp>
          <p:nvSpPr>
            <p:cNvPr id="53426" name="Oval 178"/>
            <p:cNvSpPr>
              <a:spLocks noChangeArrowheads="1"/>
            </p:cNvSpPr>
            <p:nvPr/>
          </p:nvSpPr>
          <p:spPr bwMode="auto">
            <a:xfrm>
              <a:off x="4906" y="1879"/>
              <a:ext cx="37" cy="37"/>
            </a:xfrm>
            <a:prstGeom prst="ellipse">
              <a:avLst/>
            </a:prstGeom>
            <a:solidFill>
              <a:srgbClr val="FFFFFF"/>
            </a:solidFill>
            <a:ln w="4763">
              <a:solidFill>
                <a:srgbClr val="FF0000"/>
              </a:solidFill>
              <a:round/>
              <a:headEnd/>
              <a:tailEnd/>
            </a:ln>
          </p:spPr>
          <p:txBody>
            <a:bodyPr/>
            <a:lstStyle/>
            <a:p>
              <a:endParaRPr lang="it-IT"/>
            </a:p>
          </p:txBody>
        </p:sp>
        <p:sp>
          <p:nvSpPr>
            <p:cNvPr id="53427" name="Oval 179"/>
            <p:cNvSpPr>
              <a:spLocks noChangeArrowheads="1"/>
            </p:cNvSpPr>
            <p:nvPr/>
          </p:nvSpPr>
          <p:spPr bwMode="auto">
            <a:xfrm>
              <a:off x="4979" y="1825"/>
              <a:ext cx="37" cy="37"/>
            </a:xfrm>
            <a:prstGeom prst="ellipse">
              <a:avLst/>
            </a:prstGeom>
            <a:solidFill>
              <a:srgbClr val="FFFFFF"/>
            </a:solidFill>
            <a:ln w="4763">
              <a:solidFill>
                <a:srgbClr val="FF0000"/>
              </a:solidFill>
              <a:round/>
              <a:headEnd/>
              <a:tailEnd/>
            </a:ln>
          </p:spPr>
          <p:txBody>
            <a:bodyPr/>
            <a:lstStyle/>
            <a:p>
              <a:endParaRPr lang="it-IT"/>
            </a:p>
          </p:txBody>
        </p:sp>
        <p:sp>
          <p:nvSpPr>
            <p:cNvPr id="53428" name="Oval 180"/>
            <p:cNvSpPr>
              <a:spLocks noChangeArrowheads="1"/>
            </p:cNvSpPr>
            <p:nvPr/>
          </p:nvSpPr>
          <p:spPr bwMode="auto">
            <a:xfrm>
              <a:off x="5052" y="1809"/>
              <a:ext cx="37" cy="37"/>
            </a:xfrm>
            <a:prstGeom prst="ellipse">
              <a:avLst/>
            </a:prstGeom>
            <a:solidFill>
              <a:srgbClr val="FFFFFF"/>
            </a:solidFill>
            <a:ln w="4763">
              <a:solidFill>
                <a:srgbClr val="FF0000"/>
              </a:solidFill>
              <a:round/>
              <a:headEnd/>
              <a:tailEnd/>
            </a:ln>
          </p:spPr>
          <p:txBody>
            <a:bodyPr/>
            <a:lstStyle/>
            <a:p>
              <a:endParaRPr lang="it-IT"/>
            </a:p>
          </p:txBody>
        </p:sp>
        <p:sp>
          <p:nvSpPr>
            <p:cNvPr id="53429" name="Oval 181"/>
            <p:cNvSpPr>
              <a:spLocks noChangeArrowheads="1"/>
            </p:cNvSpPr>
            <p:nvPr/>
          </p:nvSpPr>
          <p:spPr bwMode="auto">
            <a:xfrm>
              <a:off x="5124" y="1806"/>
              <a:ext cx="37" cy="37"/>
            </a:xfrm>
            <a:prstGeom prst="ellipse">
              <a:avLst/>
            </a:prstGeom>
            <a:solidFill>
              <a:srgbClr val="FFFFFF"/>
            </a:solidFill>
            <a:ln w="4763">
              <a:solidFill>
                <a:srgbClr val="FF0000"/>
              </a:solidFill>
              <a:round/>
              <a:headEnd/>
              <a:tailEnd/>
            </a:ln>
          </p:spPr>
          <p:txBody>
            <a:bodyPr/>
            <a:lstStyle/>
            <a:p>
              <a:endParaRPr lang="it-IT"/>
            </a:p>
          </p:txBody>
        </p:sp>
        <p:sp>
          <p:nvSpPr>
            <p:cNvPr id="53430" name="Oval 182"/>
            <p:cNvSpPr>
              <a:spLocks noChangeArrowheads="1"/>
            </p:cNvSpPr>
            <p:nvPr/>
          </p:nvSpPr>
          <p:spPr bwMode="auto">
            <a:xfrm>
              <a:off x="5196" y="1811"/>
              <a:ext cx="37" cy="37"/>
            </a:xfrm>
            <a:prstGeom prst="ellipse">
              <a:avLst/>
            </a:prstGeom>
            <a:solidFill>
              <a:srgbClr val="FFFFFF"/>
            </a:solidFill>
            <a:ln w="4763">
              <a:solidFill>
                <a:srgbClr val="FF0000"/>
              </a:solidFill>
              <a:round/>
              <a:headEnd/>
              <a:tailEnd/>
            </a:ln>
          </p:spPr>
          <p:txBody>
            <a:bodyPr/>
            <a:lstStyle/>
            <a:p>
              <a:endParaRPr lang="it-IT"/>
            </a:p>
          </p:txBody>
        </p:sp>
        <p:sp>
          <p:nvSpPr>
            <p:cNvPr id="53431" name="Line 183"/>
            <p:cNvSpPr>
              <a:spLocks noChangeShapeType="1"/>
            </p:cNvSpPr>
            <p:nvPr/>
          </p:nvSpPr>
          <p:spPr bwMode="auto">
            <a:xfrm flipH="1">
              <a:off x="3361" y="2023"/>
              <a:ext cx="19" cy="1"/>
            </a:xfrm>
            <a:prstGeom prst="line">
              <a:avLst/>
            </a:prstGeom>
            <a:noFill/>
            <a:ln w="4763">
              <a:solidFill>
                <a:srgbClr val="00FF00"/>
              </a:solidFill>
              <a:round/>
              <a:headEnd/>
              <a:tailEnd/>
            </a:ln>
          </p:spPr>
          <p:txBody>
            <a:bodyPr/>
            <a:lstStyle/>
            <a:p>
              <a:endParaRPr lang="it-IT"/>
            </a:p>
          </p:txBody>
        </p:sp>
        <p:sp>
          <p:nvSpPr>
            <p:cNvPr id="53432" name="Line 184"/>
            <p:cNvSpPr>
              <a:spLocks noChangeShapeType="1"/>
            </p:cNvSpPr>
            <p:nvPr/>
          </p:nvSpPr>
          <p:spPr bwMode="auto">
            <a:xfrm flipH="1" flipV="1">
              <a:off x="3433" y="2025"/>
              <a:ext cx="20" cy="3"/>
            </a:xfrm>
            <a:prstGeom prst="line">
              <a:avLst/>
            </a:prstGeom>
            <a:noFill/>
            <a:ln w="4763">
              <a:solidFill>
                <a:srgbClr val="00FF00"/>
              </a:solidFill>
              <a:round/>
              <a:headEnd/>
              <a:tailEnd/>
            </a:ln>
          </p:spPr>
          <p:txBody>
            <a:bodyPr/>
            <a:lstStyle/>
            <a:p>
              <a:endParaRPr lang="it-IT"/>
            </a:p>
          </p:txBody>
        </p:sp>
        <p:sp>
          <p:nvSpPr>
            <p:cNvPr id="53433" name="Line 185"/>
            <p:cNvSpPr>
              <a:spLocks noChangeShapeType="1"/>
            </p:cNvSpPr>
            <p:nvPr/>
          </p:nvSpPr>
          <p:spPr bwMode="auto">
            <a:xfrm flipH="1">
              <a:off x="3500" y="1995"/>
              <a:ext cx="30" cy="22"/>
            </a:xfrm>
            <a:prstGeom prst="line">
              <a:avLst/>
            </a:prstGeom>
            <a:noFill/>
            <a:ln w="4763">
              <a:solidFill>
                <a:srgbClr val="00FF00"/>
              </a:solidFill>
              <a:round/>
              <a:headEnd/>
              <a:tailEnd/>
            </a:ln>
          </p:spPr>
          <p:txBody>
            <a:bodyPr/>
            <a:lstStyle/>
            <a:p>
              <a:endParaRPr lang="it-IT"/>
            </a:p>
          </p:txBody>
        </p:sp>
        <p:sp>
          <p:nvSpPr>
            <p:cNvPr id="53434" name="Line 186"/>
            <p:cNvSpPr>
              <a:spLocks noChangeShapeType="1"/>
            </p:cNvSpPr>
            <p:nvPr/>
          </p:nvSpPr>
          <p:spPr bwMode="auto">
            <a:xfrm flipH="1">
              <a:off x="3572" y="1936"/>
              <a:ext cx="32" cy="28"/>
            </a:xfrm>
            <a:prstGeom prst="line">
              <a:avLst/>
            </a:prstGeom>
            <a:noFill/>
            <a:ln w="4763">
              <a:solidFill>
                <a:srgbClr val="00FF00"/>
              </a:solidFill>
              <a:round/>
              <a:headEnd/>
              <a:tailEnd/>
            </a:ln>
          </p:spPr>
          <p:txBody>
            <a:bodyPr/>
            <a:lstStyle/>
            <a:p>
              <a:endParaRPr lang="it-IT"/>
            </a:p>
          </p:txBody>
        </p:sp>
        <p:sp>
          <p:nvSpPr>
            <p:cNvPr id="53435" name="Line 187"/>
            <p:cNvSpPr>
              <a:spLocks noChangeShapeType="1"/>
            </p:cNvSpPr>
            <p:nvPr/>
          </p:nvSpPr>
          <p:spPr bwMode="auto">
            <a:xfrm flipH="1" flipV="1">
              <a:off x="3649" y="1928"/>
              <a:ext cx="23" cy="7"/>
            </a:xfrm>
            <a:prstGeom prst="line">
              <a:avLst/>
            </a:prstGeom>
            <a:noFill/>
            <a:ln w="4763">
              <a:solidFill>
                <a:srgbClr val="00FF00"/>
              </a:solidFill>
              <a:round/>
              <a:headEnd/>
              <a:tailEnd/>
            </a:ln>
          </p:spPr>
          <p:txBody>
            <a:bodyPr/>
            <a:lstStyle/>
            <a:p>
              <a:endParaRPr lang="it-IT"/>
            </a:p>
          </p:txBody>
        </p:sp>
        <p:sp>
          <p:nvSpPr>
            <p:cNvPr id="53436" name="Line 188"/>
            <p:cNvSpPr>
              <a:spLocks noChangeShapeType="1"/>
            </p:cNvSpPr>
            <p:nvPr/>
          </p:nvSpPr>
          <p:spPr bwMode="auto">
            <a:xfrm flipH="1">
              <a:off x="3715" y="1892"/>
              <a:ext cx="35" cy="33"/>
            </a:xfrm>
            <a:prstGeom prst="line">
              <a:avLst/>
            </a:prstGeom>
            <a:noFill/>
            <a:ln w="4763">
              <a:solidFill>
                <a:srgbClr val="00FF00"/>
              </a:solidFill>
              <a:round/>
              <a:headEnd/>
              <a:tailEnd/>
            </a:ln>
          </p:spPr>
          <p:txBody>
            <a:bodyPr/>
            <a:lstStyle/>
            <a:p>
              <a:endParaRPr lang="it-IT"/>
            </a:p>
          </p:txBody>
        </p:sp>
        <p:sp>
          <p:nvSpPr>
            <p:cNvPr id="53437" name="Line 189"/>
            <p:cNvSpPr>
              <a:spLocks noChangeShapeType="1"/>
            </p:cNvSpPr>
            <p:nvPr/>
          </p:nvSpPr>
          <p:spPr bwMode="auto">
            <a:xfrm flipH="1" flipV="1">
              <a:off x="3793" y="1884"/>
              <a:ext cx="24" cy="11"/>
            </a:xfrm>
            <a:prstGeom prst="line">
              <a:avLst/>
            </a:prstGeom>
            <a:noFill/>
            <a:ln w="4763">
              <a:solidFill>
                <a:srgbClr val="00FF00"/>
              </a:solidFill>
              <a:round/>
              <a:headEnd/>
              <a:tailEnd/>
            </a:ln>
          </p:spPr>
          <p:txBody>
            <a:bodyPr/>
            <a:lstStyle/>
            <a:p>
              <a:endParaRPr lang="it-IT"/>
            </a:p>
          </p:txBody>
        </p:sp>
        <p:sp>
          <p:nvSpPr>
            <p:cNvPr id="53438" name="Line 190"/>
            <p:cNvSpPr>
              <a:spLocks noChangeShapeType="1"/>
            </p:cNvSpPr>
            <p:nvPr/>
          </p:nvSpPr>
          <p:spPr bwMode="auto">
            <a:xfrm flipH="1">
              <a:off x="3854" y="1808"/>
              <a:ext cx="46" cy="76"/>
            </a:xfrm>
            <a:prstGeom prst="line">
              <a:avLst/>
            </a:prstGeom>
            <a:noFill/>
            <a:ln w="4763">
              <a:solidFill>
                <a:srgbClr val="00FF00"/>
              </a:solidFill>
              <a:round/>
              <a:headEnd/>
              <a:tailEnd/>
            </a:ln>
          </p:spPr>
          <p:txBody>
            <a:bodyPr/>
            <a:lstStyle/>
            <a:p>
              <a:endParaRPr lang="it-IT"/>
            </a:p>
          </p:txBody>
        </p:sp>
        <p:sp>
          <p:nvSpPr>
            <p:cNvPr id="53439" name="Line 191"/>
            <p:cNvSpPr>
              <a:spLocks noChangeShapeType="1"/>
            </p:cNvSpPr>
            <p:nvPr/>
          </p:nvSpPr>
          <p:spPr bwMode="auto">
            <a:xfrm flipH="1" flipV="1">
              <a:off x="3934" y="1802"/>
              <a:ext cx="30" cy="23"/>
            </a:xfrm>
            <a:prstGeom prst="line">
              <a:avLst/>
            </a:prstGeom>
            <a:noFill/>
            <a:ln w="4763">
              <a:solidFill>
                <a:srgbClr val="00FF00"/>
              </a:solidFill>
              <a:round/>
              <a:headEnd/>
              <a:tailEnd/>
            </a:ln>
          </p:spPr>
          <p:txBody>
            <a:bodyPr/>
            <a:lstStyle/>
            <a:p>
              <a:endParaRPr lang="it-IT"/>
            </a:p>
          </p:txBody>
        </p:sp>
        <p:sp>
          <p:nvSpPr>
            <p:cNvPr id="53440" name="Line 192"/>
            <p:cNvSpPr>
              <a:spLocks noChangeShapeType="1"/>
            </p:cNvSpPr>
            <p:nvPr/>
          </p:nvSpPr>
          <p:spPr bwMode="auto">
            <a:xfrm flipH="1">
              <a:off x="4001" y="1767"/>
              <a:ext cx="41" cy="54"/>
            </a:xfrm>
            <a:prstGeom prst="line">
              <a:avLst/>
            </a:prstGeom>
            <a:noFill/>
            <a:ln w="4763">
              <a:solidFill>
                <a:srgbClr val="00FF00"/>
              </a:solidFill>
              <a:round/>
              <a:headEnd/>
              <a:tailEnd/>
            </a:ln>
          </p:spPr>
          <p:txBody>
            <a:bodyPr/>
            <a:lstStyle/>
            <a:p>
              <a:endParaRPr lang="it-IT"/>
            </a:p>
          </p:txBody>
        </p:sp>
        <p:sp>
          <p:nvSpPr>
            <p:cNvPr id="53441" name="Line 193"/>
            <p:cNvSpPr>
              <a:spLocks noChangeShapeType="1"/>
            </p:cNvSpPr>
            <p:nvPr/>
          </p:nvSpPr>
          <p:spPr bwMode="auto">
            <a:xfrm flipH="1">
              <a:off x="4081" y="1723"/>
              <a:ext cx="25" cy="12"/>
            </a:xfrm>
            <a:prstGeom prst="line">
              <a:avLst/>
            </a:prstGeom>
            <a:noFill/>
            <a:ln w="4763">
              <a:solidFill>
                <a:srgbClr val="00FF00"/>
              </a:solidFill>
              <a:round/>
              <a:headEnd/>
              <a:tailEnd/>
            </a:ln>
          </p:spPr>
          <p:txBody>
            <a:bodyPr/>
            <a:lstStyle/>
            <a:p>
              <a:endParaRPr lang="it-IT"/>
            </a:p>
          </p:txBody>
        </p:sp>
        <p:sp>
          <p:nvSpPr>
            <p:cNvPr id="53442" name="Line 194"/>
            <p:cNvSpPr>
              <a:spLocks noChangeShapeType="1"/>
            </p:cNvSpPr>
            <p:nvPr/>
          </p:nvSpPr>
          <p:spPr bwMode="auto">
            <a:xfrm flipH="1">
              <a:off x="4154" y="1697"/>
              <a:ext cx="23" cy="7"/>
            </a:xfrm>
            <a:prstGeom prst="line">
              <a:avLst/>
            </a:prstGeom>
            <a:noFill/>
            <a:ln w="4763">
              <a:solidFill>
                <a:srgbClr val="00FF00"/>
              </a:solidFill>
              <a:round/>
              <a:headEnd/>
              <a:tailEnd/>
            </a:ln>
          </p:spPr>
          <p:txBody>
            <a:bodyPr/>
            <a:lstStyle/>
            <a:p>
              <a:endParaRPr lang="it-IT"/>
            </a:p>
          </p:txBody>
        </p:sp>
        <p:sp>
          <p:nvSpPr>
            <p:cNvPr id="53443" name="Line 195"/>
            <p:cNvSpPr>
              <a:spLocks noChangeShapeType="1"/>
            </p:cNvSpPr>
            <p:nvPr/>
          </p:nvSpPr>
          <p:spPr bwMode="auto">
            <a:xfrm flipH="1">
              <a:off x="4216" y="1597"/>
              <a:ext cx="45" cy="69"/>
            </a:xfrm>
            <a:prstGeom prst="line">
              <a:avLst/>
            </a:prstGeom>
            <a:noFill/>
            <a:ln w="4763">
              <a:solidFill>
                <a:srgbClr val="00FF00"/>
              </a:solidFill>
              <a:round/>
              <a:headEnd/>
              <a:tailEnd/>
            </a:ln>
          </p:spPr>
          <p:txBody>
            <a:bodyPr/>
            <a:lstStyle/>
            <a:p>
              <a:endParaRPr lang="it-IT"/>
            </a:p>
          </p:txBody>
        </p:sp>
        <p:sp>
          <p:nvSpPr>
            <p:cNvPr id="53444" name="Line 196"/>
            <p:cNvSpPr>
              <a:spLocks noChangeShapeType="1"/>
            </p:cNvSpPr>
            <p:nvPr/>
          </p:nvSpPr>
          <p:spPr bwMode="auto">
            <a:xfrm flipH="1" flipV="1">
              <a:off x="4293" y="1595"/>
              <a:ext cx="37" cy="42"/>
            </a:xfrm>
            <a:prstGeom prst="line">
              <a:avLst/>
            </a:prstGeom>
            <a:noFill/>
            <a:ln w="4763">
              <a:solidFill>
                <a:srgbClr val="00FF00"/>
              </a:solidFill>
              <a:round/>
              <a:headEnd/>
              <a:tailEnd/>
            </a:ln>
          </p:spPr>
          <p:txBody>
            <a:bodyPr/>
            <a:lstStyle/>
            <a:p>
              <a:endParaRPr lang="it-IT"/>
            </a:p>
          </p:txBody>
        </p:sp>
        <p:sp>
          <p:nvSpPr>
            <p:cNvPr id="53445" name="Line 197"/>
            <p:cNvSpPr>
              <a:spLocks noChangeShapeType="1"/>
            </p:cNvSpPr>
            <p:nvPr/>
          </p:nvSpPr>
          <p:spPr bwMode="auto">
            <a:xfrm flipH="1">
              <a:off x="4358" y="1509"/>
              <a:ext cx="51" cy="123"/>
            </a:xfrm>
            <a:prstGeom prst="line">
              <a:avLst/>
            </a:prstGeom>
            <a:noFill/>
            <a:ln w="4763">
              <a:solidFill>
                <a:srgbClr val="00FF00"/>
              </a:solidFill>
              <a:round/>
              <a:headEnd/>
              <a:tailEnd/>
            </a:ln>
          </p:spPr>
          <p:txBody>
            <a:bodyPr/>
            <a:lstStyle/>
            <a:p>
              <a:endParaRPr lang="it-IT"/>
            </a:p>
          </p:txBody>
        </p:sp>
        <p:sp>
          <p:nvSpPr>
            <p:cNvPr id="53446" name="Line 198"/>
            <p:cNvSpPr>
              <a:spLocks noChangeShapeType="1"/>
            </p:cNvSpPr>
            <p:nvPr/>
          </p:nvSpPr>
          <p:spPr bwMode="auto">
            <a:xfrm flipH="1" flipV="1">
              <a:off x="4433" y="1507"/>
              <a:ext cx="45" cy="71"/>
            </a:xfrm>
            <a:prstGeom prst="line">
              <a:avLst/>
            </a:prstGeom>
            <a:noFill/>
            <a:ln w="4763">
              <a:solidFill>
                <a:srgbClr val="00FF00"/>
              </a:solidFill>
              <a:round/>
              <a:headEnd/>
              <a:tailEnd/>
            </a:ln>
          </p:spPr>
          <p:txBody>
            <a:bodyPr/>
            <a:lstStyle/>
            <a:p>
              <a:endParaRPr lang="it-IT"/>
            </a:p>
          </p:txBody>
        </p:sp>
        <p:sp>
          <p:nvSpPr>
            <p:cNvPr id="53447" name="Line 199"/>
            <p:cNvSpPr>
              <a:spLocks noChangeShapeType="1"/>
            </p:cNvSpPr>
            <p:nvPr/>
          </p:nvSpPr>
          <p:spPr bwMode="auto">
            <a:xfrm flipH="1">
              <a:off x="4503" y="1473"/>
              <a:ext cx="49" cy="103"/>
            </a:xfrm>
            <a:prstGeom prst="line">
              <a:avLst/>
            </a:prstGeom>
            <a:noFill/>
            <a:ln w="4763">
              <a:solidFill>
                <a:srgbClr val="00FF00"/>
              </a:solidFill>
              <a:round/>
              <a:headEnd/>
              <a:tailEnd/>
            </a:ln>
          </p:spPr>
          <p:txBody>
            <a:bodyPr/>
            <a:lstStyle/>
            <a:p>
              <a:endParaRPr lang="it-IT"/>
            </a:p>
          </p:txBody>
        </p:sp>
        <p:sp>
          <p:nvSpPr>
            <p:cNvPr id="53448" name="Line 200"/>
            <p:cNvSpPr>
              <a:spLocks noChangeShapeType="1"/>
            </p:cNvSpPr>
            <p:nvPr/>
          </p:nvSpPr>
          <p:spPr bwMode="auto">
            <a:xfrm flipH="1" flipV="1">
              <a:off x="4585" y="1465"/>
              <a:ext cx="30" cy="22"/>
            </a:xfrm>
            <a:prstGeom prst="line">
              <a:avLst/>
            </a:prstGeom>
            <a:noFill/>
            <a:ln w="4763">
              <a:solidFill>
                <a:srgbClr val="00FF00"/>
              </a:solidFill>
              <a:round/>
              <a:headEnd/>
              <a:tailEnd/>
            </a:ln>
          </p:spPr>
          <p:txBody>
            <a:bodyPr/>
            <a:lstStyle/>
            <a:p>
              <a:endParaRPr lang="it-IT"/>
            </a:p>
          </p:txBody>
        </p:sp>
        <p:sp>
          <p:nvSpPr>
            <p:cNvPr id="53449" name="Line 201"/>
            <p:cNvSpPr>
              <a:spLocks noChangeShapeType="1"/>
            </p:cNvSpPr>
            <p:nvPr/>
          </p:nvSpPr>
          <p:spPr bwMode="auto">
            <a:xfrm flipH="1">
              <a:off x="4647" y="1361"/>
              <a:ext cx="51" cy="118"/>
            </a:xfrm>
            <a:prstGeom prst="line">
              <a:avLst/>
            </a:prstGeom>
            <a:noFill/>
            <a:ln w="4763">
              <a:solidFill>
                <a:srgbClr val="00FF00"/>
              </a:solidFill>
              <a:round/>
              <a:headEnd/>
              <a:tailEnd/>
            </a:ln>
          </p:spPr>
          <p:txBody>
            <a:bodyPr/>
            <a:lstStyle/>
            <a:p>
              <a:endParaRPr lang="it-IT"/>
            </a:p>
          </p:txBody>
        </p:sp>
        <p:sp>
          <p:nvSpPr>
            <p:cNvPr id="53450" name="Line 202"/>
            <p:cNvSpPr>
              <a:spLocks noChangeShapeType="1"/>
            </p:cNvSpPr>
            <p:nvPr/>
          </p:nvSpPr>
          <p:spPr bwMode="auto">
            <a:xfrm flipH="1" flipV="1">
              <a:off x="4735" y="1339"/>
              <a:ext cx="19" cy="1"/>
            </a:xfrm>
            <a:prstGeom prst="line">
              <a:avLst/>
            </a:prstGeom>
            <a:noFill/>
            <a:ln w="4763">
              <a:solidFill>
                <a:srgbClr val="00FF00"/>
              </a:solidFill>
              <a:round/>
              <a:headEnd/>
              <a:tailEnd/>
            </a:ln>
          </p:spPr>
          <p:txBody>
            <a:bodyPr/>
            <a:lstStyle/>
            <a:p>
              <a:endParaRPr lang="it-IT"/>
            </a:p>
          </p:txBody>
        </p:sp>
        <p:sp>
          <p:nvSpPr>
            <p:cNvPr id="53451" name="Line 203"/>
            <p:cNvSpPr>
              <a:spLocks noChangeShapeType="1"/>
            </p:cNvSpPr>
            <p:nvPr/>
          </p:nvSpPr>
          <p:spPr bwMode="auto">
            <a:xfrm flipH="1" flipV="1">
              <a:off x="4795" y="1365"/>
              <a:ext cx="43" cy="60"/>
            </a:xfrm>
            <a:prstGeom prst="line">
              <a:avLst/>
            </a:prstGeom>
            <a:noFill/>
            <a:ln w="4763">
              <a:solidFill>
                <a:srgbClr val="00FF00"/>
              </a:solidFill>
              <a:round/>
              <a:headEnd/>
              <a:tailEnd/>
            </a:ln>
          </p:spPr>
          <p:txBody>
            <a:bodyPr/>
            <a:lstStyle/>
            <a:p>
              <a:endParaRPr lang="it-IT"/>
            </a:p>
          </p:txBody>
        </p:sp>
        <p:sp>
          <p:nvSpPr>
            <p:cNvPr id="53452" name="Line 204"/>
            <p:cNvSpPr>
              <a:spLocks noChangeShapeType="1"/>
            </p:cNvSpPr>
            <p:nvPr/>
          </p:nvSpPr>
          <p:spPr bwMode="auto">
            <a:xfrm flipH="1">
              <a:off x="4861" y="1258"/>
              <a:ext cx="55" cy="164"/>
            </a:xfrm>
            <a:prstGeom prst="line">
              <a:avLst/>
            </a:prstGeom>
            <a:noFill/>
            <a:ln w="4763">
              <a:solidFill>
                <a:srgbClr val="00FF00"/>
              </a:solidFill>
              <a:round/>
              <a:headEnd/>
              <a:tailEnd/>
            </a:ln>
          </p:spPr>
          <p:txBody>
            <a:bodyPr/>
            <a:lstStyle/>
            <a:p>
              <a:endParaRPr lang="it-IT"/>
            </a:p>
          </p:txBody>
        </p:sp>
        <p:sp>
          <p:nvSpPr>
            <p:cNvPr id="53453" name="Line 205"/>
            <p:cNvSpPr>
              <a:spLocks noChangeShapeType="1"/>
            </p:cNvSpPr>
            <p:nvPr/>
          </p:nvSpPr>
          <p:spPr bwMode="auto">
            <a:xfrm flipH="1" flipV="1">
              <a:off x="4940" y="1255"/>
              <a:ext cx="43" cy="61"/>
            </a:xfrm>
            <a:prstGeom prst="line">
              <a:avLst/>
            </a:prstGeom>
            <a:noFill/>
            <a:ln w="4763">
              <a:solidFill>
                <a:srgbClr val="00FF00"/>
              </a:solidFill>
              <a:round/>
              <a:headEnd/>
              <a:tailEnd/>
            </a:ln>
          </p:spPr>
          <p:txBody>
            <a:bodyPr/>
            <a:lstStyle/>
            <a:p>
              <a:endParaRPr lang="it-IT"/>
            </a:p>
          </p:txBody>
        </p:sp>
        <p:sp>
          <p:nvSpPr>
            <p:cNvPr id="53454" name="Line 206"/>
            <p:cNvSpPr>
              <a:spLocks noChangeShapeType="1"/>
            </p:cNvSpPr>
            <p:nvPr/>
          </p:nvSpPr>
          <p:spPr bwMode="auto">
            <a:xfrm flipH="1">
              <a:off x="5011" y="1234"/>
              <a:ext cx="46" cy="81"/>
            </a:xfrm>
            <a:prstGeom prst="line">
              <a:avLst/>
            </a:prstGeom>
            <a:noFill/>
            <a:ln w="4763">
              <a:solidFill>
                <a:srgbClr val="00FF00"/>
              </a:solidFill>
              <a:round/>
              <a:headEnd/>
              <a:tailEnd/>
            </a:ln>
          </p:spPr>
          <p:txBody>
            <a:bodyPr/>
            <a:lstStyle/>
            <a:p>
              <a:endParaRPr lang="it-IT"/>
            </a:p>
          </p:txBody>
        </p:sp>
        <p:sp>
          <p:nvSpPr>
            <p:cNvPr id="53455" name="Line 207"/>
            <p:cNvSpPr>
              <a:spLocks noChangeShapeType="1"/>
            </p:cNvSpPr>
            <p:nvPr/>
          </p:nvSpPr>
          <p:spPr bwMode="auto">
            <a:xfrm flipH="1" flipV="1">
              <a:off x="5088" y="1230"/>
              <a:ext cx="37" cy="41"/>
            </a:xfrm>
            <a:prstGeom prst="line">
              <a:avLst/>
            </a:prstGeom>
            <a:noFill/>
            <a:ln w="4763">
              <a:solidFill>
                <a:srgbClr val="00FF00"/>
              </a:solidFill>
              <a:round/>
              <a:headEnd/>
              <a:tailEnd/>
            </a:ln>
          </p:spPr>
          <p:txBody>
            <a:bodyPr/>
            <a:lstStyle/>
            <a:p>
              <a:endParaRPr lang="it-IT"/>
            </a:p>
          </p:txBody>
        </p:sp>
        <p:sp>
          <p:nvSpPr>
            <p:cNvPr id="53456" name="Line 208"/>
            <p:cNvSpPr>
              <a:spLocks noChangeShapeType="1"/>
            </p:cNvSpPr>
            <p:nvPr/>
          </p:nvSpPr>
          <p:spPr bwMode="auto">
            <a:xfrm flipH="1">
              <a:off x="5156" y="1196"/>
              <a:ext cx="44" cy="71"/>
            </a:xfrm>
            <a:prstGeom prst="line">
              <a:avLst/>
            </a:prstGeom>
            <a:noFill/>
            <a:ln w="4763">
              <a:solidFill>
                <a:srgbClr val="00FF00"/>
              </a:solidFill>
              <a:round/>
              <a:headEnd/>
              <a:tailEnd/>
            </a:ln>
          </p:spPr>
          <p:txBody>
            <a:bodyPr/>
            <a:lstStyle/>
            <a:p>
              <a:endParaRPr lang="it-IT"/>
            </a:p>
          </p:txBody>
        </p:sp>
        <p:sp>
          <p:nvSpPr>
            <p:cNvPr id="53457" name="Oval 209"/>
            <p:cNvSpPr>
              <a:spLocks noChangeArrowheads="1"/>
            </p:cNvSpPr>
            <p:nvPr/>
          </p:nvSpPr>
          <p:spPr bwMode="auto">
            <a:xfrm>
              <a:off x="3316" y="2005"/>
              <a:ext cx="37" cy="37"/>
            </a:xfrm>
            <a:prstGeom prst="ellipse">
              <a:avLst/>
            </a:prstGeom>
            <a:solidFill>
              <a:srgbClr val="FFFFFF"/>
            </a:solidFill>
            <a:ln w="4763">
              <a:solidFill>
                <a:srgbClr val="00FF00"/>
              </a:solidFill>
              <a:round/>
              <a:headEnd/>
              <a:tailEnd/>
            </a:ln>
          </p:spPr>
          <p:txBody>
            <a:bodyPr/>
            <a:lstStyle/>
            <a:p>
              <a:endParaRPr lang="it-IT"/>
            </a:p>
          </p:txBody>
        </p:sp>
        <p:sp>
          <p:nvSpPr>
            <p:cNvPr id="53458" name="Oval 210"/>
            <p:cNvSpPr>
              <a:spLocks noChangeArrowheads="1"/>
            </p:cNvSpPr>
            <p:nvPr/>
          </p:nvSpPr>
          <p:spPr bwMode="auto">
            <a:xfrm>
              <a:off x="3388" y="2003"/>
              <a:ext cx="37" cy="37"/>
            </a:xfrm>
            <a:prstGeom prst="ellipse">
              <a:avLst/>
            </a:prstGeom>
            <a:solidFill>
              <a:srgbClr val="FFFFFF"/>
            </a:solidFill>
            <a:ln w="4763">
              <a:solidFill>
                <a:srgbClr val="00FF00"/>
              </a:solidFill>
              <a:round/>
              <a:headEnd/>
              <a:tailEnd/>
            </a:ln>
          </p:spPr>
          <p:txBody>
            <a:bodyPr/>
            <a:lstStyle/>
            <a:p>
              <a:endParaRPr lang="it-IT"/>
            </a:p>
          </p:txBody>
        </p:sp>
        <p:sp>
          <p:nvSpPr>
            <p:cNvPr id="53459" name="Oval 211"/>
            <p:cNvSpPr>
              <a:spLocks noChangeArrowheads="1"/>
            </p:cNvSpPr>
            <p:nvPr/>
          </p:nvSpPr>
          <p:spPr bwMode="auto">
            <a:xfrm>
              <a:off x="3461" y="2013"/>
              <a:ext cx="37" cy="37"/>
            </a:xfrm>
            <a:prstGeom prst="ellipse">
              <a:avLst/>
            </a:prstGeom>
            <a:solidFill>
              <a:srgbClr val="FFFFFF"/>
            </a:solidFill>
            <a:ln w="4763">
              <a:solidFill>
                <a:srgbClr val="00FF00"/>
              </a:solidFill>
              <a:round/>
              <a:headEnd/>
              <a:tailEnd/>
            </a:ln>
          </p:spPr>
          <p:txBody>
            <a:bodyPr/>
            <a:lstStyle/>
            <a:p>
              <a:endParaRPr lang="it-IT"/>
            </a:p>
          </p:txBody>
        </p:sp>
        <p:sp>
          <p:nvSpPr>
            <p:cNvPr id="53460" name="Oval 212"/>
            <p:cNvSpPr>
              <a:spLocks noChangeArrowheads="1"/>
            </p:cNvSpPr>
            <p:nvPr/>
          </p:nvSpPr>
          <p:spPr bwMode="auto">
            <a:xfrm>
              <a:off x="3533" y="1962"/>
              <a:ext cx="37" cy="37"/>
            </a:xfrm>
            <a:prstGeom prst="ellipse">
              <a:avLst/>
            </a:prstGeom>
            <a:solidFill>
              <a:srgbClr val="FFFFFF"/>
            </a:solidFill>
            <a:ln w="4763">
              <a:solidFill>
                <a:srgbClr val="00FF00"/>
              </a:solidFill>
              <a:round/>
              <a:headEnd/>
              <a:tailEnd/>
            </a:ln>
          </p:spPr>
          <p:txBody>
            <a:bodyPr/>
            <a:lstStyle/>
            <a:p>
              <a:endParaRPr lang="it-IT"/>
            </a:p>
          </p:txBody>
        </p:sp>
        <p:sp>
          <p:nvSpPr>
            <p:cNvPr id="53461" name="Oval 213"/>
            <p:cNvSpPr>
              <a:spLocks noChangeArrowheads="1"/>
            </p:cNvSpPr>
            <p:nvPr/>
          </p:nvSpPr>
          <p:spPr bwMode="auto">
            <a:xfrm>
              <a:off x="3606" y="1900"/>
              <a:ext cx="37" cy="37"/>
            </a:xfrm>
            <a:prstGeom prst="ellipse">
              <a:avLst/>
            </a:prstGeom>
            <a:solidFill>
              <a:srgbClr val="FFFFFF"/>
            </a:solidFill>
            <a:ln w="4763">
              <a:solidFill>
                <a:srgbClr val="00FF00"/>
              </a:solidFill>
              <a:round/>
              <a:headEnd/>
              <a:tailEnd/>
            </a:ln>
          </p:spPr>
          <p:txBody>
            <a:bodyPr/>
            <a:lstStyle/>
            <a:p>
              <a:endParaRPr lang="it-IT"/>
            </a:p>
          </p:txBody>
        </p:sp>
        <p:sp>
          <p:nvSpPr>
            <p:cNvPr id="53462" name="Oval 214"/>
            <p:cNvSpPr>
              <a:spLocks noChangeArrowheads="1"/>
            </p:cNvSpPr>
            <p:nvPr/>
          </p:nvSpPr>
          <p:spPr bwMode="auto">
            <a:xfrm>
              <a:off x="3678" y="1925"/>
              <a:ext cx="37" cy="37"/>
            </a:xfrm>
            <a:prstGeom prst="ellipse">
              <a:avLst/>
            </a:prstGeom>
            <a:solidFill>
              <a:srgbClr val="FFFFFF"/>
            </a:solidFill>
            <a:ln w="4763">
              <a:solidFill>
                <a:srgbClr val="00FF00"/>
              </a:solidFill>
              <a:round/>
              <a:headEnd/>
              <a:tailEnd/>
            </a:ln>
          </p:spPr>
          <p:txBody>
            <a:bodyPr/>
            <a:lstStyle/>
            <a:p>
              <a:endParaRPr lang="it-IT"/>
            </a:p>
          </p:txBody>
        </p:sp>
        <p:sp>
          <p:nvSpPr>
            <p:cNvPr id="53463" name="Oval 215"/>
            <p:cNvSpPr>
              <a:spLocks noChangeArrowheads="1"/>
            </p:cNvSpPr>
            <p:nvPr/>
          </p:nvSpPr>
          <p:spPr bwMode="auto">
            <a:xfrm>
              <a:off x="3750" y="1855"/>
              <a:ext cx="37" cy="37"/>
            </a:xfrm>
            <a:prstGeom prst="ellipse">
              <a:avLst/>
            </a:prstGeom>
            <a:solidFill>
              <a:srgbClr val="FFFFFF"/>
            </a:solidFill>
            <a:ln w="4763">
              <a:solidFill>
                <a:srgbClr val="00FF00"/>
              </a:solidFill>
              <a:round/>
              <a:headEnd/>
              <a:tailEnd/>
            </a:ln>
          </p:spPr>
          <p:txBody>
            <a:bodyPr/>
            <a:lstStyle/>
            <a:p>
              <a:endParaRPr lang="it-IT"/>
            </a:p>
          </p:txBody>
        </p:sp>
        <p:sp>
          <p:nvSpPr>
            <p:cNvPr id="53464" name="Oval 216"/>
            <p:cNvSpPr>
              <a:spLocks noChangeArrowheads="1"/>
            </p:cNvSpPr>
            <p:nvPr/>
          </p:nvSpPr>
          <p:spPr bwMode="auto">
            <a:xfrm>
              <a:off x="3822" y="1888"/>
              <a:ext cx="37" cy="37"/>
            </a:xfrm>
            <a:prstGeom prst="ellipse">
              <a:avLst/>
            </a:prstGeom>
            <a:solidFill>
              <a:srgbClr val="FFFFFF"/>
            </a:solidFill>
            <a:ln w="4763">
              <a:solidFill>
                <a:srgbClr val="00FF00"/>
              </a:solidFill>
              <a:round/>
              <a:headEnd/>
              <a:tailEnd/>
            </a:ln>
          </p:spPr>
          <p:txBody>
            <a:bodyPr/>
            <a:lstStyle/>
            <a:p>
              <a:endParaRPr lang="it-IT"/>
            </a:p>
          </p:txBody>
        </p:sp>
        <p:sp>
          <p:nvSpPr>
            <p:cNvPr id="53465" name="Oval 217"/>
            <p:cNvSpPr>
              <a:spLocks noChangeArrowheads="1"/>
            </p:cNvSpPr>
            <p:nvPr/>
          </p:nvSpPr>
          <p:spPr bwMode="auto">
            <a:xfrm>
              <a:off x="3895" y="1767"/>
              <a:ext cx="37" cy="36"/>
            </a:xfrm>
            <a:prstGeom prst="ellipse">
              <a:avLst/>
            </a:prstGeom>
            <a:solidFill>
              <a:srgbClr val="FFFFFF"/>
            </a:solidFill>
            <a:ln w="4763">
              <a:solidFill>
                <a:srgbClr val="00FF00"/>
              </a:solidFill>
              <a:round/>
              <a:headEnd/>
              <a:tailEnd/>
            </a:ln>
          </p:spPr>
          <p:txBody>
            <a:bodyPr/>
            <a:lstStyle/>
            <a:p>
              <a:endParaRPr lang="it-IT"/>
            </a:p>
          </p:txBody>
        </p:sp>
        <p:sp>
          <p:nvSpPr>
            <p:cNvPr id="53466" name="Oval 218"/>
            <p:cNvSpPr>
              <a:spLocks noChangeArrowheads="1"/>
            </p:cNvSpPr>
            <p:nvPr/>
          </p:nvSpPr>
          <p:spPr bwMode="auto">
            <a:xfrm>
              <a:off x="3967" y="1824"/>
              <a:ext cx="37" cy="37"/>
            </a:xfrm>
            <a:prstGeom prst="ellipse">
              <a:avLst/>
            </a:prstGeom>
            <a:solidFill>
              <a:srgbClr val="FFFFFF"/>
            </a:solidFill>
            <a:ln w="4763">
              <a:solidFill>
                <a:srgbClr val="00FF00"/>
              </a:solidFill>
              <a:round/>
              <a:headEnd/>
              <a:tailEnd/>
            </a:ln>
          </p:spPr>
          <p:txBody>
            <a:bodyPr/>
            <a:lstStyle/>
            <a:p>
              <a:endParaRPr lang="it-IT"/>
            </a:p>
          </p:txBody>
        </p:sp>
        <p:sp>
          <p:nvSpPr>
            <p:cNvPr id="53467" name="Oval 219"/>
            <p:cNvSpPr>
              <a:spLocks noChangeArrowheads="1"/>
            </p:cNvSpPr>
            <p:nvPr/>
          </p:nvSpPr>
          <p:spPr bwMode="auto">
            <a:xfrm>
              <a:off x="4039" y="1727"/>
              <a:ext cx="37" cy="37"/>
            </a:xfrm>
            <a:prstGeom prst="ellipse">
              <a:avLst/>
            </a:prstGeom>
            <a:solidFill>
              <a:srgbClr val="FFFFFF"/>
            </a:solidFill>
            <a:ln w="4763">
              <a:solidFill>
                <a:srgbClr val="00FF00"/>
              </a:solidFill>
              <a:round/>
              <a:headEnd/>
              <a:tailEnd/>
            </a:ln>
          </p:spPr>
          <p:txBody>
            <a:bodyPr/>
            <a:lstStyle/>
            <a:p>
              <a:endParaRPr lang="it-IT"/>
            </a:p>
          </p:txBody>
        </p:sp>
        <p:sp>
          <p:nvSpPr>
            <p:cNvPr id="53468" name="Oval 220"/>
            <p:cNvSpPr>
              <a:spLocks noChangeArrowheads="1"/>
            </p:cNvSpPr>
            <p:nvPr/>
          </p:nvSpPr>
          <p:spPr bwMode="auto">
            <a:xfrm>
              <a:off x="4111" y="1694"/>
              <a:ext cx="37" cy="37"/>
            </a:xfrm>
            <a:prstGeom prst="ellipse">
              <a:avLst/>
            </a:prstGeom>
            <a:solidFill>
              <a:srgbClr val="FFFFFF"/>
            </a:solidFill>
            <a:ln w="4763">
              <a:solidFill>
                <a:srgbClr val="00FF00"/>
              </a:solidFill>
              <a:round/>
              <a:headEnd/>
              <a:tailEnd/>
            </a:ln>
          </p:spPr>
          <p:txBody>
            <a:bodyPr/>
            <a:lstStyle/>
            <a:p>
              <a:endParaRPr lang="it-IT"/>
            </a:p>
          </p:txBody>
        </p:sp>
        <p:sp>
          <p:nvSpPr>
            <p:cNvPr id="53469" name="Oval 221"/>
            <p:cNvSpPr>
              <a:spLocks noChangeArrowheads="1"/>
            </p:cNvSpPr>
            <p:nvPr/>
          </p:nvSpPr>
          <p:spPr bwMode="auto">
            <a:xfrm>
              <a:off x="4183" y="1670"/>
              <a:ext cx="37" cy="37"/>
            </a:xfrm>
            <a:prstGeom prst="ellipse">
              <a:avLst/>
            </a:prstGeom>
            <a:solidFill>
              <a:srgbClr val="FFFFFF"/>
            </a:solidFill>
            <a:ln w="4763">
              <a:solidFill>
                <a:srgbClr val="00FF00"/>
              </a:solidFill>
              <a:round/>
              <a:headEnd/>
              <a:tailEnd/>
            </a:ln>
          </p:spPr>
          <p:txBody>
            <a:bodyPr/>
            <a:lstStyle/>
            <a:p>
              <a:endParaRPr lang="it-IT"/>
            </a:p>
          </p:txBody>
        </p:sp>
        <p:sp>
          <p:nvSpPr>
            <p:cNvPr id="53470" name="Oval 222"/>
            <p:cNvSpPr>
              <a:spLocks noChangeArrowheads="1"/>
            </p:cNvSpPr>
            <p:nvPr/>
          </p:nvSpPr>
          <p:spPr bwMode="auto">
            <a:xfrm>
              <a:off x="4257" y="1557"/>
              <a:ext cx="36" cy="37"/>
            </a:xfrm>
            <a:prstGeom prst="ellipse">
              <a:avLst/>
            </a:prstGeom>
            <a:solidFill>
              <a:srgbClr val="FFFFFF"/>
            </a:solidFill>
            <a:ln w="4763">
              <a:solidFill>
                <a:srgbClr val="00FF00"/>
              </a:solidFill>
              <a:round/>
              <a:headEnd/>
              <a:tailEnd/>
            </a:ln>
          </p:spPr>
          <p:txBody>
            <a:bodyPr/>
            <a:lstStyle/>
            <a:p>
              <a:endParaRPr lang="it-IT"/>
            </a:p>
          </p:txBody>
        </p:sp>
        <p:sp>
          <p:nvSpPr>
            <p:cNvPr id="53471" name="Oval 223"/>
            <p:cNvSpPr>
              <a:spLocks noChangeArrowheads="1"/>
            </p:cNvSpPr>
            <p:nvPr/>
          </p:nvSpPr>
          <p:spPr bwMode="auto">
            <a:xfrm>
              <a:off x="4329" y="1638"/>
              <a:ext cx="37" cy="37"/>
            </a:xfrm>
            <a:prstGeom prst="ellipse">
              <a:avLst/>
            </a:prstGeom>
            <a:solidFill>
              <a:srgbClr val="FFFFFF"/>
            </a:solidFill>
            <a:ln w="4763">
              <a:solidFill>
                <a:srgbClr val="00FF00"/>
              </a:solidFill>
              <a:round/>
              <a:headEnd/>
              <a:tailEnd/>
            </a:ln>
          </p:spPr>
          <p:txBody>
            <a:bodyPr/>
            <a:lstStyle/>
            <a:p>
              <a:endParaRPr lang="it-IT"/>
            </a:p>
          </p:txBody>
        </p:sp>
        <p:sp>
          <p:nvSpPr>
            <p:cNvPr id="53472" name="Oval 224"/>
            <p:cNvSpPr>
              <a:spLocks noChangeArrowheads="1"/>
            </p:cNvSpPr>
            <p:nvPr/>
          </p:nvSpPr>
          <p:spPr bwMode="auto">
            <a:xfrm>
              <a:off x="4401" y="1466"/>
              <a:ext cx="37" cy="37"/>
            </a:xfrm>
            <a:prstGeom prst="ellipse">
              <a:avLst/>
            </a:prstGeom>
            <a:solidFill>
              <a:srgbClr val="FFFFFF"/>
            </a:solidFill>
            <a:ln w="4763">
              <a:solidFill>
                <a:srgbClr val="00FF00"/>
              </a:solidFill>
              <a:round/>
              <a:headEnd/>
              <a:tailEnd/>
            </a:ln>
          </p:spPr>
          <p:txBody>
            <a:bodyPr/>
            <a:lstStyle/>
            <a:p>
              <a:endParaRPr lang="it-IT"/>
            </a:p>
          </p:txBody>
        </p:sp>
        <p:sp>
          <p:nvSpPr>
            <p:cNvPr id="53473" name="Oval 225"/>
            <p:cNvSpPr>
              <a:spLocks noChangeArrowheads="1"/>
            </p:cNvSpPr>
            <p:nvPr/>
          </p:nvSpPr>
          <p:spPr bwMode="auto">
            <a:xfrm>
              <a:off x="4473" y="1582"/>
              <a:ext cx="37" cy="37"/>
            </a:xfrm>
            <a:prstGeom prst="ellipse">
              <a:avLst/>
            </a:prstGeom>
            <a:solidFill>
              <a:srgbClr val="FFFFFF"/>
            </a:solidFill>
            <a:ln w="4763">
              <a:solidFill>
                <a:srgbClr val="00FF00"/>
              </a:solidFill>
              <a:round/>
              <a:headEnd/>
              <a:tailEnd/>
            </a:ln>
          </p:spPr>
          <p:txBody>
            <a:bodyPr/>
            <a:lstStyle/>
            <a:p>
              <a:endParaRPr lang="it-IT"/>
            </a:p>
          </p:txBody>
        </p:sp>
        <p:sp>
          <p:nvSpPr>
            <p:cNvPr id="53474" name="Oval 226"/>
            <p:cNvSpPr>
              <a:spLocks noChangeArrowheads="1"/>
            </p:cNvSpPr>
            <p:nvPr/>
          </p:nvSpPr>
          <p:spPr bwMode="auto">
            <a:xfrm>
              <a:off x="4545" y="1431"/>
              <a:ext cx="37" cy="37"/>
            </a:xfrm>
            <a:prstGeom prst="ellipse">
              <a:avLst/>
            </a:prstGeom>
            <a:solidFill>
              <a:srgbClr val="FFFFFF"/>
            </a:solidFill>
            <a:ln w="4763">
              <a:solidFill>
                <a:srgbClr val="00FF00"/>
              </a:solidFill>
              <a:round/>
              <a:headEnd/>
              <a:tailEnd/>
            </a:ln>
          </p:spPr>
          <p:txBody>
            <a:bodyPr/>
            <a:lstStyle/>
            <a:p>
              <a:endParaRPr lang="it-IT"/>
            </a:p>
          </p:txBody>
        </p:sp>
        <p:sp>
          <p:nvSpPr>
            <p:cNvPr id="53475" name="Oval 227"/>
            <p:cNvSpPr>
              <a:spLocks noChangeArrowheads="1"/>
            </p:cNvSpPr>
            <p:nvPr/>
          </p:nvSpPr>
          <p:spPr bwMode="auto">
            <a:xfrm>
              <a:off x="4617" y="1484"/>
              <a:ext cx="37" cy="37"/>
            </a:xfrm>
            <a:prstGeom prst="ellipse">
              <a:avLst/>
            </a:prstGeom>
            <a:solidFill>
              <a:srgbClr val="FFFFFF"/>
            </a:solidFill>
            <a:ln w="4763">
              <a:solidFill>
                <a:srgbClr val="00FF00"/>
              </a:solidFill>
              <a:round/>
              <a:headEnd/>
              <a:tailEnd/>
            </a:ln>
          </p:spPr>
          <p:txBody>
            <a:bodyPr/>
            <a:lstStyle/>
            <a:p>
              <a:endParaRPr lang="it-IT"/>
            </a:p>
          </p:txBody>
        </p:sp>
        <p:sp>
          <p:nvSpPr>
            <p:cNvPr id="53476" name="Oval 228"/>
            <p:cNvSpPr>
              <a:spLocks noChangeArrowheads="1"/>
            </p:cNvSpPr>
            <p:nvPr/>
          </p:nvSpPr>
          <p:spPr bwMode="auto">
            <a:xfrm>
              <a:off x="4690" y="1318"/>
              <a:ext cx="37" cy="37"/>
            </a:xfrm>
            <a:prstGeom prst="ellipse">
              <a:avLst/>
            </a:prstGeom>
            <a:solidFill>
              <a:srgbClr val="FFFFFF"/>
            </a:solidFill>
            <a:ln w="4763">
              <a:solidFill>
                <a:srgbClr val="00FF00"/>
              </a:solidFill>
              <a:round/>
              <a:headEnd/>
              <a:tailEnd/>
            </a:ln>
          </p:spPr>
          <p:txBody>
            <a:bodyPr/>
            <a:lstStyle/>
            <a:p>
              <a:endParaRPr lang="it-IT"/>
            </a:p>
          </p:txBody>
        </p:sp>
        <p:sp>
          <p:nvSpPr>
            <p:cNvPr id="53477" name="Oval 229"/>
            <p:cNvSpPr>
              <a:spLocks noChangeArrowheads="1"/>
            </p:cNvSpPr>
            <p:nvPr/>
          </p:nvSpPr>
          <p:spPr bwMode="auto">
            <a:xfrm>
              <a:off x="4762" y="1325"/>
              <a:ext cx="37" cy="37"/>
            </a:xfrm>
            <a:prstGeom prst="ellipse">
              <a:avLst/>
            </a:prstGeom>
            <a:solidFill>
              <a:srgbClr val="FFFFFF"/>
            </a:solidFill>
            <a:ln w="4763">
              <a:solidFill>
                <a:srgbClr val="00FF00"/>
              </a:solidFill>
              <a:round/>
              <a:headEnd/>
              <a:tailEnd/>
            </a:ln>
          </p:spPr>
          <p:txBody>
            <a:bodyPr/>
            <a:lstStyle/>
            <a:p>
              <a:endParaRPr lang="it-IT"/>
            </a:p>
          </p:txBody>
        </p:sp>
        <p:sp>
          <p:nvSpPr>
            <p:cNvPr id="53478" name="Oval 230"/>
            <p:cNvSpPr>
              <a:spLocks noChangeArrowheads="1"/>
            </p:cNvSpPr>
            <p:nvPr/>
          </p:nvSpPr>
          <p:spPr bwMode="auto">
            <a:xfrm>
              <a:off x="4834" y="1428"/>
              <a:ext cx="37" cy="37"/>
            </a:xfrm>
            <a:prstGeom prst="ellipse">
              <a:avLst/>
            </a:prstGeom>
            <a:solidFill>
              <a:srgbClr val="FFFFFF"/>
            </a:solidFill>
            <a:ln w="4763">
              <a:solidFill>
                <a:srgbClr val="00FF00"/>
              </a:solidFill>
              <a:round/>
              <a:headEnd/>
              <a:tailEnd/>
            </a:ln>
          </p:spPr>
          <p:txBody>
            <a:bodyPr/>
            <a:lstStyle/>
            <a:p>
              <a:endParaRPr lang="it-IT"/>
            </a:p>
          </p:txBody>
        </p:sp>
        <p:sp>
          <p:nvSpPr>
            <p:cNvPr id="53479" name="Oval 231"/>
            <p:cNvSpPr>
              <a:spLocks noChangeArrowheads="1"/>
            </p:cNvSpPr>
            <p:nvPr/>
          </p:nvSpPr>
          <p:spPr bwMode="auto">
            <a:xfrm>
              <a:off x="4906" y="1214"/>
              <a:ext cx="37" cy="37"/>
            </a:xfrm>
            <a:prstGeom prst="ellipse">
              <a:avLst/>
            </a:prstGeom>
            <a:solidFill>
              <a:srgbClr val="FFFFFF"/>
            </a:solidFill>
            <a:ln w="4763">
              <a:solidFill>
                <a:srgbClr val="00FF00"/>
              </a:solidFill>
              <a:round/>
              <a:headEnd/>
              <a:tailEnd/>
            </a:ln>
          </p:spPr>
          <p:txBody>
            <a:bodyPr/>
            <a:lstStyle/>
            <a:p>
              <a:endParaRPr lang="it-IT"/>
            </a:p>
          </p:txBody>
        </p:sp>
        <p:sp>
          <p:nvSpPr>
            <p:cNvPr id="53480" name="Oval 232"/>
            <p:cNvSpPr>
              <a:spLocks noChangeArrowheads="1"/>
            </p:cNvSpPr>
            <p:nvPr/>
          </p:nvSpPr>
          <p:spPr bwMode="auto">
            <a:xfrm>
              <a:off x="4979" y="1319"/>
              <a:ext cx="37" cy="37"/>
            </a:xfrm>
            <a:prstGeom prst="ellipse">
              <a:avLst/>
            </a:prstGeom>
            <a:solidFill>
              <a:srgbClr val="FFFFFF"/>
            </a:solidFill>
            <a:ln w="4763">
              <a:solidFill>
                <a:srgbClr val="00FF00"/>
              </a:solidFill>
              <a:round/>
              <a:headEnd/>
              <a:tailEnd/>
            </a:ln>
          </p:spPr>
          <p:txBody>
            <a:bodyPr/>
            <a:lstStyle/>
            <a:p>
              <a:endParaRPr lang="it-IT"/>
            </a:p>
          </p:txBody>
        </p:sp>
        <p:sp>
          <p:nvSpPr>
            <p:cNvPr id="53481" name="Oval 233"/>
            <p:cNvSpPr>
              <a:spLocks noChangeArrowheads="1"/>
            </p:cNvSpPr>
            <p:nvPr/>
          </p:nvSpPr>
          <p:spPr bwMode="auto">
            <a:xfrm>
              <a:off x="5052" y="1192"/>
              <a:ext cx="37" cy="37"/>
            </a:xfrm>
            <a:prstGeom prst="ellipse">
              <a:avLst/>
            </a:prstGeom>
            <a:solidFill>
              <a:srgbClr val="FFFFFF"/>
            </a:solidFill>
            <a:ln w="4763">
              <a:solidFill>
                <a:srgbClr val="00FF00"/>
              </a:solidFill>
              <a:round/>
              <a:headEnd/>
              <a:tailEnd/>
            </a:ln>
          </p:spPr>
          <p:txBody>
            <a:bodyPr/>
            <a:lstStyle/>
            <a:p>
              <a:endParaRPr lang="it-IT"/>
            </a:p>
          </p:txBody>
        </p:sp>
        <p:sp>
          <p:nvSpPr>
            <p:cNvPr id="53482" name="Oval 234"/>
            <p:cNvSpPr>
              <a:spLocks noChangeArrowheads="1"/>
            </p:cNvSpPr>
            <p:nvPr/>
          </p:nvSpPr>
          <p:spPr bwMode="auto">
            <a:xfrm>
              <a:off x="5124" y="1272"/>
              <a:ext cx="37" cy="37"/>
            </a:xfrm>
            <a:prstGeom prst="ellipse">
              <a:avLst/>
            </a:prstGeom>
            <a:solidFill>
              <a:srgbClr val="FFFFFF"/>
            </a:solidFill>
            <a:ln w="4763">
              <a:solidFill>
                <a:srgbClr val="00FF00"/>
              </a:solidFill>
              <a:round/>
              <a:headEnd/>
              <a:tailEnd/>
            </a:ln>
          </p:spPr>
          <p:txBody>
            <a:bodyPr/>
            <a:lstStyle/>
            <a:p>
              <a:endParaRPr lang="it-IT"/>
            </a:p>
          </p:txBody>
        </p:sp>
        <p:sp>
          <p:nvSpPr>
            <p:cNvPr id="53483" name="Oval 235"/>
            <p:cNvSpPr>
              <a:spLocks noChangeArrowheads="1"/>
            </p:cNvSpPr>
            <p:nvPr/>
          </p:nvSpPr>
          <p:spPr bwMode="auto">
            <a:xfrm>
              <a:off x="5196" y="1155"/>
              <a:ext cx="37" cy="37"/>
            </a:xfrm>
            <a:prstGeom prst="ellipse">
              <a:avLst/>
            </a:prstGeom>
            <a:solidFill>
              <a:srgbClr val="FFFFFF"/>
            </a:solidFill>
            <a:ln w="4763">
              <a:solidFill>
                <a:srgbClr val="00FF00"/>
              </a:solidFill>
              <a:round/>
              <a:headEnd/>
              <a:tailEnd/>
            </a:ln>
          </p:spPr>
          <p:txBody>
            <a:bodyPr/>
            <a:lstStyle/>
            <a:p>
              <a:endParaRPr lang="it-IT"/>
            </a:p>
          </p:txBody>
        </p:sp>
        <p:sp>
          <p:nvSpPr>
            <p:cNvPr id="53484" name="Line 236"/>
            <p:cNvSpPr>
              <a:spLocks noChangeShapeType="1"/>
            </p:cNvSpPr>
            <p:nvPr/>
          </p:nvSpPr>
          <p:spPr bwMode="auto">
            <a:xfrm flipH="1">
              <a:off x="3361" y="2061"/>
              <a:ext cx="19" cy="3"/>
            </a:xfrm>
            <a:prstGeom prst="line">
              <a:avLst/>
            </a:prstGeom>
            <a:noFill/>
            <a:ln w="4763">
              <a:solidFill>
                <a:srgbClr val="0000FF"/>
              </a:solidFill>
              <a:round/>
              <a:headEnd/>
              <a:tailEnd/>
            </a:ln>
          </p:spPr>
          <p:txBody>
            <a:bodyPr/>
            <a:lstStyle/>
            <a:p>
              <a:endParaRPr lang="it-IT"/>
            </a:p>
          </p:txBody>
        </p:sp>
        <p:sp>
          <p:nvSpPr>
            <p:cNvPr id="53485" name="Line 237"/>
            <p:cNvSpPr>
              <a:spLocks noChangeShapeType="1"/>
            </p:cNvSpPr>
            <p:nvPr/>
          </p:nvSpPr>
          <p:spPr bwMode="auto">
            <a:xfrm flipH="1">
              <a:off x="3432" y="2041"/>
              <a:ext cx="22" cy="9"/>
            </a:xfrm>
            <a:prstGeom prst="line">
              <a:avLst/>
            </a:prstGeom>
            <a:noFill/>
            <a:ln w="4763">
              <a:solidFill>
                <a:srgbClr val="0000FF"/>
              </a:solidFill>
              <a:round/>
              <a:headEnd/>
              <a:tailEnd/>
            </a:ln>
          </p:spPr>
          <p:txBody>
            <a:bodyPr/>
            <a:lstStyle/>
            <a:p>
              <a:endParaRPr lang="it-IT"/>
            </a:p>
          </p:txBody>
        </p:sp>
        <p:sp>
          <p:nvSpPr>
            <p:cNvPr id="53486" name="Line 238"/>
            <p:cNvSpPr>
              <a:spLocks noChangeShapeType="1"/>
            </p:cNvSpPr>
            <p:nvPr/>
          </p:nvSpPr>
          <p:spPr bwMode="auto">
            <a:xfrm flipH="1">
              <a:off x="3504" y="2017"/>
              <a:ext cx="23" cy="7"/>
            </a:xfrm>
            <a:prstGeom prst="line">
              <a:avLst/>
            </a:prstGeom>
            <a:noFill/>
            <a:ln w="4763">
              <a:solidFill>
                <a:srgbClr val="0000FF"/>
              </a:solidFill>
              <a:round/>
              <a:headEnd/>
              <a:tailEnd/>
            </a:ln>
          </p:spPr>
          <p:txBody>
            <a:bodyPr/>
            <a:lstStyle/>
            <a:p>
              <a:endParaRPr lang="it-IT"/>
            </a:p>
          </p:txBody>
        </p:sp>
        <p:sp>
          <p:nvSpPr>
            <p:cNvPr id="53487" name="Line 239"/>
            <p:cNvSpPr>
              <a:spLocks noChangeShapeType="1"/>
            </p:cNvSpPr>
            <p:nvPr/>
          </p:nvSpPr>
          <p:spPr bwMode="auto">
            <a:xfrm flipH="1">
              <a:off x="3572" y="1972"/>
              <a:ext cx="31" cy="21"/>
            </a:xfrm>
            <a:prstGeom prst="line">
              <a:avLst/>
            </a:prstGeom>
            <a:noFill/>
            <a:ln w="4763">
              <a:solidFill>
                <a:srgbClr val="0000FF"/>
              </a:solidFill>
              <a:round/>
              <a:headEnd/>
              <a:tailEnd/>
            </a:ln>
          </p:spPr>
          <p:txBody>
            <a:bodyPr/>
            <a:lstStyle/>
            <a:p>
              <a:endParaRPr lang="it-IT"/>
            </a:p>
          </p:txBody>
        </p:sp>
        <p:sp>
          <p:nvSpPr>
            <p:cNvPr id="53488" name="Line 240"/>
            <p:cNvSpPr>
              <a:spLocks noChangeShapeType="1"/>
            </p:cNvSpPr>
            <p:nvPr/>
          </p:nvSpPr>
          <p:spPr bwMode="auto">
            <a:xfrm flipH="1">
              <a:off x="3648" y="1931"/>
              <a:ext cx="25" cy="12"/>
            </a:xfrm>
            <a:prstGeom prst="line">
              <a:avLst/>
            </a:prstGeom>
            <a:noFill/>
            <a:ln w="4763">
              <a:solidFill>
                <a:srgbClr val="0000FF"/>
              </a:solidFill>
              <a:round/>
              <a:headEnd/>
              <a:tailEnd/>
            </a:ln>
          </p:spPr>
          <p:txBody>
            <a:bodyPr/>
            <a:lstStyle/>
            <a:p>
              <a:endParaRPr lang="it-IT"/>
            </a:p>
          </p:txBody>
        </p:sp>
        <p:sp>
          <p:nvSpPr>
            <p:cNvPr id="53489" name="Line 241"/>
            <p:cNvSpPr>
              <a:spLocks noChangeShapeType="1"/>
            </p:cNvSpPr>
            <p:nvPr/>
          </p:nvSpPr>
          <p:spPr bwMode="auto">
            <a:xfrm flipH="1">
              <a:off x="3722" y="1908"/>
              <a:ext cx="21" cy="6"/>
            </a:xfrm>
            <a:prstGeom prst="line">
              <a:avLst/>
            </a:prstGeom>
            <a:noFill/>
            <a:ln w="4763">
              <a:solidFill>
                <a:srgbClr val="0000FF"/>
              </a:solidFill>
              <a:round/>
              <a:headEnd/>
              <a:tailEnd/>
            </a:ln>
          </p:spPr>
          <p:txBody>
            <a:bodyPr/>
            <a:lstStyle/>
            <a:p>
              <a:endParaRPr lang="it-IT"/>
            </a:p>
          </p:txBody>
        </p:sp>
        <p:sp>
          <p:nvSpPr>
            <p:cNvPr id="53490" name="Line 242"/>
            <p:cNvSpPr>
              <a:spLocks noChangeShapeType="1"/>
            </p:cNvSpPr>
            <p:nvPr/>
          </p:nvSpPr>
          <p:spPr bwMode="auto">
            <a:xfrm flipH="1">
              <a:off x="3792" y="1874"/>
              <a:ext cx="26" cy="16"/>
            </a:xfrm>
            <a:prstGeom prst="line">
              <a:avLst/>
            </a:prstGeom>
            <a:noFill/>
            <a:ln w="4763">
              <a:solidFill>
                <a:srgbClr val="0000FF"/>
              </a:solidFill>
              <a:round/>
              <a:headEnd/>
              <a:tailEnd/>
            </a:ln>
          </p:spPr>
          <p:txBody>
            <a:bodyPr/>
            <a:lstStyle/>
            <a:p>
              <a:endParaRPr lang="it-IT"/>
            </a:p>
          </p:txBody>
        </p:sp>
        <p:sp>
          <p:nvSpPr>
            <p:cNvPr id="53491" name="Line 243"/>
            <p:cNvSpPr>
              <a:spLocks noChangeShapeType="1"/>
            </p:cNvSpPr>
            <p:nvPr/>
          </p:nvSpPr>
          <p:spPr bwMode="auto">
            <a:xfrm flipH="1">
              <a:off x="3867" y="1858"/>
              <a:ext cx="20" cy="2"/>
            </a:xfrm>
            <a:prstGeom prst="line">
              <a:avLst/>
            </a:prstGeom>
            <a:noFill/>
            <a:ln w="4763">
              <a:solidFill>
                <a:srgbClr val="0000FF"/>
              </a:solidFill>
              <a:round/>
              <a:headEnd/>
              <a:tailEnd/>
            </a:ln>
          </p:spPr>
          <p:txBody>
            <a:bodyPr/>
            <a:lstStyle/>
            <a:p>
              <a:endParaRPr lang="it-IT"/>
            </a:p>
          </p:txBody>
        </p:sp>
        <p:sp>
          <p:nvSpPr>
            <p:cNvPr id="53492" name="Line 244"/>
            <p:cNvSpPr>
              <a:spLocks noChangeShapeType="1"/>
            </p:cNvSpPr>
            <p:nvPr/>
          </p:nvSpPr>
          <p:spPr bwMode="auto">
            <a:xfrm flipH="1">
              <a:off x="3934" y="1820"/>
              <a:ext cx="30" cy="21"/>
            </a:xfrm>
            <a:prstGeom prst="line">
              <a:avLst/>
            </a:prstGeom>
            <a:noFill/>
            <a:ln w="4763">
              <a:solidFill>
                <a:srgbClr val="0000FF"/>
              </a:solidFill>
              <a:round/>
              <a:headEnd/>
              <a:tailEnd/>
            </a:ln>
          </p:spPr>
          <p:txBody>
            <a:bodyPr/>
            <a:lstStyle/>
            <a:p>
              <a:endParaRPr lang="it-IT"/>
            </a:p>
          </p:txBody>
        </p:sp>
        <p:sp>
          <p:nvSpPr>
            <p:cNvPr id="53493" name="Line 245"/>
            <p:cNvSpPr>
              <a:spLocks noChangeShapeType="1"/>
            </p:cNvSpPr>
            <p:nvPr/>
          </p:nvSpPr>
          <p:spPr bwMode="auto">
            <a:xfrm flipH="1">
              <a:off x="4007" y="1773"/>
              <a:ext cx="29" cy="17"/>
            </a:xfrm>
            <a:prstGeom prst="line">
              <a:avLst/>
            </a:prstGeom>
            <a:noFill/>
            <a:ln w="4763">
              <a:solidFill>
                <a:srgbClr val="0000FF"/>
              </a:solidFill>
              <a:round/>
              <a:headEnd/>
              <a:tailEnd/>
            </a:ln>
          </p:spPr>
          <p:txBody>
            <a:bodyPr/>
            <a:lstStyle/>
            <a:p>
              <a:endParaRPr lang="it-IT"/>
            </a:p>
          </p:txBody>
        </p:sp>
        <p:sp>
          <p:nvSpPr>
            <p:cNvPr id="53494" name="Line 246"/>
            <p:cNvSpPr>
              <a:spLocks noChangeShapeType="1"/>
            </p:cNvSpPr>
            <p:nvPr/>
          </p:nvSpPr>
          <p:spPr bwMode="auto">
            <a:xfrm flipH="1">
              <a:off x="4083" y="1744"/>
              <a:ext cx="21" cy="7"/>
            </a:xfrm>
            <a:prstGeom prst="line">
              <a:avLst/>
            </a:prstGeom>
            <a:noFill/>
            <a:ln w="4763">
              <a:solidFill>
                <a:srgbClr val="0000FF"/>
              </a:solidFill>
              <a:round/>
              <a:headEnd/>
              <a:tailEnd/>
            </a:ln>
          </p:spPr>
          <p:txBody>
            <a:bodyPr/>
            <a:lstStyle/>
            <a:p>
              <a:endParaRPr lang="it-IT"/>
            </a:p>
          </p:txBody>
        </p:sp>
        <p:sp>
          <p:nvSpPr>
            <p:cNvPr id="53495" name="Line 247"/>
            <p:cNvSpPr>
              <a:spLocks noChangeShapeType="1"/>
            </p:cNvSpPr>
            <p:nvPr/>
          </p:nvSpPr>
          <p:spPr bwMode="auto">
            <a:xfrm flipH="1">
              <a:off x="4153" y="1708"/>
              <a:ext cx="26" cy="15"/>
            </a:xfrm>
            <a:prstGeom prst="line">
              <a:avLst/>
            </a:prstGeom>
            <a:noFill/>
            <a:ln w="4763">
              <a:solidFill>
                <a:srgbClr val="0000FF"/>
              </a:solidFill>
              <a:round/>
              <a:headEnd/>
              <a:tailEnd/>
            </a:ln>
          </p:spPr>
          <p:txBody>
            <a:bodyPr/>
            <a:lstStyle/>
            <a:p>
              <a:endParaRPr lang="it-IT"/>
            </a:p>
          </p:txBody>
        </p:sp>
        <p:sp>
          <p:nvSpPr>
            <p:cNvPr id="53496" name="Line 248"/>
            <p:cNvSpPr>
              <a:spLocks noChangeShapeType="1"/>
            </p:cNvSpPr>
            <p:nvPr/>
          </p:nvSpPr>
          <p:spPr bwMode="auto">
            <a:xfrm flipH="1">
              <a:off x="4222" y="1655"/>
              <a:ext cx="33" cy="24"/>
            </a:xfrm>
            <a:prstGeom prst="line">
              <a:avLst/>
            </a:prstGeom>
            <a:noFill/>
            <a:ln w="4763">
              <a:solidFill>
                <a:srgbClr val="0000FF"/>
              </a:solidFill>
              <a:round/>
              <a:headEnd/>
              <a:tailEnd/>
            </a:ln>
          </p:spPr>
          <p:txBody>
            <a:bodyPr/>
            <a:lstStyle/>
            <a:p>
              <a:endParaRPr lang="it-IT"/>
            </a:p>
          </p:txBody>
        </p:sp>
        <p:sp>
          <p:nvSpPr>
            <p:cNvPr id="53497" name="Line 249"/>
            <p:cNvSpPr>
              <a:spLocks noChangeShapeType="1"/>
            </p:cNvSpPr>
            <p:nvPr/>
          </p:nvSpPr>
          <p:spPr bwMode="auto">
            <a:xfrm flipH="1">
              <a:off x="4298" y="1611"/>
              <a:ext cx="26" cy="15"/>
            </a:xfrm>
            <a:prstGeom prst="line">
              <a:avLst/>
            </a:prstGeom>
            <a:noFill/>
            <a:ln w="4763">
              <a:solidFill>
                <a:srgbClr val="0000FF"/>
              </a:solidFill>
              <a:round/>
              <a:headEnd/>
              <a:tailEnd/>
            </a:ln>
          </p:spPr>
          <p:txBody>
            <a:bodyPr/>
            <a:lstStyle/>
            <a:p>
              <a:endParaRPr lang="it-IT"/>
            </a:p>
          </p:txBody>
        </p:sp>
        <p:sp>
          <p:nvSpPr>
            <p:cNvPr id="53498" name="Line 250"/>
            <p:cNvSpPr>
              <a:spLocks noChangeShapeType="1"/>
            </p:cNvSpPr>
            <p:nvPr/>
          </p:nvSpPr>
          <p:spPr bwMode="auto">
            <a:xfrm flipH="1">
              <a:off x="4367" y="1547"/>
              <a:ext cx="33" cy="33"/>
            </a:xfrm>
            <a:prstGeom prst="line">
              <a:avLst/>
            </a:prstGeom>
            <a:noFill/>
            <a:ln w="4763">
              <a:solidFill>
                <a:srgbClr val="0000FF"/>
              </a:solidFill>
              <a:round/>
              <a:headEnd/>
              <a:tailEnd/>
            </a:ln>
          </p:spPr>
          <p:txBody>
            <a:bodyPr/>
            <a:lstStyle/>
            <a:p>
              <a:endParaRPr lang="it-IT"/>
            </a:p>
          </p:txBody>
        </p:sp>
        <p:sp>
          <p:nvSpPr>
            <p:cNvPr id="53499" name="Line 251"/>
            <p:cNvSpPr>
              <a:spLocks noChangeShapeType="1"/>
            </p:cNvSpPr>
            <p:nvPr/>
          </p:nvSpPr>
          <p:spPr bwMode="auto">
            <a:xfrm flipH="1">
              <a:off x="4441" y="1489"/>
              <a:ext cx="29" cy="24"/>
            </a:xfrm>
            <a:prstGeom prst="line">
              <a:avLst/>
            </a:prstGeom>
            <a:noFill/>
            <a:ln w="4763">
              <a:solidFill>
                <a:srgbClr val="0000FF"/>
              </a:solidFill>
              <a:round/>
              <a:headEnd/>
              <a:tailEnd/>
            </a:ln>
          </p:spPr>
          <p:txBody>
            <a:bodyPr/>
            <a:lstStyle/>
            <a:p>
              <a:endParaRPr lang="it-IT"/>
            </a:p>
          </p:txBody>
        </p:sp>
        <p:sp>
          <p:nvSpPr>
            <p:cNvPr id="53500" name="Line 252"/>
            <p:cNvSpPr>
              <a:spLocks noChangeShapeType="1"/>
            </p:cNvSpPr>
            <p:nvPr/>
          </p:nvSpPr>
          <p:spPr bwMode="auto">
            <a:xfrm flipH="1">
              <a:off x="4517" y="1461"/>
              <a:ext cx="21" cy="5"/>
            </a:xfrm>
            <a:prstGeom prst="line">
              <a:avLst/>
            </a:prstGeom>
            <a:noFill/>
            <a:ln w="4763">
              <a:solidFill>
                <a:srgbClr val="0000FF"/>
              </a:solidFill>
              <a:round/>
              <a:headEnd/>
              <a:tailEnd/>
            </a:ln>
          </p:spPr>
          <p:txBody>
            <a:bodyPr/>
            <a:lstStyle/>
            <a:p>
              <a:endParaRPr lang="it-IT"/>
            </a:p>
          </p:txBody>
        </p:sp>
        <p:sp>
          <p:nvSpPr>
            <p:cNvPr id="53501" name="Line 253"/>
            <p:cNvSpPr>
              <a:spLocks noChangeShapeType="1"/>
            </p:cNvSpPr>
            <p:nvPr/>
          </p:nvSpPr>
          <p:spPr bwMode="auto">
            <a:xfrm flipH="1">
              <a:off x="4588" y="1435"/>
              <a:ext cx="23" cy="9"/>
            </a:xfrm>
            <a:prstGeom prst="line">
              <a:avLst/>
            </a:prstGeom>
            <a:noFill/>
            <a:ln w="4763">
              <a:solidFill>
                <a:srgbClr val="0000FF"/>
              </a:solidFill>
              <a:round/>
              <a:headEnd/>
              <a:tailEnd/>
            </a:ln>
          </p:spPr>
          <p:txBody>
            <a:bodyPr/>
            <a:lstStyle/>
            <a:p>
              <a:endParaRPr lang="it-IT"/>
            </a:p>
          </p:txBody>
        </p:sp>
        <p:sp>
          <p:nvSpPr>
            <p:cNvPr id="53502" name="Line 254"/>
            <p:cNvSpPr>
              <a:spLocks noChangeShapeType="1"/>
            </p:cNvSpPr>
            <p:nvPr/>
          </p:nvSpPr>
          <p:spPr bwMode="auto">
            <a:xfrm flipH="1">
              <a:off x="4662" y="1415"/>
              <a:ext cx="21" cy="5"/>
            </a:xfrm>
            <a:prstGeom prst="line">
              <a:avLst/>
            </a:prstGeom>
            <a:noFill/>
            <a:ln w="4763">
              <a:solidFill>
                <a:srgbClr val="0000FF"/>
              </a:solidFill>
              <a:round/>
              <a:headEnd/>
              <a:tailEnd/>
            </a:ln>
          </p:spPr>
          <p:txBody>
            <a:bodyPr/>
            <a:lstStyle/>
            <a:p>
              <a:endParaRPr lang="it-IT"/>
            </a:p>
          </p:txBody>
        </p:sp>
        <p:sp>
          <p:nvSpPr>
            <p:cNvPr id="53503" name="Line 255"/>
            <p:cNvSpPr>
              <a:spLocks noChangeShapeType="1"/>
            </p:cNvSpPr>
            <p:nvPr/>
          </p:nvSpPr>
          <p:spPr bwMode="auto">
            <a:xfrm flipH="1">
              <a:off x="4735" y="1406"/>
              <a:ext cx="19" cy="1"/>
            </a:xfrm>
            <a:prstGeom prst="line">
              <a:avLst/>
            </a:prstGeom>
            <a:noFill/>
            <a:ln w="4763">
              <a:solidFill>
                <a:srgbClr val="0000FF"/>
              </a:solidFill>
              <a:round/>
              <a:headEnd/>
              <a:tailEnd/>
            </a:ln>
          </p:spPr>
          <p:txBody>
            <a:bodyPr/>
            <a:lstStyle/>
            <a:p>
              <a:endParaRPr lang="it-IT"/>
            </a:p>
          </p:txBody>
        </p:sp>
        <p:sp>
          <p:nvSpPr>
            <p:cNvPr id="53504" name="Line 256"/>
            <p:cNvSpPr>
              <a:spLocks noChangeShapeType="1"/>
            </p:cNvSpPr>
            <p:nvPr/>
          </p:nvSpPr>
          <p:spPr bwMode="auto">
            <a:xfrm flipH="1">
              <a:off x="4799" y="1351"/>
              <a:ext cx="35" cy="33"/>
            </a:xfrm>
            <a:prstGeom prst="line">
              <a:avLst/>
            </a:prstGeom>
            <a:noFill/>
            <a:ln w="4763">
              <a:solidFill>
                <a:srgbClr val="0000FF"/>
              </a:solidFill>
              <a:round/>
              <a:headEnd/>
              <a:tailEnd/>
            </a:ln>
          </p:spPr>
          <p:txBody>
            <a:bodyPr/>
            <a:lstStyle/>
            <a:p>
              <a:endParaRPr lang="it-IT"/>
            </a:p>
          </p:txBody>
        </p:sp>
        <p:sp>
          <p:nvSpPr>
            <p:cNvPr id="53505" name="Line 257"/>
            <p:cNvSpPr>
              <a:spLocks noChangeShapeType="1"/>
            </p:cNvSpPr>
            <p:nvPr/>
          </p:nvSpPr>
          <p:spPr bwMode="auto">
            <a:xfrm flipH="1">
              <a:off x="4877" y="1313"/>
              <a:ext cx="23" cy="10"/>
            </a:xfrm>
            <a:prstGeom prst="line">
              <a:avLst/>
            </a:prstGeom>
            <a:noFill/>
            <a:ln w="4763">
              <a:solidFill>
                <a:srgbClr val="0000FF"/>
              </a:solidFill>
              <a:round/>
              <a:headEnd/>
              <a:tailEnd/>
            </a:ln>
          </p:spPr>
          <p:txBody>
            <a:bodyPr/>
            <a:lstStyle/>
            <a:p>
              <a:endParaRPr lang="it-IT"/>
            </a:p>
          </p:txBody>
        </p:sp>
        <p:sp>
          <p:nvSpPr>
            <p:cNvPr id="53506" name="Line 258"/>
            <p:cNvSpPr>
              <a:spLocks noChangeShapeType="1"/>
            </p:cNvSpPr>
            <p:nvPr/>
          </p:nvSpPr>
          <p:spPr bwMode="auto">
            <a:xfrm flipH="1">
              <a:off x="4945" y="1262"/>
              <a:ext cx="33" cy="25"/>
            </a:xfrm>
            <a:prstGeom prst="line">
              <a:avLst/>
            </a:prstGeom>
            <a:noFill/>
            <a:ln w="4763">
              <a:solidFill>
                <a:srgbClr val="0000FF"/>
              </a:solidFill>
              <a:round/>
              <a:headEnd/>
              <a:tailEnd/>
            </a:ln>
          </p:spPr>
          <p:txBody>
            <a:bodyPr/>
            <a:lstStyle/>
            <a:p>
              <a:endParaRPr lang="it-IT"/>
            </a:p>
          </p:txBody>
        </p:sp>
        <p:sp>
          <p:nvSpPr>
            <p:cNvPr id="53507" name="Line 259"/>
            <p:cNvSpPr>
              <a:spLocks noChangeShapeType="1"/>
            </p:cNvSpPr>
            <p:nvPr/>
          </p:nvSpPr>
          <p:spPr bwMode="auto">
            <a:xfrm flipH="1">
              <a:off x="5020" y="1214"/>
              <a:ext cx="28" cy="17"/>
            </a:xfrm>
            <a:prstGeom prst="line">
              <a:avLst/>
            </a:prstGeom>
            <a:noFill/>
            <a:ln w="4763">
              <a:solidFill>
                <a:srgbClr val="0000FF"/>
              </a:solidFill>
              <a:round/>
              <a:headEnd/>
              <a:tailEnd/>
            </a:ln>
          </p:spPr>
          <p:txBody>
            <a:bodyPr/>
            <a:lstStyle/>
            <a:p>
              <a:endParaRPr lang="it-IT"/>
            </a:p>
          </p:txBody>
        </p:sp>
        <p:sp>
          <p:nvSpPr>
            <p:cNvPr id="53508" name="Line 260"/>
            <p:cNvSpPr>
              <a:spLocks noChangeShapeType="1"/>
            </p:cNvSpPr>
            <p:nvPr/>
          </p:nvSpPr>
          <p:spPr bwMode="auto">
            <a:xfrm flipH="1" flipV="1">
              <a:off x="5096" y="1207"/>
              <a:ext cx="21" cy="7"/>
            </a:xfrm>
            <a:prstGeom prst="line">
              <a:avLst/>
            </a:prstGeom>
            <a:noFill/>
            <a:ln w="4763">
              <a:solidFill>
                <a:srgbClr val="0000FF"/>
              </a:solidFill>
              <a:round/>
              <a:headEnd/>
              <a:tailEnd/>
            </a:ln>
          </p:spPr>
          <p:txBody>
            <a:bodyPr/>
            <a:lstStyle/>
            <a:p>
              <a:endParaRPr lang="it-IT"/>
            </a:p>
          </p:txBody>
        </p:sp>
        <p:sp>
          <p:nvSpPr>
            <p:cNvPr id="53509" name="Line 261"/>
            <p:cNvSpPr>
              <a:spLocks noChangeShapeType="1"/>
            </p:cNvSpPr>
            <p:nvPr/>
          </p:nvSpPr>
          <p:spPr bwMode="auto">
            <a:xfrm flipH="1">
              <a:off x="5168" y="1213"/>
              <a:ext cx="21" cy="3"/>
            </a:xfrm>
            <a:prstGeom prst="line">
              <a:avLst/>
            </a:prstGeom>
            <a:noFill/>
            <a:ln w="4763">
              <a:solidFill>
                <a:srgbClr val="0000FF"/>
              </a:solidFill>
              <a:round/>
              <a:headEnd/>
              <a:tailEnd/>
            </a:ln>
          </p:spPr>
          <p:txBody>
            <a:bodyPr/>
            <a:lstStyle/>
            <a:p>
              <a:endParaRPr lang="it-IT"/>
            </a:p>
          </p:txBody>
        </p:sp>
        <p:sp>
          <p:nvSpPr>
            <p:cNvPr id="53510" name="Oval 262"/>
            <p:cNvSpPr>
              <a:spLocks noChangeArrowheads="1"/>
            </p:cNvSpPr>
            <p:nvPr/>
          </p:nvSpPr>
          <p:spPr bwMode="auto">
            <a:xfrm>
              <a:off x="3316" y="2048"/>
              <a:ext cx="37" cy="37"/>
            </a:xfrm>
            <a:prstGeom prst="ellipse">
              <a:avLst/>
            </a:prstGeom>
            <a:solidFill>
              <a:srgbClr val="FFFFFF"/>
            </a:solidFill>
            <a:ln w="4763">
              <a:solidFill>
                <a:srgbClr val="0000FF"/>
              </a:solidFill>
              <a:round/>
              <a:headEnd/>
              <a:tailEnd/>
            </a:ln>
          </p:spPr>
          <p:txBody>
            <a:bodyPr/>
            <a:lstStyle/>
            <a:p>
              <a:endParaRPr lang="it-IT"/>
            </a:p>
          </p:txBody>
        </p:sp>
        <p:sp>
          <p:nvSpPr>
            <p:cNvPr id="53511" name="Oval 263"/>
            <p:cNvSpPr>
              <a:spLocks noChangeArrowheads="1"/>
            </p:cNvSpPr>
            <p:nvPr/>
          </p:nvSpPr>
          <p:spPr bwMode="auto">
            <a:xfrm>
              <a:off x="3388" y="2040"/>
              <a:ext cx="37" cy="37"/>
            </a:xfrm>
            <a:prstGeom prst="ellipse">
              <a:avLst/>
            </a:prstGeom>
            <a:solidFill>
              <a:srgbClr val="FFFFFF"/>
            </a:solidFill>
            <a:ln w="4763">
              <a:solidFill>
                <a:srgbClr val="0000FF"/>
              </a:solidFill>
              <a:round/>
              <a:headEnd/>
              <a:tailEnd/>
            </a:ln>
          </p:spPr>
          <p:txBody>
            <a:bodyPr/>
            <a:lstStyle/>
            <a:p>
              <a:endParaRPr lang="it-IT"/>
            </a:p>
          </p:txBody>
        </p:sp>
        <p:sp>
          <p:nvSpPr>
            <p:cNvPr id="53512" name="Oval 264"/>
            <p:cNvSpPr>
              <a:spLocks noChangeArrowheads="1"/>
            </p:cNvSpPr>
            <p:nvPr/>
          </p:nvSpPr>
          <p:spPr bwMode="auto">
            <a:xfrm>
              <a:off x="3461" y="2014"/>
              <a:ext cx="37" cy="37"/>
            </a:xfrm>
            <a:prstGeom prst="ellipse">
              <a:avLst/>
            </a:prstGeom>
            <a:solidFill>
              <a:srgbClr val="FFFFFF"/>
            </a:solidFill>
            <a:ln w="4763">
              <a:solidFill>
                <a:srgbClr val="0000FF"/>
              </a:solidFill>
              <a:round/>
              <a:headEnd/>
              <a:tailEnd/>
            </a:ln>
          </p:spPr>
          <p:txBody>
            <a:bodyPr/>
            <a:lstStyle/>
            <a:p>
              <a:endParaRPr lang="it-IT"/>
            </a:p>
          </p:txBody>
        </p:sp>
        <p:sp>
          <p:nvSpPr>
            <p:cNvPr id="53513" name="Oval 265"/>
            <p:cNvSpPr>
              <a:spLocks noChangeArrowheads="1"/>
            </p:cNvSpPr>
            <p:nvPr/>
          </p:nvSpPr>
          <p:spPr bwMode="auto">
            <a:xfrm>
              <a:off x="3533" y="1990"/>
              <a:ext cx="37" cy="37"/>
            </a:xfrm>
            <a:prstGeom prst="ellipse">
              <a:avLst/>
            </a:prstGeom>
            <a:solidFill>
              <a:srgbClr val="FFFFFF"/>
            </a:solidFill>
            <a:ln w="4763">
              <a:solidFill>
                <a:srgbClr val="0000FF"/>
              </a:solidFill>
              <a:round/>
              <a:headEnd/>
              <a:tailEnd/>
            </a:ln>
          </p:spPr>
          <p:txBody>
            <a:bodyPr/>
            <a:lstStyle/>
            <a:p>
              <a:endParaRPr lang="it-IT"/>
            </a:p>
          </p:txBody>
        </p:sp>
        <p:sp>
          <p:nvSpPr>
            <p:cNvPr id="53514" name="Oval 266"/>
            <p:cNvSpPr>
              <a:spLocks noChangeArrowheads="1"/>
            </p:cNvSpPr>
            <p:nvPr/>
          </p:nvSpPr>
          <p:spPr bwMode="auto">
            <a:xfrm>
              <a:off x="3606" y="1937"/>
              <a:ext cx="37" cy="37"/>
            </a:xfrm>
            <a:prstGeom prst="ellipse">
              <a:avLst/>
            </a:prstGeom>
            <a:solidFill>
              <a:srgbClr val="FFFFFF"/>
            </a:solidFill>
            <a:ln w="4763">
              <a:solidFill>
                <a:srgbClr val="0000FF"/>
              </a:solidFill>
              <a:round/>
              <a:headEnd/>
              <a:tailEnd/>
            </a:ln>
          </p:spPr>
          <p:txBody>
            <a:bodyPr/>
            <a:lstStyle/>
            <a:p>
              <a:endParaRPr lang="it-IT"/>
            </a:p>
          </p:txBody>
        </p:sp>
        <p:sp>
          <p:nvSpPr>
            <p:cNvPr id="53515" name="Oval 267"/>
            <p:cNvSpPr>
              <a:spLocks noChangeArrowheads="1"/>
            </p:cNvSpPr>
            <p:nvPr/>
          </p:nvSpPr>
          <p:spPr bwMode="auto">
            <a:xfrm>
              <a:off x="3678" y="1900"/>
              <a:ext cx="37" cy="37"/>
            </a:xfrm>
            <a:prstGeom prst="ellipse">
              <a:avLst/>
            </a:prstGeom>
            <a:solidFill>
              <a:srgbClr val="FFFFFF"/>
            </a:solidFill>
            <a:ln w="4763">
              <a:solidFill>
                <a:srgbClr val="0000FF"/>
              </a:solidFill>
              <a:round/>
              <a:headEnd/>
              <a:tailEnd/>
            </a:ln>
          </p:spPr>
          <p:txBody>
            <a:bodyPr/>
            <a:lstStyle/>
            <a:p>
              <a:endParaRPr lang="it-IT"/>
            </a:p>
          </p:txBody>
        </p:sp>
        <p:sp>
          <p:nvSpPr>
            <p:cNvPr id="53516" name="Oval 268"/>
            <p:cNvSpPr>
              <a:spLocks noChangeArrowheads="1"/>
            </p:cNvSpPr>
            <p:nvPr/>
          </p:nvSpPr>
          <p:spPr bwMode="auto">
            <a:xfrm>
              <a:off x="3750" y="1884"/>
              <a:ext cx="37" cy="37"/>
            </a:xfrm>
            <a:prstGeom prst="ellipse">
              <a:avLst/>
            </a:prstGeom>
            <a:solidFill>
              <a:srgbClr val="FFFFFF"/>
            </a:solidFill>
            <a:ln w="4763">
              <a:solidFill>
                <a:srgbClr val="0000FF"/>
              </a:solidFill>
              <a:round/>
              <a:headEnd/>
              <a:tailEnd/>
            </a:ln>
          </p:spPr>
          <p:txBody>
            <a:bodyPr/>
            <a:lstStyle/>
            <a:p>
              <a:endParaRPr lang="it-IT"/>
            </a:p>
          </p:txBody>
        </p:sp>
        <p:sp>
          <p:nvSpPr>
            <p:cNvPr id="53517" name="Oval 269"/>
            <p:cNvSpPr>
              <a:spLocks noChangeArrowheads="1"/>
            </p:cNvSpPr>
            <p:nvPr/>
          </p:nvSpPr>
          <p:spPr bwMode="auto">
            <a:xfrm>
              <a:off x="3822" y="1842"/>
              <a:ext cx="37" cy="37"/>
            </a:xfrm>
            <a:prstGeom prst="ellipse">
              <a:avLst/>
            </a:prstGeom>
            <a:solidFill>
              <a:srgbClr val="FFFFFF"/>
            </a:solidFill>
            <a:ln w="4763">
              <a:solidFill>
                <a:srgbClr val="0000FF"/>
              </a:solidFill>
              <a:round/>
              <a:headEnd/>
              <a:tailEnd/>
            </a:ln>
          </p:spPr>
          <p:txBody>
            <a:bodyPr/>
            <a:lstStyle/>
            <a:p>
              <a:endParaRPr lang="it-IT"/>
            </a:p>
          </p:txBody>
        </p:sp>
        <p:sp>
          <p:nvSpPr>
            <p:cNvPr id="53518" name="Oval 270"/>
            <p:cNvSpPr>
              <a:spLocks noChangeArrowheads="1"/>
            </p:cNvSpPr>
            <p:nvPr/>
          </p:nvSpPr>
          <p:spPr bwMode="auto">
            <a:xfrm>
              <a:off x="3895" y="1839"/>
              <a:ext cx="37" cy="37"/>
            </a:xfrm>
            <a:prstGeom prst="ellipse">
              <a:avLst/>
            </a:prstGeom>
            <a:solidFill>
              <a:srgbClr val="FFFFFF"/>
            </a:solidFill>
            <a:ln w="4763">
              <a:solidFill>
                <a:srgbClr val="0000FF"/>
              </a:solidFill>
              <a:round/>
              <a:headEnd/>
              <a:tailEnd/>
            </a:ln>
          </p:spPr>
          <p:txBody>
            <a:bodyPr/>
            <a:lstStyle/>
            <a:p>
              <a:endParaRPr lang="it-IT"/>
            </a:p>
          </p:txBody>
        </p:sp>
        <p:sp>
          <p:nvSpPr>
            <p:cNvPr id="53519" name="Oval 271"/>
            <p:cNvSpPr>
              <a:spLocks noChangeArrowheads="1"/>
            </p:cNvSpPr>
            <p:nvPr/>
          </p:nvSpPr>
          <p:spPr bwMode="auto">
            <a:xfrm>
              <a:off x="3967" y="1786"/>
              <a:ext cx="37" cy="37"/>
            </a:xfrm>
            <a:prstGeom prst="ellipse">
              <a:avLst/>
            </a:prstGeom>
            <a:solidFill>
              <a:srgbClr val="FFFFFF"/>
            </a:solidFill>
            <a:ln w="4763">
              <a:solidFill>
                <a:srgbClr val="0000FF"/>
              </a:solidFill>
              <a:round/>
              <a:headEnd/>
              <a:tailEnd/>
            </a:ln>
          </p:spPr>
          <p:txBody>
            <a:bodyPr/>
            <a:lstStyle/>
            <a:p>
              <a:endParaRPr lang="it-IT"/>
            </a:p>
          </p:txBody>
        </p:sp>
        <p:sp>
          <p:nvSpPr>
            <p:cNvPr id="53520" name="Oval 272"/>
            <p:cNvSpPr>
              <a:spLocks noChangeArrowheads="1"/>
            </p:cNvSpPr>
            <p:nvPr/>
          </p:nvSpPr>
          <p:spPr bwMode="auto">
            <a:xfrm>
              <a:off x="4039" y="1740"/>
              <a:ext cx="37" cy="37"/>
            </a:xfrm>
            <a:prstGeom prst="ellipse">
              <a:avLst/>
            </a:prstGeom>
            <a:solidFill>
              <a:srgbClr val="FFFFFF"/>
            </a:solidFill>
            <a:ln w="4763">
              <a:solidFill>
                <a:srgbClr val="0000FF"/>
              </a:solidFill>
              <a:round/>
              <a:headEnd/>
              <a:tailEnd/>
            </a:ln>
          </p:spPr>
          <p:txBody>
            <a:bodyPr/>
            <a:lstStyle/>
            <a:p>
              <a:endParaRPr lang="it-IT"/>
            </a:p>
          </p:txBody>
        </p:sp>
        <p:sp>
          <p:nvSpPr>
            <p:cNvPr id="53521" name="Oval 273"/>
            <p:cNvSpPr>
              <a:spLocks noChangeArrowheads="1"/>
            </p:cNvSpPr>
            <p:nvPr/>
          </p:nvSpPr>
          <p:spPr bwMode="auto">
            <a:xfrm>
              <a:off x="4111" y="1717"/>
              <a:ext cx="37" cy="37"/>
            </a:xfrm>
            <a:prstGeom prst="ellipse">
              <a:avLst/>
            </a:prstGeom>
            <a:solidFill>
              <a:srgbClr val="FFFFFF"/>
            </a:solidFill>
            <a:ln w="4763">
              <a:solidFill>
                <a:srgbClr val="0000FF"/>
              </a:solidFill>
              <a:round/>
              <a:headEnd/>
              <a:tailEnd/>
            </a:ln>
          </p:spPr>
          <p:txBody>
            <a:bodyPr/>
            <a:lstStyle/>
            <a:p>
              <a:endParaRPr lang="it-IT"/>
            </a:p>
          </p:txBody>
        </p:sp>
        <p:sp>
          <p:nvSpPr>
            <p:cNvPr id="53522" name="Oval 274"/>
            <p:cNvSpPr>
              <a:spLocks noChangeArrowheads="1"/>
            </p:cNvSpPr>
            <p:nvPr/>
          </p:nvSpPr>
          <p:spPr bwMode="auto">
            <a:xfrm>
              <a:off x="4183" y="1678"/>
              <a:ext cx="37" cy="37"/>
            </a:xfrm>
            <a:prstGeom prst="ellipse">
              <a:avLst/>
            </a:prstGeom>
            <a:solidFill>
              <a:srgbClr val="FFFFFF"/>
            </a:solidFill>
            <a:ln w="4763">
              <a:solidFill>
                <a:srgbClr val="0000FF"/>
              </a:solidFill>
              <a:round/>
              <a:headEnd/>
              <a:tailEnd/>
            </a:ln>
          </p:spPr>
          <p:txBody>
            <a:bodyPr/>
            <a:lstStyle/>
            <a:p>
              <a:endParaRPr lang="it-IT"/>
            </a:p>
          </p:txBody>
        </p:sp>
        <p:sp>
          <p:nvSpPr>
            <p:cNvPr id="53523" name="Oval 275"/>
            <p:cNvSpPr>
              <a:spLocks noChangeArrowheads="1"/>
            </p:cNvSpPr>
            <p:nvPr/>
          </p:nvSpPr>
          <p:spPr bwMode="auto">
            <a:xfrm>
              <a:off x="4257" y="1619"/>
              <a:ext cx="36" cy="37"/>
            </a:xfrm>
            <a:prstGeom prst="ellipse">
              <a:avLst/>
            </a:prstGeom>
            <a:solidFill>
              <a:srgbClr val="FFFFFF"/>
            </a:solidFill>
            <a:ln w="4763">
              <a:solidFill>
                <a:srgbClr val="0000FF"/>
              </a:solidFill>
              <a:round/>
              <a:headEnd/>
              <a:tailEnd/>
            </a:ln>
          </p:spPr>
          <p:txBody>
            <a:bodyPr/>
            <a:lstStyle/>
            <a:p>
              <a:endParaRPr lang="it-IT"/>
            </a:p>
          </p:txBody>
        </p:sp>
        <p:sp>
          <p:nvSpPr>
            <p:cNvPr id="53524" name="Oval 276"/>
            <p:cNvSpPr>
              <a:spLocks noChangeArrowheads="1"/>
            </p:cNvSpPr>
            <p:nvPr/>
          </p:nvSpPr>
          <p:spPr bwMode="auto">
            <a:xfrm>
              <a:off x="4329" y="1580"/>
              <a:ext cx="37" cy="37"/>
            </a:xfrm>
            <a:prstGeom prst="ellipse">
              <a:avLst/>
            </a:prstGeom>
            <a:solidFill>
              <a:srgbClr val="FFFFFF"/>
            </a:solidFill>
            <a:ln w="4763">
              <a:solidFill>
                <a:srgbClr val="0000FF"/>
              </a:solidFill>
              <a:round/>
              <a:headEnd/>
              <a:tailEnd/>
            </a:ln>
          </p:spPr>
          <p:txBody>
            <a:bodyPr/>
            <a:lstStyle/>
            <a:p>
              <a:endParaRPr lang="it-IT"/>
            </a:p>
          </p:txBody>
        </p:sp>
      </p:grpSp>
      <p:grpSp>
        <p:nvGrpSpPr>
          <p:cNvPr id="53525" name="Group 277"/>
          <p:cNvGrpSpPr>
            <a:grpSpLocks/>
          </p:cNvGrpSpPr>
          <p:nvPr/>
        </p:nvGrpSpPr>
        <p:grpSpPr bwMode="auto">
          <a:xfrm>
            <a:off x="5624513" y="2741613"/>
            <a:ext cx="3036887" cy="1538287"/>
            <a:chOff x="3320" y="1182"/>
            <a:chExt cx="1913" cy="969"/>
          </a:xfrm>
        </p:grpSpPr>
        <p:sp>
          <p:nvSpPr>
            <p:cNvPr id="53526" name="Oval 278"/>
            <p:cNvSpPr>
              <a:spLocks noChangeArrowheads="1"/>
            </p:cNvSpPr>
            <p:nvPr/>
          </p:nvSpPr>
          <p:spPr bwMode="auto">
            <a:xfrm>
              <a:off x="4401" y="1510"/>
              <a:ext cx="37" cy="37"/>
            </a:xfrm>
            <a:prstGeom prst="ellipse">
              <a:avLst/>
            </a:prstGeom>
            <a:solidFill>
              <a:srgbClr val="FFFFFF"/>
            </a:solidFill>
            <a:ln w="4763">
              <a:solidFill>
                <a:srgbClr val="0000FF"/>
              </a:solidFill>
              <a:round/>
              <a:headEnd/>
              <a:tailEnd/>
            </a:ln>
          </p:spPr>
          <p:txBody>
            <a:bodyPr/>
            <a:lstStyle/>
            <a:p>
              <a:endParaRPr lang="it-IT"/>
            </a:p>
          </p:txBody>
        </p:sp>
        <p:sp>
          <p:nvSpPr>
            <p:cNvPr id="53527" name="Oval 279"/>
            <p:cNvSpPr>
              <a:spLocks noChangeArrowheads="1"/>
            </p:cNvSpPr>
            <p:nvPr/>
          </p:nvSpPr>
          <p:spPr bwMode="auto">
            <a:xfrm>
              <a:off x="4473" y="1455"/>
              <a:ext cx="37" cy="37"/>
            </a:xfrm>
            <a:prstGeom prst="ellipse">
              <a:avLst/>
            </a:prstGeom>
            <a:solidFill>
              <a:srgbClr val="FFFFFF"/>
            </a:solidFill>
            <a:ln w="4763">
              <a:solidFill>
                <a:srgbClr val="0000FF"/>
              </a:solidFill>
              <a:round/>
              <a:headEnd/>
              <a:tailEnd/>
            </a:ln>
          </p:spPr>
          <p:txBody>
            <a:bodyPr/>
            <a:lstStyle/>
            <a:p>
              <a:endParaRPr lang="it-IT"/>
            </a:p>
          </p:txBody>
        </p:sp>
        <p:sp>
          <p:nvSpPr>
            <p:cNvPr id="53528" name="Oval 280"/>
            <p:cNvSpPr>
              <a:spLocks noChangeArrowheads="1"/>
            </p:cNvSpPr>
            <p:nvPr/>
          </p:nvSpPr>
          <p:spPr bwMode="auto">
            <a:xfrm>
              <a:off x="4545" y="1435"/>
              <a:ext cx="37" cy="37"/>
            </a:xfrm>
            <a:prstGeom prst="ellipse">
              <a:avLst/>
            </a:prstGeom>
            <a:solidFill>
              <a:srgbClr val="FFFFFF"/>
            </a:solidFill>
            <a:ln w="4763">
              <a:solidFill>
                <a:srgbClr val="0000FF"/>
              </a:solidFill>
              <a:round/>
              <a:headEnd/>
              <a:tailEnd/>
            </a:ln>
          </p:spPr>
          <p:txBody>
            <a:bodyPr/>
            <a:lstStyle/>
            <a:p>
              <a:endParaRPr lang="it-IT"/>
            </a:p>
          </p:txBody>
        </p:sp>
        <p:sp>
          <p:nvSpPr>
            <p:cNvPr id="53529" name="Oval 281"/>
            <p:cNvSpPr>
              <a:spLocks noChangeArrowheads="1"/>
            </p:cNvSpPr>
            <p:nvPr/>
          </p:nvSpPr>
          <p:spPr bwMode="auto">
            <a:xfrm>
              <a:off x="4617" y="1406"/>
              <a:ext cx="37" cy="37"/>
            </a:xfrm>
            <a:prstGeom prst="ellipse">
              <a:avLst/>
            </a:prstGeom>
            <a:solidFill>
              <a:srgbClr val="FFFFFF"/>
            </a:solidFill>
            <a:ln w="4763">
              <a:solidFill>
                <a:srgbClr val="0000FF"/>
              </a:solidFill>
              <a:round/>
              <a:headEnd/>
              <a:tailEnd/>
            </a:ln>
          </p:spPr>
          <p:txBody>
            <a:bodyPr/>
            <a:lstStyle/>
            <a:p>
              <a:endParaRPr lang="it-IT"/>
            </a:p>
          </p:txBody>
        </p:sp>
        <p:sp>
          <p:nvSpPr>
            <p:cNvPr id="53530" name="Oval 282"/>
            <p:cNvSpPr>
              <a:spLocks noChangeArrowheads="1"/>
            </p:cNvSpPr>
            <p:nvPr/>
          </p:nvSpPr>
          <p:spPr bwMode="auto">
            <a:xfrm>
              <a:off x="4690" y="1391"/>
              <a:ext cx="37" cy="37"/>
            </a:xfrm>
            <a:prstGeom prst="ellipse">
              <a:avLst/>
            </a:prstGeom>
            <a:solidFill>
              <a:srgbClr val="FFFFFF"/>
            </a:solidFill>
            <a:ln w="4763">
              <a:solidFill>
                <a:srgbClr val="0000FF"/>
              </a:solidFill>
              <a:round/>
              <a:headEnd/>
              <a:tailEnd/>
            </a:ln>
          </p:spPr>
          <p:txBody>
            <a:bodyPr/>
            <a:lstStyle/>
            <a:p>
              <a:endParaRPr lang="it-IT"/>
            </a:p>
          </p:txBody>
        </p:sp>
        <p:sp>
          <p:nvSpPr>
            <p:cNvPr id="53531" name="Oval 283"/>
            <p:cNvSpPr>
              <a:spLocks noChangeArrowheads="1"/>
            </p:cNvSpPr>
            <p:nvPr/>
          </p:nvSpPr>
          <p:spPr bwMode="auto">
            <a:xfrm>
              <a:off x="4762" y="1384"/>
              <a:ext cx="37" cy="37"/>
            </a:xfrm>
            <a:prstGeom prst="ellipse">
              <a:avLst/>
            </a:prstGeom>
            <a:solidFill>
              <a:srgbClr val="FFFFFF"/>
            </a:solidFill>
            <a:ln w="4763">
              <a:solidFill>
                <a:srgbClr val="0000FF"/>
              </a:solidFill>
              <a:round/>
              <a:headEnd/>
              <a:tailEnd/>
            </a:ln>
          </p:spPr>
          <p:txBody>
            <a:bodyPr/>
            <a:lstStyle/>
            <a:p>
              <a:endParaRPr lang="it-IT"/>
            </a:p>
          </p:txBody>
        </p:sp>
        <p:sp>
          <p:nvSpPr>
            <p:cNvPr id="53532" name="Oval 284"/>
            <p:cNvSpPr>
              <a:spLocks noChangeArrowheads="1"/>
            </p:cNvSpPr>
            <p:nvPr/>
          </p:nvSpPr>
          <p:spPr bwMode="auto">
            <a:xfrm>
              <a:off x="4834" y="1314"/>
              <a:ext cx="37" cy="37"/>
            </a:xfrm>
            <a:prstGeom prst="ellipse">
              <a:avLst/>
            </a:prstGeom>
            <a:solidFill>
              <a:srgbClr val="FFFFFF"/>
            </a:solidFill>
            <a:ln w="4763">
              <a:solidFill>
                <a:srgbClr val="0000FF"/>
              </a:solidFill>
              <a:round/>
              <a:headEnd/>
              <a:tailEnd/>
            </a:ln>
          </p:spPr>
          <p:txBody>
            <a:bodyPr/>
            <a:lstStyle/>
            <a:p>
              <a:endParaRPr lang="it-IT"/>
            </a:p>
          </p:txBody>
        </p:sp>
        <p:sp>
          <p:nvSpPr>
            <p:cNvPr id="53533" name="Oval 285"/>
            <p:cNvSpPr>
              <a:spLocks noChangeArrowheads="1"/>
            </p:cNvSpPr>
            <p:nvPr/>
          </p:nvSpPr>
          <p:spPr bwMode="auto">
            <a:xfrm>
              <a:off x="4906" y="1285"/>
              <a:ext cx="37" cy="37"/>
            </a:xfrm>
            <a:prstGeom prst="ellipse">
              <a:avLst/>
            </a:prstGeom>
            <a:solidFill>
              <a:srgbClr val="FFFFFF"/>
            </a:solidFill>
            <a:ln w="4763">
              <a:solidFill>
                <a:srgbClr val="0000FF"/>
              </a:solidFill>
              <a:round/>
              <a:headEnd/>
              <a:tailEnd/>
            </a:ln>
          </p:spPr>
          <p:txBody>
            <a:bodyPr/>
            <a:lstStyle/>
            <a:p>
              <a:endParaRPr lang="it-IT"/>
            </a:p>
          </p:txBody>
        </p:sp>
        <p:sp>
          <p:nvSpPr>
            <p:cNvPr id="53534" name="Oval 286"/>
            <p:cNvSpPr>
              <a:spLocks noChangeArrowheads="1"/>
            </p:cNvSpPr>
            <p:nvPr/>
          </p:nvSpPr>
          <p:spPr bwMode="auto">
            <a:xfrm>
              <a:off x="4979" y="1227"/>
              <a:ext cx="37" cy="37"/>
            </a:xfrm>
            <a:prstGeom prst="ellipse">
              <a:avLst/>
            </a:prstGeom>
            <a:solidFill>
              <a:srgbClr val="FFFFFF"/>
            </a:solidFill>
            <a:ln w="4763">
              <a:solidFill>
                <a:srgbClr val="0000FF"/>
              </a:solidFill>
              <a:round/>
              <a:headEnd/>
              <a:tailEnd/>
            </a:ln>
          </p:spPr>
          <p:txBody>
            <a:bodyPr/>
            <a:lstStyle/>
            <a:p>
              <a:endParaRPr lang="it-IT"/>
            </a:p>
          </p:txBody>
        </p:sp>
        <p:sp>
          <p:nvSpPr>
            <p:cNvPr id="53535" name="Oval 287"/>
            <p:cNvSpPr>
              <a:spLocks noChangeArrowheads="1"/>
            </p:cNvSpPr>
            <p:nvPr/>
          </p:nvSpPr>
          <p:spPr bwMode="auto">
            <a:xfrm>
              <a:off x="5052" y="1182"/>
              <a:ext cx="37" cy="37"/>
            </a:xfrm>
            <a:prstGeom prst="ellipse">
              <a:avLst/>
            </a:prstGeom>
            <a:solidFill>
              <a:srgbClr val="FFFFFF"/>
            </a:solidFill>
            <a:ln w="4763">
              <a:solidFill>
                <a:srgbClr val="0000FF"/>
              </a:solidFill>
              <a:round/>
              <a:headEnd/>
              <a:tailEnd/>
            </a:ln>
          </p:spPr>
          <p:txBody>
            <a:bodyPr/>
            <a:lstStyle/>
            <a:p>
              <a:endParaRPr lang="it-IT"/>
            </a:p>
          </p:txBody>
        </p:sp>
        <p:sp>
          <p:nvSpPr>
            <p:cNvPr id="53536" name="Oval 288"/>
            <p:cNvSpPr>
              <a:spLocks noChangeArrowheads="1"/>
            </p:cNvSpPr>
            <p:nvPr/>
          </p:nvSpPr>
          <p:spPr bwMode="auto">
            <a:xfrm>
              <a:off x="5124" y="1203"/>
              <a:ext cx="37" cy="37"/>
            </a:xfrm>
            <a:prstGeom prst="ellipse">
              <a:avLst/>
            </a:prstGeom>
            <a:solidFill>
              <a:srgbClr val="FFFFFF"/>
            </a:solidFill>
            <a:ln w="4763">
              <a:solidFill>
                <a:srgbClr val="0000FF"/>
              </a:solidFill>
              <a:round/>
              <a:headEnd/>
              <a:tailEnd/>
            </a:ln>
          </p:spPr>
          <p:txBody>
            <a:bodyPr/>
            <a:lstStyle/>
            <a:p>
              <a:endParaRPr lang="it-IT"/>
            </a:p>
          </p:txBody>
        </p:sp>
        <p:sp>
          <p:nvSpPr>
            <p:cNvPr id="53537" name="Oval 289"/>
            <p:cNvSpPr>
              <a:spLocks noChangeArrowheads="1"/>
            </p:cNvSpPr>
            <p:nvPr/>
          </p:nvSpPr>
          <p:spPr bwMode="auto">
            <a:xfrm>
              <a:off x="5196" y="1189"/>
              <a:ext cx="37" cy="37"/>
            </a:xfrm>
            <a:prstGeom prst="ellipse">
              <a:avLst/>
            </a:prstGeom>
            <a:solidFill>
              <a:srgbClr val="FFFFFF"/>
            </a:solidFill>
            <a:ln w="4763">
              <a:solidFill>
                <a:srgbClr val="0000FF"/>
              </a:solidFill>
              <a:round/>
              <a:headEnd/>
              <a:tailEnd/>
            </a:ln>
          </p:spPr>
          <p:txBody>
            <a:bodyPr/>
            <a:lstStyle/>
            <a:p>
              <a:endParaRPr lang="it-IT"/>
            </a:p>
          </p:txBody>
        </p:sp>
        <p:sp>
          <p:nvSpPr>
            <p:cNvPr id="53538" name="Line 290"/>
            <p:cNvSpPr>
              <a:spLocks noChangeShapeType="1"/>
            </p:cNvSpPr>
            <p:nvPr/>
          </p:nvSpPr>
          <p:spPr bwMode="auto">
            <a:xfrm flipV="1">
              <a:off x="3335" y="2090"/>
              <a:ext cx="1" cy="4"/>
            </a:xfrm>
            <a:prstGeom prst="line">
              <a:avLst/>
            </a:prstGeom>
            <a:noFill/>
            <a:ln w="4763">
              <a:solidFill>
                <a:srgbClr val="000000"/>
              </a:solidFill>
              <a:round/>
              <a:headEnd/>
              <a:tailEnd/>
            </a:ln>
          </p:spPr>
          <p:txBody>
            <a:bodyPr/>
            <a:lstStyle/>
            <a:p>
              <a:endParaRPr lang="it-IT"/>
            </a:p>
          </p:txBody>
        </p:sp>
        <p:sp>
          <p:nvSpPr>
            <p:cNvPr id="53539" name="Line 291"/>
            <p:cNvSpPr>
              <a:spLocks noChangeShapeType="1"/>
            </p:cNvSpPr>
            <p:nvPr/>
          </p:nvSpPr>
          <p:spPr bwMode="auto">
            <a:xfrm>
              <a:off x="3320" y="2094"/>
              <a:ext cx="30" cy="1"/>
            </a:xfrm>
            <a:prstGeom prst="line">
              <a:avLst/>
            </a:prstGeom>
            <a:noFill/>
            <a:ln w="4763">
              <a:solidFill>
                <a:srgbClr val="000000"/>
              </a:solidFill>
              <a:round/>
              <a:headEnd/>
              <a:tailEnd/>
            </a:ln>
          </p:spPr>
          <p:txBody>
            <a:bodyPr/>
            <a:lstStyle/>
            <a:p>
              <a:endParaRPr lang="it-IT"/>
            </a:p>
          </p:txBody>
        </p:sp>
        <p:sp>
          <p:nvSpPr>
            <p:cNvPr id="53540" name="Line 292"/>
            <p:cNvSpPr>
              <a:spLocks noChangeShapeType="1"/>
            </p:cNvSpPr>
            <p:nvPr/>
          </p:nvSpPr>
          <p:spPr bwMode="auto">
            <a:xfrm>
              <a:off x="3335" y="2120"/>
              <a:ext cx="1" cy="5"/>
            </a:xfrm>
            <a:prstGeom prst="line">
              <a:avLst/>
            </a:prstGeom>
            <a:noFill/>
            <a:ln w="4763">
              <a:solidFill>
                <a:srgbClr val="000000"/>
              </a:solidFill>
              <a:round/>
              <a:headEnd/>
              <a:tailEnd/>
            </a:ln>
          </p:spPr>
          <p:txBody>
            <a:bodyPr/>
            <a:lstStyle/>
            <a:p>
              <a:endParaRPr lang="it-IT"/>
            </a:p>
          </p:txBody>
        </p:sp>
        <p:sp>
          <p:nvSpPr>
            <p:cNvPr id="53541" name="Line 293"/>
            <p:cNvSpPr>
              <a:spLocks noChangeShapeType="1"/>
            </p:cNvSpPr>
            <p:nvPr/>
          </p:nvSpPr>
          <p:spPr bwMode="auto">
            <a:xfrm>
              <a:off x="3320" y="2120"/>
              <a:ext cx="30" cy="1"/>
            </a:xfrm>
            <a:prstGeom prst="line">
              <a:avLst/>
            </a:prstGeom>
            <a:noFill/>
            <a:ln w="4763">
              <a:solidFill>
                <a:srgbClr val="000000"/>
              </a:solidFill>
              <a:round/>
              <a:headEnd/>
              <a:tailEnd/>
            </a:ln>
          </p:spPr>
          <p:txBody>
            <a:bodyPr/>
            <a:lstStyle/>
            <a:p>
              <a:endParaRPr lang="it-IT"/>
            </a:p>
          </p:txBody>
        </p:sp>
        <p:sp>
          <p:nvSpPr>
            <p:cNvPr id="53542" name="Line 294"/>
            <p:cNvSpPr>
              <a:spLocks noChangeShapeType="1"/>
            </p:cNvSpPr>
            <p:nvPr/>
          </p:nvSpPr>
          <p:spPr bwMode="auto">
            <a:xfrm flipV="1">
              <a:off x="3407" y="2068"/>
              <a:ext cx="1" cy="5"/>
            </a:xfrm>
            <a:prstGeom prst="line">
              <a:avLst/>
            </a:prstGeom>
            <a:noFill/>
            <a:ln w="4763">
              <a:solidFill>
                <a:srgbClr val="000000"/>
              </a:solidFill>
              <a:round/>
              <a:headEnd/>
              <a:tailEnd/>
            </a:ln>
          </p:spPr>
          <p:txBody>
            <a:bodyPr/>
            <a:lstStyle/>
            <a:p>
              <a:endParaRPr lang="it-IT"/>
            </a:p>
          </p:txBody>
        </p:sp>
        <p:sp>
          <p:nvSpPr>
            <p:cNvPr id="53543" name="Line 295"/>
            <p:cNvSpPr>
              <a:spLocks noChangeShapeType="1"/>
            </p:cNvSpPr>
            <p:nvPr/>
          </p:nvSpPr>
          <p:spPr bwMode="auto">
            <a:xfrm>
              <a:off x="3392" y="2073"/>
              <a:ext cx="30" cy="1"/>
            </a:xfrm>
            <a:prstGeom prst="line">
              <a:avLst/>
            </a:prstGeom>
            <a:noFill/>
            <a:ln w="4763">
              <a:solidFill>
                <a:srgbClr val="000000"/>
              </a:solidFill>
              <a:round/>
              <a:headEnd/>
              <a:tailEnd/>
            </a:ln>
          </p:spPr>
          <p:txBody>
            <a:bodyPr/>
            <a:lstStyle/>
            <a:p>
              <a:endParaRPr lang="it-IT"/>
            </a:p>
          </p:txBody>
        </p:sp>
        <p:sp>
          <p:nvSpPr>
            <p:cNvPr id="53544" name="Line 296"/>
            <p:cNvSpPr>
              <a:spLocks noChangeShapeType="1"/>
            </p:cNvSpPr>
            <p:nvPr/>
          </p:nvSpPr>
          <p:spPr bwMode="auto">
            <a:xfrm>
              <a:off x="3407" y="2098"/>
              <a:ext cx="1" cy="5"/>
            </a:xfrm>
            <a:prstGeom prst="line">
              <a:avLst/>
            </a:prstGeom>
            <a:noFill/>
            <a:ln w="4763">
              <a:solidFill>
                <a:srgbClr val="000000"/>
              </a:solidFill>
              <a:round/>
              <a:headEnd/>
              <a:tailEnd/>
            </a:ln>
          </p:spPr>
          <p:txBody>
            <a:bodyPr/>
            <a:lstStyle/>
            <a:p>
              <a:endParaRPr lang="it-IT"/>
            </a:p>
          </p:txBody>
        </p:sp>
        <p:sp>
          <p:nvSpPr>
            <p:cNvPr id="53545" name="Line 297"/>
            <p:cNvSpPr>
              <a:spLocks noChangeShapeType="1"/>
            </p:cNvSpPr>
            <p:nvPr/>
          </p:nvSpPr>
          <p:spPr bwMode="auto">
            <a:xfrm>
              <a:off x="3392" y="2098"/>
              <a:ext cx="30" cy="1"/>
            </a:xfrm>
            <a:prstGeom prst="line">
              <a:avLst/>
            </a:prstGeom>
            <a:noFill/>
            <a:ln w="4763">
              <a:solidFill>
                <a:srgbClr val="000000"/>
              </a:solidFill>
              <a:round/>
              <a:headEnd/>
              <a:tailEnd/>
            </a:ln>
          </p:spPr>
          <p:txBody>
            <a:bodyPr/>
            <a:lstStyle/>
            <a:p>
              <a:endParaRPr lang="it-IT"/>
            </a:p>
          </p:txBody>
        </p:sp>
        <p:sp>
          <p:nvSpPr>
            <p:cNvPr id="53546" name="Line 298"/>
            <p:cNvSpPr>
              <a:spLocks noChangeShapeType="1"/>
            </p:cNvSpPr>
            <p:nvPr/>
          </p:nvSpPr>
          <p:spPr bwMode="auto">
            <a:xfrm flipV="1">
              <a:off x="3479" y="2114"/>
              <a:ext cx="1" cy="8"/>
            </a:xfrm>
            <a:prstGeom prst="line">
              <a:avLst/>
            </a:prstGeom>
            <a:noFill/>
            <a:ln w="4763">
              <a:solidFill>
                <a:srgbClr val="000000"/>
              </a:solidFill>
              <a:round/>
              <a:headEnd/>
              <a:tailEnd/>
            </a:ln>
          </p:spPr>
          <p:txBody>
            <a:bodyPr/>
            <a:lstStyle/>
            <a:p>
              <a:endParaRPr lang="it-IT"/>
            </a:p>
          </p:txBody>
        </p:sp>
        <p:sp>
          <p:nvSpPr>
            <p:cNvPr id="53547" name="Line 299"/>
            <p:cNvSpPr>
              <a:spLocks noChangeShapeType="1"/>
            </p:cNvSpPr>
            <p:nvPr/>
          </p:nvSpPr>
          <p:spPr bwMode="auto">
            <a:xfrm>
              <a:off x="3464" y="2122"/>
              <a:ext cx="30" cy="1"/>
            </a:xfrm>
            <a:prstGeom prst="line">
              <a:avLst/>
            </a:prstGeom>
            <a:noFill/>
            <a:ln w="4763">
              <a:solidFill>
                <a:srgbClr val="000000"/>
              </a:solidFill>
              <a:round/>
              <a:headEnd/>
              <a:tailEnd/>
            </a:ln>
          </p:spPr>
          <p:txBody>
            <a:bodyPr/>
            <a:lstStyle/>
            <a:p>
              <a:endParaRPr lang="it-IT"/>
            </a:p>
          </p:txBody>
        </p:sp>
        <p:sp>
          <p:nvSpPr>
            <p:cNvPr id="53548" name="Line 300"/>
            <p:cNvSpPr>
              <a:spLocks noChangeShapeType="1"/>
            </p:cNvSpPr>
            <p:nvPr/>
          </p:nvSpPr>
          <p:spPr bwMode="auto">
            <a:xfrm>
              <a:off x="3479" y="2142"/>
              <a:ext cx="1" cy="7"/>
            </a:xfrm>
            <a:prstGeom prst="line">
              <a:avLst/>
            </a:prstGeom>
            <a:noFill/>
            <a:ln w="4763">
              <a:solidFill>
                <a:srgbClr val="000000"/>
              </a:solidFill>
              <a:round/>
              <a:headEnd/>
              <a:tailEnd/>
            </a:ln>
          </p:spPr>
          <p:txBody>
            <a:bodyPr/>
            <a:lstStyle/>
            <a:p>
              <a:endParaRPr lang="it-IT"/>
            </a:p>
          </p:txBody>
        </p:sp>
        <p:sp>
          <p:nvSpPr>
            <p:cNvPr id="53549" name="Line 301"/>
            <p:cNvSpPr>
              <a:spLocks noChangeShapeType="1"/>
            </p:cNvSpPr>
            <p:nvPr/>
          </p:nvSpPr>
          <p:spPr bwMode="auto">
            <a:xfrm>
              <a:off x="3464" y="2142"/>
              <a:ext cx="30" cy="1"/>
            </a:xfrm>
            <a:prstGeom prst="line">
              <a:avLst/>
            </a:prstGeom>
            <a:noFill/>
            <a:ln w="4763">
              <a:solidFill>
                <a:srgbClr val="000000"/>
              </a:solidFill>
              <a:round/>
              <a:headEnd/>
              <a:tailEnd/>
            </a:ln>
          </p:spPr>
          <p:txBody>
            <a:bodyPr/>
            <a:lstStyle/>
            <a:p>
              <a:endParaRPr lang="it-IT"/>
            </a:p>
          </p:txBody>
        </p:sp>
        <p:sp>
          <p:nvSpPr>
            <p:cNvPr id="53550" name="Line 302"/>
            <p:cNvSpPr>
              <a:spLocks noChangeShapeType="1"/>
            </p:cNvSpPr>
            <p:nvPr/>
          </p:nvSpPr>
          <p:spPr bwMode="auto">
            <a:xfrm>
              <a:off x="3551" y="2066"/>
              <a:ext cx="1" cy="1"/>
            </a:xfrm>
            <a:prstGeom prst="line">
              <a:avLst/>
            </a:prstGeom>
            <a:noFill/>
            <a:ln w="4763">
              <a:solidFill>
                <a:srgbClr val="000000"/>
              </a:solidFill>
              <a:round/>
              <a:headEnd/>
              <a:tailEnd/>
            </a:ln>
          </p:spPr>
          <p:txBody>
            <a:bodyPr/>
            <a:lstStyle/>
            <a:p>
              <a:endParaRPr lang="it-IT"/>
            </a:p>
          </p:txBody>
        </p:sp>
        <p:sp>
          <p:nvSpPr>
            <p:cNvPr id="53551" name="Line 303"/>
            <p:cNvSpPr>
              <a:spLocks noChangeShapeType="1"/>
            </p:cNvSpPr>
            <p:nvPr/>
          </p:nvSpPr>
          <p:spPr bwMode="auto">
            <a:xfrm>
              <a:off x="3536" y="2066"/>
              <a:ext cx="30" cy="1"/>
            </a:xfrm>
            <a:prstGeom prst="line">
              <a:avLst/>
            </a:prstGeom>
            <a:noFill/>
            <a:ln w="4763">
              <a:solidFill>
                <a:srgbClr val="000000"/>
              </a:solidFill>
              <a:round/>
              <a:headEnd/>
              <a:tailEnd/>
            </a:ln>
          </p:spPr>
          <p:txBody>
            <a:bodyPr/>
            <a:lstStyle/>
            <a:p>
              <a:endParaRPr lang="it-IT"/>
            </a:p>
          </p:txBody>
        </p:sp>
        <p:sp>
          <p:nvSpPr>
            <p:cNvPr id="53552" name="Line 304"/>
            <p:cNvSpPr>
              <a:spLocks noChangeShapeType="1"/>
            </p:cNvSpPr>
            <p:nvPr/>
          </p:nvSpPr>
          <p:spPr bwMode="auto">
            <a:xfrm flipV="1">
              <a:off x="3551" y="2102"/>
              <a:ext cx="1" cy="1"/>
            </a:xfrm>
            <a:prstGeom prst="line">
              <a:avLst/>
            </a:prstGeom>
            <a:noFill/>
            <a:ln w="4763">
              <a:solidFill>
                <a:srgbClr val="000000"/>
              </a:solidFill>
              <a:round/>
              <a:headEnd/>
              <a:tailEnd/>
            </a:ln>
          </p:spPr>
          <p:txBody>
            <a:bodyPr/>
            <a:lstStyle/>
            <a:p>
              <a:endParaRPr lang="it-IT"/>
            </a:p>
          </p:txBody>
        </p:sp>
        <p:sp>
          <p:nvSpPr>
            <p:cNvPr id="53553" name="Line 305"/>
            <p:cNvSpPr>
              <a:spLocks noChangeShapeType="1"/>
            </p:cNvSpPr>
            <p:nvPr/>
          </p:nvSpPr>
          <p:spPr bwMode="auto">
            <a:xfrm>
              <a:off x="3536" y="2103"/>
              <a:ext cx="30" cy="1"/>
            </a:xfrm>
            <a:prstGeom prst="line">
              <a:avLst/>
            </a:prstGeom>
            <a:noFill/>
            <a:ln w="4763">
              <a:solidFill>
                <a:srgbClr val="000000"/>
              </a:solidFill>
              <a:round/>
              <a:headEnd/>
              <a:tailEnd/>
            </a:ln>
          </p:spPr>
          <p:txBody>
            <a:bodyPr/>
            <a:lstStyle/>
            <a:p>
              <a:endParaRPr lang="it-IT"/>
            </a:p>
          </p:txBody>
        </p:sp>
        <p:sp>
          <p:nvSpPr>
            <p:cNvPr id="53554" name="Line 306"/>
            <p:cNvSpPr>
              <a:spLocks noChangeShapeType="1"/>
            </p:cNvSpPr>
            <p:nvPr/>
          </p:nvSpPr>
          <p:spPr bwMode="auto">
            <a:xfrm>
              <a:off x="3624" y="2050"/>
              <a:ext cx="1" cy="28"/>
            </a:xfrm>
            <a:prstGeom prst="line">
              <a:avLst/>
            </a:prstGeom>
            <a:noFill/>
            <a:ln w="4763">
              <a:solidFill>
                <a:srgbClr val="000000"/>
              </a:solidFill>
              <a:round/>
              <a:headEnd/>
              <a:tailEnd/>
            </a:ln>
          </p:spPr>
          <p:txBody>
            <a:bodyPr/>
            <a:lstStyle/>
            <a:p>
              <a:endParaRPr lang="it-IT"/>
            </a:p>
          </p:txBody>
        </p:sp>
        <p:sp>
          <p:nvSpPr>
            <p:cNvPr id="53555" name="Line 307"/>
            <p:cNvSpPr>
              <a:spLocks noChangeShapeType="1"/>
            </p:cNvSpPr>
            <p:nvPr/>
          </p:nvSpPr>
          <p:spPr bwMode="auto">
            <a:xfrm>
              <a:off x="3609" y="2050"/>
              <a:ext cx="30" cy="1"/>
            </a:xfrm>
            <a:prstGeom prst="line">
              <a:avLst/>
            </a:prstGeom>
            <a:noFill/>
            <a:ln w="4763">
              <a:solidFill>
                <a:srgbClr val="000000"/>
              </a:solidFill>
              <a:round/>
              <a:headEnd/>
              <a:tailEnd/>
            </a:ln>
          </p:spPr>
          <p:txBody>
            <a:bodyPr/>
            <a:lstStyle/>
            <a:p>
              <a:endParaRPr lang="it-IT"/>
            </a:p>
          </p:txBody>
        </p:sp>
        <p:sp>
          <p:nvSpPr>
            <p:cNvPr id="53556" name="Line 308"/>
            <p:cNvSpPr>
              <a:spLocks noChangeShapeType="1"/>
            </p:cNvSpPr>
            <p:nvPr/>
          </p:nvSpPr>
          <p:spPr bwMode="auto">
            <a:xfrm flipV="1">
              <a:off x="3624" y="2113"/>
              <a:ext cx="1" cy="28"/>
            </a:xfrm>
            <a:prstGeom prst="line">
              <a:avLst/>
            </a:prstGeom>
            <a:noFill/>
            <a:ln w="4763">
              <a:solidFill>
                <a:srgbClr val="000000"/>
              </a:solidFill>
              <a:round/>
              <a:headEnd/>
              <a:tailEnd/>
            </a:ln>
          </p:spPr>
          <p:txBody>
            <a:bodyPr/>
            <a:lstStyle/>
            <a:p>
              <a:endParaRPr lang="it-IT"/>
            </a:p>
          </p:txBody>
        </p:sp>
        <p:sp>
          <p:nvSpPr>
            <p:cNvPr id="53557" name="Line 309"/>
            <p:cNvSpPr>
              <a:spLocks noChangeShapeType="1"/>
            </p:cNvSpPr>
            <p:nvPr/>
          </p:nvSpPr>
          <p:spPr bwMode="auto">
            <a:xfrm>
              <a:off x="3609" y="2141"/>
              <a:ext cx="30" cy="1"/>
            </a:xfrm>
            <a:prstGeom prst="line">
              <a:avLst/>
            </a:prstGeom>
            <a:noFill/>
            <a:ln w="4763">
              <a:solidFill>
                <a:srgbClr val="000000"/>
              </a:solidFill>
              <a:round/>
              <a:headEnd/>
              <a:tailEnd/>
            </a:ln>
          </p:spPr>
          <p:txBody>
            <a:bodyPr/>
            <a:lstStyle/>
            <a:p>
              <a:endParaRPr lang="it-IT"/>
            </a:p>
          </p:txBody>
        </p:sp>
        <p:sp>
          <p:nvSpPr>
            <p:cNvPr id="53558" name="Line 310"/>
            <p:cNvSpPr>
              <a:spLocks noChangeShapeType="1"/>
            </p:cNvSpPr>
            <p:nvPr/>
          </p:nvSpPr>
          <p:spPr bwMode="auto">
            <a:xfrm flipV="1">
              <a:off x="3697" y="2116"/>
              <a:ext cx="1" cy="2"/>
            </a:xfrm>
            <a:prstGeom prst="line">
              <a:avLst/>
            </a:prstGeom>
            <a:noFill/>
            <a:ln w="4763">
              <a:solidFill>
                <a:srgbClr val="000000"/>
              </a:solidFill>
              <a:round/>
              <a:headEnd/>
              <a:tailEnd/>
            </a:ln>
          </p:spPr>
          <p:txBody>
            <a:bodyPr/>
            <a:lstStyle/>
            <a:p>
              <a:endParaRPr lang="it-IT"/>
            </a:p>
          </p:txBody>
        </p:sp>
        <p:sp>
          <p:nvSpPr>
            <p:cNvPr id="53559" name="Line 311"/>
            <p:cNvSpPr>
              <a:spLocks noChangeShapeType="1"/>
            </p:cNvSpPr>
            <p:nvPr/>
          </p:nvSpPr>
          <p:spPr bwMode="auto">
            <a:xfrm>
              <a:off x="3682" y="2118"/>
              <a:ext cx="30" cy="1"/>
            </a:xfrm>
            <a:prstGeom prst="line">
              <a:avLst/>
            </a:prstGeom>
            <a:noFill/>
            <a:ln w="4763">
              <a:solidFill>
                <a:srgbClr val="000000"/>
              </a:solidFill>
              <a:round/>
              <a:headEnd/>
              <a:tailEnd/>
            </a:ln>
          </p:spPr>
          <p:txBody>
            <a:bodyPr/>
            <a:lstStyle/>
            <a:p>
              <a:endParaRPr lang="it-IT"/>
            </a:p>
          </p:txBody>
        </p:sp>
        <p:sp>
          <p:nvSpPr>
            <p:cNvPr id="53560" name="Line 312"/>
            <p:cNvSpPr>
              <a:spLocks noChangeShapeType="1"/>
            </p:cNvSpPr>
            <p:nvPr/>
          </p:nvSpPr>
          <p:spPr bwMode="auto">
            <a:xfrm>
              <a:off x="3697" y="2149"/>
              <a:ext cx="1" cy="2"/>
            </a:xfrm>
            <a:prstGeom prst="line">
              <a:avLst/>
            </a:prstGeom>
            <a:noFill/>
            <a:ln w="4763">
              <a:solidFill>
                <a:srgbClr val="000000"/>
              </a:solidFill>
              <a:round/>
              <a:headEnd/>
              <a:tailEnd/>
            </a:ln>
          </p:spPr>
          <p:txBody>
            <a:bodyPr/>
            <a:lstStyle/>
            <a:p>
              <a:endParaRPr lang="it-IT"/>
            </a:p>
          </p:txBody>
        </p:sp>
        <p:sp>
          <p:nvSpPr>
            <p:cNvPr id="53561" name="Line 313"/>
            <p:cNvSpPr>
              <a:spLocks noChangeShapeType="1"/>
            </p:cNvSpPr>
            <p:nvPr/>
          </p:nvSpPr>
          <p:spPr bwMode="auto">
            <a:xfrm>
              <a:off x="3682" y="2149"/>
              <a:ext cx="30" cy="1"/>
            </a:xfrm>
            <a:prstGeom prst="line">
              <a:avLst/>
            </a:prstGeom>
            <a:noFill/>
            <a:ln w="4763">
              <a:solidFill>
                <a:srgbClr val="000000"/>
              </a:solidFill>
              <a:round/>
              <a:headEnd/>
              <a:tailEnd/>
            </a:ln>
          </p:spPr>
          <p:txBody>
            <a:bodyPr/>
            <a:lstStyle/>
            <a:p>
              <a:endParaRPr lang="it-IT"/>
            </a:p>
          </p:txBody>
        </p:sp>
        <p:sp>
          <p:nvSpPr>
            <p:cNvPr id="53562" name="Line 314"/>
            <p:cNvSpPr>
              <a:spLocks noChangeShapeType="1"/>
            </p:cNvSpPr>
            <p:nvPr/>
          </p:nvSpPr>
          <p:spPr bwMode="auto">
            <a:xfrm>
              <a:off x="3769" y="2038"/>
              <a:ext cx="1" cy="12"/>
            </a:xfrm>
            <a:prstGeom prst="line">
              <a:avLst/>
            </a:prstGeom>
            <a:noFill/>
            <a:ln w="4763">
              <a:solidFill>
                <a:srgbClr val="000000"/>
              </a:solidFill>
              <a:round/>
              <a:headEnd/>
              <a:tailEnd/>
            </a:ln>
          </p:spPr>
          <p:txBody>
            <a:bodyPr/>
            <a:lstStyle/>
            <a:p>
              <a:endParaRPr lang="it-IT"/>
            </a:p>
          </p:txBody>
        </p:sp>
        <p:sp>
          <p:nvSpPr>
            <p:cNvPr id="53563" name="Line 315"/>
            <p:cNvSpPr>
              <a:spLocks noChangeShapeType="1"/>
            </p:cNvSpPr>
            <p:nvPr/>
          </p:nvSpPr>
          <p:spPr bwMode="auto">
            <a:xfrm>
              <a:off x="3754" y="2038"/>
              <a:ext cx="30" cy="1"/>
            </a:xfrm>
            <a:prstGeom prst="line">
              <a:avLst/>
            </a:prstGeom>
            <a:noFill/>
            <a:ln w="4763">
              <a:solidFill>
                <a:srgbClr val="000000"/>
              </a:solidFill>
              <a:round/>
              <a:headEnd/>
              <a:tailEnd/>
            </a:ln>
          </p:spPr>
          <p:txBody>
            <a:bodyPr/>
            <a:lstStyle/>
            <a:p>
              <a:endParaRPr lang="it-IT"/>
            </a:p>
          </p:txBody>
        </p:sp>
        <p:sp>
          <p:nvSpPr>
            <p:cNvPr id="53564" name="Line 316"/>
            <p:cNvSpPr>
              <a:spLocks noChangeShapeType="1"/>
            </p:cNvSpPr>
            <p:nvPr/>
          </p:nvSpPr>
          <p:spPr bwMode="auto">
            <a:xfrm flipV="1">
              <a:off x="3769" y="2085"/>
              <a:ext cx="1" cy="13"/>
            </a:xfrm>
            <a:prstGeom prst="line">
              <a:avLst/>
            </a:prstGeom>
            <a:noFill/>
            <a:ln w="4763">
              <a:solidFill>
                <a:srgbClr val="000000"/>
              </a:solidFill>
              <a:round/>
              <a:headEnd/>
              <a:tailEnd/>
            </a:ln>
          </p:spPr>
          <p:txBody>
            <a:bodyPr/>
            <a:lstStyle/>
            <a:p>
              <a:endParaRPr lang="it-IT"/>
            </a:p>
          </p:txBody>
        </p:sp>
        <p:sp>
          <p:nvSpPr>
            <p:cNvPr id="53565" name="Line 317"/>
            <p:cNvSpPr>
              <a:spLocks noChangeShapeType="1"/>
            </p:cNvSpPr>
            <p:nvPr/>
          </p:nvSpPr>
          <p:spPr bwMode="auto">
            <a:xfrm>
              <a:off x="3754" y="2098"/>
              <a:ext cx="30" cy="1"/>
            </a:xfrm>
            <a:prstGeom prst="line">
              <a:avLst/>
            </a:prstGeom>
            <a:noFill/>
            <a:ln w="4763">
              <a:solidFill>
                <a:srgbClr val="000000"/>
              </a:solidFill>
              <a:round/>
              <a:headEnd/>
              <a:tailEnd/>
            </a:ln>
          </p:spPr>
          <p:txBody>
            <a:bodyPr/>
            <a:lstStyle/>
            <a:p>
              <a:endParaRPr lang="it-IT"/>
            </a:p>
          </p:txBody>
        </p:sp>
        <p:sp>
          <p:nvSpPr>
            <p:cNvPr id="53566" name="Line 318"/>
            <p:cNvSpPr>
              <a:spLocks noChangeShapeType="1"/>
            </p:cNvSpPr>
            <p:nvPr/>
          </p:nvSpPr>
          <p:spPr bwMode="auto">
            <a:xfrm>
              <a:off x="3841" y="2083"/>
              <a:ext cx="1" cy="12"/>
            </a:xfrm>
            <a:prstGeom prst="line">
              <a:avLst/>
            </a:prstGeom>
            <a:noFill/>
            <a:ln w="4763">
              <a:solidFill>
                <a:srgbClr val="000000"/>
              </a:solidFill>
              <a:round/>
              <a:headEnd/>
              <a:tailEnd/>
            </a:ln>
          </p:spPr>
          <p:txBody>
            <a:bodyPr/>
            <a:lstStyle/>
            <a:p>
              <a:endParaRPr lang="it-IT"/>
            </a:p>
          </p:txBody>
        </p:sp>
        <p:sp>
          <p:nvSpPr>
            <p:cNvPr id="53567" name="Line 319"/>
            <p:cNvSpPr>
              <a:spLocks noChangeShapeType="1"/>
            </p:cNvSpPr>
            <p:nvPr/>
          </p:nvSpPr>
          <p:spPr bwMode="auto">
            <a:xfrm>
              <a:off x="3826" y="2083"/>
              <a:ext cx="30" cy="1"/>
            </a:xfrm>
            <a:prstGeom prst="line">
              <a:avLst/>
            </a:prstGeom>
            <a:noFill/>
            <a:ln w="4763">
              <a:solidFill>
                <a:srgbClr val="000000"/>
              </a:solidFill>
              <a:round/>
              <a:headEnd/>
              <a:tailEnd/>
            </a:ln>
          </p:spPr>
          <p:txBody>
            <a:bodyPr/>
            <a:lstStyle/>
            <a:p>
              <a:endParaRPr lang="it-IT"/>
            </a:p>
          </p:txBody>
        </p:sp>
        <p:sp>
          <p:nvSpPr>
            <p:cNvPr id="53568" name="Line 320"/>
            <p:cNvSpPr>
              <a:spLocks noChangeShapeType="1"/>
            </p:cNvSpPr>
            <p:nvPr/>
          </p:nvSpPr>
          <p:spPr bwMode="auto">
            <a:xfrm flipV="1">
              <a:off x="3841" y="2130"/>
              <a:ext cx="1" cy="12"/>
            </a:xfrm>
            <a:prstGeom prst="line">
              <a:avLst/>
            </a:prstGeom>
            <a:noFill/>
            <a:ln w="4763">
              <a:solidFill>
                <a:srgbClr val="000000"/>
              </a:solidFill>
              <a:round/>
              <a:headEnd/>
              <a:tailEnd/>
            </a:ln>
          </p:spPr>
          <p:txBody>
            <a:bodyPr/>
            <a:lstStyle/>
            <a:p>
              <a:endParaRPr lang="it-IT"/>
            </a:p>
          </p:txBody>
        </p:sp>
        <p:sp>
          <p:nvSpPr>
            <p:cNvPr id="53569" name="Line 321"/>
            <p:cNvSpPr>
              <a:spLocks noChangeShapeType="1"/>
            </p:cNvSpPr>
            <p:nvPr/>
          </p:nvSpPr>
          <p:spPr bwMode="auto">
            <a:xfrm>
              <a:off x="3826" y="2142"/>
              <a:ext cx="30" cy="1"/>
            </a:xfrm>
            <a:prstGeom prst="line">
              <a:avLst/>
            </a:prstGeom>
            <a:noFill/>
            <a:ln w="4763">
              <a:solidFill>
                <a:srgbClr val="000000"/>
              </a:solidFill>
              <a:round/>
              <a:headEnd/>
              <a:tailEnd/>
            </a:ln>
          </p:spPr>
          <p:txBody>
            <a:bodyPr/>
            <a:lstStyle/>
            <a:p>
              <a:endParaRPr lang="it-IT"/>
            </a:p>
          </p:txBody>
        </p:sp>
        <p:sp>
          <p:nvSpPr>
            <p:cNvPr id="53570" name="Line 322"/>
            <p:cNvSpPr>
              <a:spLocks noChangeShapeType="1"/>
            </p:cNvSpPr>
            <p:nvPr/>
          </p:nvSpPr>
          <p:spPr bwMode="auto">
            <a:xfrm>
              <a:off x="3913" y="2018"/>
              <a:ext cx="1" cy="22"/>
            </a:xfrm>
            <a:prstGeom prst="line">
              <a:avLst/>
            </a:prstGeom>
            <a:noFill/>
            <a:ln w="4763">
              <a:solidFill>
                <a:srgbClr val="000000"/>
              </a:solidFill>
              <a:round/>
              <a:headEnd/>
              <a:tailEnd/>
            </a:ln>
          </p:spPr>
          <p:txBody>
            <a:bodyPr/>
            <a:lstStyle/>
            <a:p>
              <a:endParaRPr lang="it-IT"/>
            </a:p>
          </p:txBody>
        </p:sp>
        <p:sp>
          <p:nvSpPr>
            <p:cNvPr id="53571" name="Line 323"/>
            <p:cNvSpPr>
              <a:spLocks noChangeShapeType="1"/>
            </p:cNvSpPr>
            <p:nvPr/>
          </p:nvSpPr>
          <p:spPr bwMode="auto">
            <a:xfrm>
              <a:off x="3898" y="2018"/>
              <a:ext cx="30" cy="1"/>
            </a:xfrm>
            <a:prstGeom prst="line">
              <a:avLst/>
            </a:prstGeom>
            <a:noFill/>
            <a:ln w="4763">
              <a:solidFill>
                <a:srgbClr val="000000"/>
              </a:solidFill>
              <a:round/>
              <a:headEnd/>
              <a:tailEnd/>
            </a:ln>
          </p:spPr>
          <p:txBody>
            <a:bodyPr/>
            <a:lstStyle/>
            <a:p>
              <a:endParaRPr lang="it-IT"/>
            </a:p>
          </p:txBody>
        </p:sp>
        <p:sp>
          <p:nvSpPr>
            <p:cNvPr id="53572" name="Line 324"/>
            <p:cNvSpPr>
              <a:spLocks noChangeShapeType="1"/>
            </p:cNvSpPr>
            <p:nvPr/>
          </p:nvSpPr>
          <p:spPr bwMode="auto">
            <a:xfrm flipV="1">
              <a:off x="3913" y="2076"/>
              <a:ext cx="1" cy="22"/>
            </a:xfrm>
            <a:prstGeom prst="line">
              <a:avLst/>
            </a:prstGeom>
            <a:noFill/>
            <a:ln w="4763">
              <a:solidFill>
                <a:srgbClr val="000000"/>
              </a:solidFill>
              <a:round/>
              <a:headEnd/>
              <a:tailEnd/>
            </a:ln>
          </p:spPr>
          <p:txBody>
            <a:bodyPr/>
            <a:lstStyle/>
            <a:p>
              <a:endParaRPr lang="it-IT"/>
            </a:p>
          </p:txBody>
        </p:sp>
        <p:sp>
          <p:nvSpPr>
            <p:cNvPr id="53573" name="Line 325"/>
            <p:cNvSpPr>
              <a:spLocks noChangeShapeType="1"/>
            </p:cNvSpPr>
            <p:nvPr/>
          </p:nvSpPr>
          <p:spPr bwMode="auto">
            <a:xfrm>
              <a:off x="3898" y="2098"/>
              <a:ext cx="30" cy="1"/>
            </a:xfrm>
            <a:prstGeom prst="line">
              <a:avLst/>
            </a:prstGeom>
            <a:noFill/>
            <a:ln w="4763">
              <a:solidFill>
                <a:srgbClr val="000000"/>
              </a:solidFill>
              <a:round/>
              <a:headEnd/>
              <a:tailEnd/>
            </a:ln>
          </p:spPr>
          <p:txBody>
            <a:bodyPr/>
            <a:lstStyle/>
            <a:p>
              <a:endParaRPr lang="it-IT"/>
            </a:p>
          </p:txBody>
        </p:sp>
        <p:sp>
          <p:nvSpPr>
            <p:cNvPr id="53574" name="Line 326"/>
            <p:cNvSpPr>
              <a:spLocks noChangeShapeType="1"/>
            </p:cNvSpPr>
            <p:nvPr/>
          </p:nvSpPr>
          <p:spPr bwMode="auto">
            <a:xfrm>
              <a:off x="3985" y="2067"/>
              <a:ext cx="1" cy="7"/>
            </a:xfrm>
            <a:prstGeom prst="line">
              <a:avLst/>
            </a:prstGeom>
            <a:noFill/>
            <a:ln w="4763">
              <a:solidFill>
                <a:srgbClr val="000000"/>
              </a:solidFill>
              <a:round/>
              <a:headEnd/>
              <a:tailEnd/>
            </a:ln>
          </p:spPr>
          <p:txBody>
            <a:bodyPr/>
            <a:lstStyle/>
            <a:p>
              <a:endParaRPr lang="it-IT"/>
            </a:p>
          </p:txBody>
        </p:sp>
        <p:sp>
          <p:nvSpPr>
            <p:cNvPr id="53575" name="Line 327"/>
            <p:cNvSpPr>
              <a:spLocks noChangeShapeType="1"/>
            </p:cNvSpPr>
            <p:nvPr/>
          </p:nvSpPr>
          <p:spPr bwMode="auto">
            <a:xfrm>
              <a:off x="3970" y="2067"/>
              <a:ext cx="30" cy="1"/>
            </a:xfrm>
            <a:prstGeom prst="line">
              <a:avLst/>
            </a:prstGeom>
            <a:noFill/>
            <a:ln w="4763">
              <a:solidFill>
                <a:srgbClr val="000000"/>
              </a:solidFill>
              <a:round/>
              <a:headEnd/>
              <a:tailEnd/>
            </a:ln>
          </p:spPr>
          <p:txBody>
            <a:bodyPr/>
            <a:lstStyle/>
            <a:p>
              <a:endParaRPr lang="it-IT"/>
            </a:p>
          </p:txBody>
        </p:sp>
        <p:sp>
          <p:nvSpPr>
            <p:cNvPr id="53576" name="Line 328"/>
            <p:cNvSpPr>
              <a:spLocks noChangeShapeType="1"/>
            </p:cNvSpPr>
            <p:nvPr/>
          </p:nvSpPr>
          <p:spPr bwMode="auto">
            <a:xfrm flipV="1">
              <a:off x="3985" y="2109"/>
              <a:ext cx="1" cy="8"/>
            </a:xfrm>
            <a:prstGeom prst="line">
              <a:avLst/>
            </a:prstGeom>
            <a:noFill/>
            <a:ln w="4763">
              <a:solidFill>
                <a:srgbClr val="000000"/>
              </a:solidFill>
              <a:round/>
              <a:headEnd/>
              <a:tailEnd/>
            </a:ln>
          </p:spPr>
          <p:txBody>
            <a:bodyPr/>
            <a:lstStyle/>
            <a:p>
              <a:endParaRPr lang="it-IT"/>
            </a:p>
          </p:txBody>
        </p:sp>
        <p:sp>
          <p:nvSpPr>
            <p:cNvPr id="53577" name="Line 329"/>
            <p:cNvSpPr>
              <a:spLocks noChangeShapeType="1"/>
            </p:cNvSpPr>
            <p:nvPr/>
          </p:nvSpPr>
          <p:spPr bwMode="auto">
            <a:xfrm>
              <a:off x="3970" y="2117"/>
              <a:ext cx="30" cy="1"/>
            </a:xfrm>
            <a:prstGeom prst="line">
              <a:avLst/>
            </a:prstGeom>
            <a:noFill/>
            <a:ln w="4763">
              <a:solidFill>
                <a:srgbClr val="000000"/>
              </a:solidFill>
              <a:round/>
              <a:headEnd/>
              <a:tailEnd/>
            </a:ln>
          </p:spPr>
          <p:txBody>
            <a:bodyPr/>
            <a:lstStyle/>
            <a:p>
              <a:endParaRPr lang="it-IT"/>
            </a:p>
          </p:txBody>
        </p:sp>
        <p:sp>
          <p:nvSpPr>
            <p:cNvPr id="53578" name="Line 330"/>
            <p:cNvSpPr>
              <a:spLocks noChangeShapeType="1"/>
            </p:cNvSpPr>
            <p:nvPr/>
          </p:nvSpPr>
          <p:spPr bwMode="auto">
            <a:xfrm>
              <a:off x="4058" y="2020"/>
              <a:ext cx="1" cy="12"/>
            </a:xfrm>
            <a:prstGeom prst="line">
              <a:avLst/>
            </a:prstGeom>
            <a:noFill/>
            <a:ln w="4763">
              <a:solidFill>
                <a:srgbClr val="000000"/>
              </a:solidFill>
              <a:round/>
              <a:headEnd/>
              <a:tailEnd/>
            </a:ln>
          </p:spPr>
          <p:txBody>
            <a:bodyPr/>
            <a:lstStyle/>
            <a:p>
              <a:endParaRPr lang="it-IT"/>
            </a:p>
          </p:txBody>
        </p:sp>
        <p:sp>
          <p:nvSpPr>
            <p:cNvPr id="53579" name="Line 331"/>
            <p:cNvSpPr>
              <a:spLocks noChangeShapeType="1"/>
            </p:cNvSpPr>
            <p:nvPr/>
          </p:nvSpPr>
          <p:spPr bwMode="auto">
            <a:xfrm>
              <a:off x="4043" y="2020"/>
              <a:ext cx="29" cy="1"/>
            </a:xfrm>
            <a:prstGeom prst="line">
              <a:avLst/>
            </a:prstGeom>
            <a:noFill/>
            <a:ln w="4763">
              <a:solidFill>
                <a:srgbClr val="000000"/>
              </a:solidFill>
              <a:round/>
              <a:headEnd/>
              <a:tailEnd/>
            </a:ln>
          </p:spPr>
          <p:txBody>
            <a:bodyPr/>
            <a:lstStyle/>
            <a:p>
              <a:endParaRPr lang="it-IT"/>
            </a:p>
          </p:txBody>
        </p:sp>
        <p:sp>
          <p:nvSpPr>
            <p:cNvPr id="53580" name="Line 332"/>
            <p:cNvSpPr>
              <a:spLocks noChangeShapeType="1"/>
            </p:cNvSpPr>
            <p:nvPr/>
          </p:nvSpPr>
          <p:spPr bwMode="auto">
            <a:xfrm flipV="1">
              <a:off x="4058" y="2067"/>
              <a:ext cx="1" cy="10"/>
            </a:xfrm>
            <a:prstGeom prst="line">
              <a:avLst/>
            </a:prstGeom>
            <a:noFill/>
            <a:ln w="4763">
              <a:solidFill>
                <a:srgbClr val="000000"/>
              </a:solidFill>
              <a:round/>
              <a:headEnd/>
              <a:tailEnd/>
            </a:ln>
          </p:spPr>
          <p:txBody>
            <a:bodyPr/>
            <a:lstStyle/>
            <a:p>
              <a:endParaRPr lang="it-IT"/>
            </a:p>
          </p:txBody>
        </p:sp>
        <p:sp>
          <p:nvSpPr>
            <p:cNvPr id="53581" name="Line 333"/>
            <p:cNvSpPr>
              <a:spLocks noChangeShapeType="1"/>
            </p:cNvSpPr>
            <p:nvPr/>
          </p:nvSpPr>
          <p:spPr bwMode="auto">
            <a:xfrm>
              <a:off x="4043" y="2077"/>
              <a:ext cx="29" cy="1"/>
            </a:xfrm>
            <a:prstGeom prst="line">
              <a:avLst/>
            </a:prstGeom>
            <a:noFill/>
            <a:ln w="4763">
              <a:solidFill>
                <a:srgbClr val="000000"/>
              </a:solidFill>
              <a:round/>
              <a:headEnd/>
              <a:tailEnd/>
            </a:ln>
          </p:spPr>
          <p:txBody>
            <a:bodyPr/>
            <a:lstStyle/>
            <a:p>
              <a:endParaRPr lang="it-IT"/>
            </a:p>
          </p:txBody>
        </p:sp>
        <p:sp>
          <p:nvSpPr>
            <p:cNvPr id="53582" name="Line 334"/>
            <p:cNvSpPr>
              <a:spLocks noChangeShapeType="1"/>
            </p:cNvSpPr>
            <p:nvPr/>
          </p:nvSpPr>
          <p:spPr bwMode="auto">
            <a:xfrm>
              <a:off x="4130" y="1962"/>
              <a:ext cx="1" cy="33"/>
            </a:xfrm>
            <a:prstGeom prst="line">
              <a:avLst/>
            </a:prstGeom>
            <a:noFill/>
            <a:ln w="4763">
              <a:solidFill>
                <a:srgbClr val="000000"/>
              </a:solidFill>
              <a:round/>
              <a:headEnd/>
              <a:tailEnd/>
            </a:ln>
          </p:spPr>
          <p:txBody>
            <a:bodyPr/>
            <a:lstStyle/>
            <a:p>
              <a:endParaRPr lang="it-IT"/>
            </a:p>
          </p:txBody>
        </p:sp>
        <p:sp>
          <p:nvSpPr>
            <p:cNvPr id="53583" name="Line 335"/>
            <p:cNvSpPr>
              <a:spLocks noChangeShapeType="1"/>
            </p:cNvSpPr>
            <p:nvPr/>
          </p:nvSpPr>
          <p:spPr bwMode="auto">
            <a:xfrm>
              <a:off x="4115" y="1962"/>
              <a:ext cx="30" cy="1"/>
            </a:xfrm>
            <a:prstGeom prst="line">
              <a:avLst/>
            </a:prstGeom>
            <a:noFill/>
            <a:ln w="4763">
              <a:solidFill>
                <a:srgbClr val="000000"/>
              </a:solidFill>
              <a:round/>
              <a:headEnd/>
              <a:tailEnd/>
            </a:ln>
          </p:spPr>
          <p:txBody>
            <a:bodyPr/>
            <a:lstStyle/>
            <a:p>
              <a:endParaRPr lang="it-IT"/>
            </a:p>
          </p:txBody>
        </p:sp>
        <p:sp>
          <p:nvSpPr>
            <p:cNvPr id="53584" name="Line 336"/>
            <p:cNvSpPr>
              <a:spLocks noChangeShapeType="1"/>
            </p:cNvSpPr>
            <p:nvPr/>
          </p:nvSpPr>
          <p:spPr bwMode="auto">
            <a:xfrm flipV="1">
              <a:off x="4130" y="2031"/>
              <a:ext cx="1" cy="32"/>
            </a:xfrm>
            <a:prstGeom prst="line">
              <a:avLst/>
            </a:prstGeom>
            <a:noFill/>
            <a:ln w="4763">
              <a:solidFill>
                <a:srgbClr val="000000"/>
              </a:solidFill>
              <a:round/>
              <a:headEnd/>
              <a:tailEnd/>
            </a:ln>
          </p:spPr>
          <p:txBody>
            <a:bodyPr/>
            <a:lstStyle/>
            <a:p>
              <a:endParaRPr lang="it-IT"/>
            </a:p>
          </p:txBody>
        </p:sp>
        <p:sp>
          <p:nvSpPr>
            <p:cNvPr id="53585" name="Line 337"/>
            <p:cNvSpPr>
              <a:spLocks noChangeShapeType="1"/>
            </p:cNvSpPr>
            <p:nvPr/>
          </p:nvSpPr>
          <p:spPr bwMode="auto">
            <a:xfrm>
              <a:off x="4115" y="2063"/>
              <a:ext cx="30" cy="1"/>
            </a:xfrm>
            <a:prstGeom prst="line">
              <a:avLst/>
            </a:prstGeom>
            <a:noFill/>
            <a:ln w="4763">
              <a:solidFill>
                <a:srgbClr val="000000"/>
              </a:solidFill>
              <a:round/>
              <a:headEnd/>
              <a:tailEnd/>
            </a:ln>
          </p:spPr>
          <p:txBody>
            <a:bodyPr/>
            <a:lstStyle/>
            <a:p>
              <a:endParaRPr lang="it-IT"/>
            </a:p>
          </p:txBody>
        </p:sp>
        <p:sp>
          <p:nvSpPr>
            <p:cNvPr id="53586" name="Line 338"/>
            <p:cNvSpPr>
              <a:spLocks noChangeShapeType="1"/>
            </p:cNvSpPr>
            <p:nvPr/>
          </p:nvSpPr>
          <p:spPr bwMode="auto">
            <a:xfrm>
              <a:off x="4202" y="2010"/>
              <a:ext cx="1" cy="25"/>
            </a:xfrm>
            <a:prstGeom prst="line">
              <a:avLst/>
            </a:prstGeom>
            <a:noFill/>
            <a:ln w="4763">
              <a:solidFill>
                <a:srgbClr val="000000"/>
              </a:solidFill>
              <a:round/>
              <a:headEnd/>
              <a:tailEnd/>
            </a:ln>
          </p:spPr>
          <p:txBody>
            <a:bodyPr/>
            <a:lstStyle/>
            <a:p>
              <a:endParaRPr lang="it-IT"/>
            </a:p>
          </p:txBody>
        </p:sp>
        <p:sp>
          <p:nvSpPr>
            <p:cNvPr id="53587" name="Line 339"/>
            <p:cNvSpPr>
              <a:spLocks noChangeShapeType="1"/>
            </p:cNvSpPr>
            <p:nvPr/>
          </p:nvSpPr>
          <p:spPr bwMode="auto">
            <a:xfrm>
              <a:off x="4187" y="2010"/>
              <a:ext cx="30" cy="1"/>
            </a:xfrm>
            <a:prstGeom prst="line">
              <a:avLst/>
            </a:prstGeom>
            <a:noFill/>
            <a:ln w="4763">
              <a:solidFill>
                <a:srgbClr val="000000"/>
              </a:solidFill>
              <a:round/>
              <a:headEnd/>
              <a:tailEnd/>
            </a:ln>
          </p:spPr>
          <p:txBody>
            <a:bodyPr/>
            <a:lstStyle/>
            <a:p>
              <a:endParaRPr lang="it-IT"/>
            </a:p>
          </p:txBody>
        </p:sp>
        <p:sp>
          <p:nvSpPr>
            <p:cNvPr id="53588" name="Line 340"/>
            <p:cNvSpPr>
              <a:spLocks noChangeShapeType="1"/>
            </p:cNvSpPr>
            <p:nvPr/>
          </p:nvSpPr>
          <p:spPr bwMode="auto">
            <a:xfrm flipV="1">
              <a:off x="4202" y="2070"/>
              <a:ext cx="1" cy="25"/>
            </a:xfrm>
            <a:prstGeom prst="line">
              <a:avLst/>
            </a:prstGeom>
            <a:noFill/>
            <a:ln w="4763">
              <a:solidFill>
                <a:srgbClr val="000000"/>
              </a:solidFill>
              <a:round/>
              <a:headEnd/>
              <a:tailEnd/>
            </a:ln>
          </p:spPr>
          <p:txBody>
            <a:bodyPr/>
            <a:lstStyle/>
            <a:p>
              <a:endParaRPr lang="it-IT"/>
            </a:p>
          </p:txBody>
        </p:sp>
        <p:sp>
          <p:nvSpPr>
            <p:cNvPr id="53589" name="Line 341"/>
            <p:cNvSpPr>
              <a:spLocks noChangeShapeType="1"/>
            </p:cNvSpPr>
            <p:nvPr/>
          </p:nvSpPr>
          <p:spPr bwMode="auto">
            <a:xfrm>
              <a:off x="4187" y="2095"/>
              <a:ext cx="30" cy="1"/>
            </a:xfrm>
            <a:prstGeom prst="line">
              <a:avLst/>
            </a:prstGeom>
            <a:noFill/>
            <a:ln w="4763">
              <a:solidFill>
                <a:srgbClr val="000000"/>
              </a:solidFill>
              <a:round/>
              <a:headEnd/>
              <a:tailEnd/>
            </a:ln>
          </p:spPr>
          <p:txBody>
            <a:bodyPr/>
            <a:lstStyle/>
            <a:p>
              <a:endParaRPr lang="it-IT"/>
            </a:p>
          </p:txBody>
        </p:sp>
        <p:sp>
          <p:nvSpPr>
            <p:cNvPr id="53590" name="Line 342"/>
            <p:cNvSpPr>
              <a:spLocks noChangeShapeType="1"/>
            </p:cNvSpPr>
            <p:nvPr/>
          </p:nvSpPr>
          <p:spPr bwMode="auto">
            <a:xfrm>
              <a:off x="4275" y="1935"/>
              <a:ext cx="1" cy="23"/>
            </a:xfrm>
            <a:prstGeom prst="line">
              <a:avLst/>
            </a:prstGeom>
            <a:noFill/>
            <a:ln w="4763">
              <a:solidFill>
                <a:srgbClr val="000000"/>
              </a:solidFill>
              <a:round/>
              <a:headEnd/>
              <a:tailEnd/>
            </a:ln>
          </p:spPr>
          <p:txBody>
            <a:bodyPr/>
            <a:lstStyle/>
            <a:p>
              <a:endParaRPr lang="it-IT"/>
            </a:p>
          </p:txBody>
        </p:sp>
        <p:sp>
          <p:nvSpPr>
            <p:cNvPr id="53591" name="Line 343"/>
            <p:cNvSpPr>
              <a:spLocks noChangeShapeType="1"/>
            </p:cNvSpPr>
            <p:nvPr/>
          </p:nvSpPr>
          <p:spPr bwMode="auto">
            <a:xfrm>
              <a:off x="4260" y="1935"/>
              <a:ext cx="30" cy="1"/>
            </a:xfrm>
            <a:prstGeom prst="line">
              <a:avLst/>
            </a:prstGeom>
            <a:noFill/>
            <a:ln w="4763">
              <a:solidFill>
                <a:srgbClr val="000000"/>
              </a:solidFill>
              <a:round/>
              <a:headEnd/>
              <a:tailEnd/>
            </a:ln>
          </p:spPr>
          <p:txBody>
            <a:bodyPr/>
            <a:lstStyle/>
            <a:p>
              <a:endParaRPr lang="it-IT"/>
            </a:p>
          </p:txBody>
        </p:sp>
        <p:sp>
          <p:nvSpPr>
            <p:cNvPr id="53592" name="Line 344"/>
            <p:cNvSpPr>
              <a:spLocks noChangeShapeType="1"/>
            </p:cNvSpPr>
            <p:nvPr/>
          </p:nvSpPr>
          <p:spPr bwMode="auto">
            <a:xfrm flipV="1">
              <a:off x="4275" y="1994"/>
              <a:ext cx="1" cy="23"/>
            </a:xfrm>
            <a:prstGeom prst="line">
              <a:avLst/>
            </a:prstGeom>
            <a:noFill/>
            <a:ln w="4763">
              <a:solidFill>
                <a:srgbClr val="000000"/>
              </a:solidFill>
              <a:round/>
              <a:headEnd/>
              <a:tailEnd/>
            </a:ln>
          </p:spPr>
          <p:txBody>
            <a:bodyPr/>
            <a:lstStyle/>
            <a:p>
              <a:endParaRPr lang="it-IT"/>
            </a:p>
          </p:txBody>
        </p:sp>
        <p:sp>
          <p:nvSpPr>
            <p:cNvPr id="53593" name="Line 345"/>
            <p:cNvSpPr>
              <a:spLocks noChangeShapeType="1"/>
            </p:cNvSpPr>
            <p:nvPr/>
          </p:nvSpPr>
          <p:spPr bwMode="auto">
            <a:xfrm>
              <a:off x="4260" y="2017"/>
              <a:ext cx="30" cy="1"/>
            </a:xfrm>
            <a:prstGeom prst="line">
              <a:avLst/>
            </a:prstGeom>
            <a:noFill/>
            <a:ln w="4763">
              <a:solidFill>
                <a:srgbClr val="000000"/>
              </a:solidFill>
              <a:round/>
              <a:headEnd/>
              <a:tailEnd/>
            </a:ln>
          </p:spPr>
          <p:txBody>
            <a:bodyPr/>
            <a:lstStyle/>
            <a:p>
              <a:endParaRPr lang="it-IT"/>
            </a:p>
          </p:txBody>
        </p:sp>
        <p:sp>
          <p:nvSpPr>
            <p:cNvPr id="53594" name="Line 346"/>
            <p:cNvSpPr>
              <a:spLocks noChangeShapeType="1"/>
            </p:cNvSpPr>
            <p:nvPr/>
          </p:nvSpPr>
          <p:spPr bwMode="auto">
            <a:xfrm>
              <a:off x="4347" y="2017"/>
              <a:ext cx="1" cy="7"/>
            </a:xfrm>
            <a:prstGeom prst="line">
              <a:avLst/>
            </a:prstGeom>
            <a:noFill/>
            <a:ln w="4763">
              <a:solidFill>
                <a:srgbClr val="000000"/>
              </a:solidFill>
              <a:round/>
              <a:headEnd/>
              <a:tailEnd/>
            </a:ln>
          </p:spPr>
          <p:txBody>
            <a:bodyPr/>
            <a:lstStyle/>
            <a:p>
              <a:endParaRPr lang="it-IT"/>
            </a:p>
          </p:txBody>
        </p:sp>
        <p:sp>
          <p:nvSpPr>
            <p:cNvPr id="53595" name="Line 347"/>
            <p:cNvSpPr>
              <a:spLocks noChangeShapeType="1"/>
            </p:cNvSpPr>
            <p:nvPr/>
          </p:nvSpPr>
          <p:spPr bwMode="auto">
            <a:xfrm>
              <a:off x="4332" y="2017"/>
              <a:ext cx="30" cy="1"/>
            </a:xfrm>
            <a:prstGeom prst="line">
              <a:avLst/>
            </a:prstGeom>
            <a:noFill/>
            <a:ln w="4763">
              <a:solidFill>
                <a:srgbClr val="000000"/>
              </a:solidFill>
              <a:round/>
              <a:headEnd/>
              <a:tailEnd/>
            </a:ln>
          </p:spPr>
          <p:txBody>
            <a:bodyPr/>
            <a:lstStyle/>
            <a:p>
              <a:endParaRPr lang="it-IT"/>
            </a:p>
          </p:txBody>
        </p:sp>
        <p:sp>
          <p:nvSpPr>
            <p:cNvPr id="53596" name="Line 348"/>
            <p:cNvSpPr>
              <a:spLocks noChangeShapeType="1"/>
            </p:cNvSpPr>
            <p:nvPr/>
          </p:nvSpPr>
          <p:spPr bwMode="auto">
            <a:xfrm flipV="1">
              <a:off x="4347" y="2060"/>
              <a:ext cx="1" cy="7"/>
            </a:xfrm>
            <a:prstGeom prst="line">
              <a:avLst/>
            </a:prstGeom>
            <a:noFill/>
            <a:ln w="4763">
              <a:solidFill>
                <a:srgbClr val="000000"/>
              </a:solidFill>
              <a:round/>
              <a:headEnd/>
              <a:tailEnd/>
            </a:ln>
          </p:spPr>
          <p:txBody>
            <a:bodyPr/>
            <a:lstStyle/>
            <a:p>
              <a:endParaRPr lang="it-IT"/>
            </a:p>
          </p:txBody>
        </p:sp>
        <p:sp>
          <p:nvSpPr>
            <p:cNvPr id="53597" name="Line 349"/>
            <p:cNvSpPr>
              <a:spLocks noChangeShapeType="1"/>
            </p:cNvSpPr>
            <p:nvPr/>
          </p:nvSpPr>
          <p:spPr bwMode="auto">
            <a:xfrm>
              <a:off x="4332" y="2067"/>
              <a:ext cx="30" cy="1"/>
            </a:xfrm>
            <a:prstGeom prst="line">
              <a:avLst/>
            </a:prstGeom>
            <a:noFill/>
            <a:ln w="4763">
              <a:solidFill>
                <a:srgbClr val="000000"/>
              </a:solidFill>
              <a:round/>
              <a:headEnd/>
              <a:tailEnd/>
            </a:ln>
          </p:spPr>
          <p:txBody>
            <a:bodyPr/>
            <a:lstStyle/>
            <a:p>
              <a:endParaRPr lang="it-IT"/>
            </a:p>
          </p:txBody>
        </p:sp>
        <p:sp>
          <p:nvSpPr>
            <p:cNvPr id="53598" name="Line 350"/>
            <p:cNvSpPr>
              <a:spLocks noChangeShapeType="1"/>
            </p:cNvSpPr>
            <p:nvPr/>
          </p:nvSpPr>
          <p:spPr bwMode="auto">
            <a:xfrm>
              <a:off x="4419" y="1833"/>
              <a:ext cx="1" cy="34"/>
            </a:xfrm>
            <a:prstGeom prst="line">
              <a:avLst/>
            </a:prstGeom>
            <a:noFill/>
            <a:ln w="4763">
              <a:solidFill>
                <a:srgbClr val="000000"/>
              </a:solidFill>
              <a:round/>
              <a:headEnd/>
              <a:tailEnd/>
            </a:ln>
          </p:spPr>
          <p:txBody>
            <a:bodyPr/>
            <a:lstStyle/>
            <a:p>
              <a:endParaRPr lang="it-IT"/>
            </a:p>
          </p:txBody>
        </p:sp>
        <p:sp>
          <p:nvSpPr>
            <p:cNvPr id="53599" name="Line 351"/>
            <p:cNvSpPr>
              <a:spLocks noChangeShapeType="1"/>
            </p:cNvSpPr>
            <p:nvPr/>
          </p:nvSpPr>
          <p:spPr bwMode="auto">
            <a:xfrm>
              <a:off x="4404" y="1833"/>
              <a:ext cx="30" cy="1"/>
            </a:xfrm>
            <a:prstGeom prst="line">
              <a:avLst/>
            </a:prstGeom>
            <a:noFill/>
            <a:ln w="4763">
              <a:solidFill>
                <a:srgbClr val="000000"/>
              </a:solidFill>
              <a:round/>
              <a:headEnd/>
              <a:tailEnd/>
            </a:ln>
          </p:spPr>
          <p:txBody>
            <a:bodyPr/>
            <a:lstStyle/>
            <a:p>
              <a:endParaRPr lang="it-IT"/>
            </a:p>
          </p:txBody>
        </p:sp>
        <p:sp>
          <p:nvSpPr>
            <p:cNvPr id="53600" name="Line 352"/>
            <p:cNvSpPr>
              <a:spLocks noChangeShapeType="1"/>
            </p:cNvSpPr>
            <p:nvPr/>
          </p:nvSpPr>
          <p:spPr bwMode="auto">
            <a:xfrm flipV="1">
              <a:off x="4419" y="1902"/>
              <a:ext cx="1" cy="34"/>
            </a:xfrm>
            <a:prstGeom prst="line">
              <a:avLst/>
            </a:prstGeom>
            <a:noFill/>
            <a:ln w="4763">
              <a:solidFill>
                <a:srgbClr val="000000"/>
              </a:solidFill>
              <a:round/>
              <a:headEnd/>
              <a:tailEnd/>
            </a:ln>
          </p:spPr>
          <p:txBody>
            <a:bodyPr/>
            <a:lstStyle/>
            <a:p>
              <a:endParaRPr lang="it-IT"/>
            </a:p>
          </p:txBody>
        </p:sp>
        <p:sp>
          <p:nvSpPr>
            <p:cNvPr id="53601" name="Line 353"/>
            <p:cNvSpPr>
              <a:spLocks noChangeShapeType="1"/>
            </p:cNvSpPr>
            <p:nvPr/>
          </p:nvSpPr>
          <p:spPr bwMode="auto">
            <a:xfrm>
              <a:off x="4404" y="1936"/>
              <a:ext cx="30" cy="1"/>
            </a:xfrm>
            <a:prstGeom prst="line">
              <a:avLst/>
            </a:prstGeom>
            <a:noFill/>
            <a:ln w="4763">
              <a:solidFill>
                <a:srgbClr val="000000"/>
              </a:solidFill>
              <a:round/>
              <a:headEnd/>
              <a:tailEnd/>
            </a:ln>
          </p:spPr>
          <p:txBody>
            <a:bodyPr/>
            <a:lstStyle/>
            <a:p>
              <a:endParaRPr lang="it-IT"/>
            </a:p>
          </p:txBody>
        </p:sp>
        <p:sp>
          <p:nvSpPr>
            <p:cNvPr id="53602" name="Line 354"/>
            <p:cNvSpPr>
              <a:spLocks noChangeShapeType="1"/>
            </p:cNvSpPr>
            <p:nvPr/>
          </p:nvSpPr>
          <p:spPr bwMode="auto">
            <a:xfrm>
              <a:off x="4492" y="1945"/>
              <a:ext cx="1" cy="30"/>
            </a:xfrm>
            <a:prstGeom prst="line">
              <a:avLst/>
            </a:prstGeom>
            <a:noFill/>
            <a:ln w="4763">
              <a:solidFill>
                <a:srgbClr val="000000"/>
              </a:solidFill>
              <a:round/>
              <a:headEnd/>
              <a:tailEnd/>
            </a:ln>
          </p:spPr>
          <p:txBody>
            <a:bodyPr/>
            <a:lstStyle/>
            <a:p>
              <a:endParaRPr lang="it-IT"/>
            </a:p>
          </p:txBody>
        </p:sp>
        <p:sp>
          <p:nvSpPr>
            <p:cNvPr id="53603" name="Line 355"/>
            <p:cNvSpPr>
              <a:spLocks noChangeShapeType="1"/>
            </p:cNvSpPr>
            <p:nvPr/>
          </p:nvSpPr>
          <p:spPr bwMode="auto">
            <a:xfrm>
              <a:off x="4477" y="1945"/>
              <a:ext cx="30" cy="1"/>
            </a:xfrm>
            <a:prstGeom prst="line">
              <a:avLst/>
            </a:prstGeom>
            <a:noFill/>
            <a:ln w="4763">
              <a:solidFill>
                <a:srgbClr val="000000"/>
              </a:solidFill>
              <a:round/>
              <a:headEnd/>
              <a:tailEnd/>
            </a:ln>
          </p:spPr>
          <p:txBody>
            <a:bodyPr/>
            <a:lstStyle/>
            <a:p>
              <a:endParaRPr lang="it-IT"/>
            </a:p>
          </p:txBody>
        </p:sp>
        <p:sp>
          <p:nvSpPr>
            <p:cNvPr id="53604" name="Line 356"/>
            <p:cNvSpPr>
              <a:spLocks noChangeShapeType="1"/>
            </p:cNvSpPr>
            <p:nvPr/>
          </p:nvSpPr>
          <p:spPr bwMode="auto">
            <a:xfrm flipV="1">
              <a:off x="4492" y="2010"/>
              <a:ext cx="1" cy="31"/>
            </a:xfrm>
            <a:prstGeom prst="line">
              <a:avLst/>
            </a:prstGeom>
            <a:noFill/>
            <a:ln w="4763">
              <a:solidFill>
                <a:srgbClr val="000000"/>
              </a:solidFill>
              <a:round/>
              <a:headEnd/>
              <a:tailEnd/>
            </a:ln>
          </p:spPr>
          <p:txBody>
            <a:bodyPr/>
            <a:lstStyle/>
            <a:p>
              <a:endParaRPr lang="it-IT"/>
            </a:p>
          </p:txBody>
        </p:sp>
        <p:sp>
          <p:nvSpPr>
            <p:cNvPr id="53605" name="Line 357"/>
            <p:cNvSpPr>
              <a:spLocks noChangeShapeType="1"/>
            </p:cNvSpPr>
            <p:nvPr/>
          </p:nvSpPr>
          <p:spPr bwMode="auto">
            <a:xfrm>
              <a:off x="4477" y="2041"/>
              <a:ext cx="30" cy="1"/>
            </a:xfrm>
            <a:prstGeom prst="line">
              <a:avLst/>
            </a:prstGeom>
            <a:noFill/>
            <a:ln w="4763">
              <a:solidFill>
                <a:srgbClr val="000000"/>
              </a:solidFill>
              <a:round/>
              <a:headEnd/>
              <a:tailEnd/>
            </a:ln>
          </p:spPr>
          <p:txBody>
            <a:bodyPr/>
            <a:lstStyle/>
            <a:p>
              <a:endParaRPr lang="it-IT"/>
            </a:p>
          </p:txBody>
        </p:sp>
        <p:sp>
          <p:nvSpPr>
            <p:cNvPr id="53606" name="Line 358"/>
            <p:cNvSpPr>
              <a:spLocks noChangeShapeType="1"/>
            </p:cNvSpPr>
            <p:nvPr/>
          </p:nvSpPr>
          <p:spPr bwMode="auto">
            <a:xfrm>
              <a:off x="4564" y="1863"/>
              <a:ext cx="1" cy="29"/>
            </a:xfrm>
            <a:prstGeom prst="line">
              <a:avLst/>
            </a:prstGeom>
            <a:noFill/>
            <a:ln w="4763">
              <a:solidFill>
                <a:srgbClr val="000000"/>
              </a:solidFill>
              <a:round/>
              <a:headEnd/>
              <a:tailEnd/>
            </a:ln>
          </p:spPr>
          <p:txBody>
            <a:bodyPr/>
            <a:lstStyle/>
            <a:p>
              <a:endParaRPr lang="it-IT"/>
            </a:p>
          </p:txBody>
        </p:sp>
        <p:sp>
          <p:nvSpPr>
            <p:cNvPr id="53607" name="Line 359"/>
            <p:cNvSpPr>
              <a:spLocks noChangeShapeType="1"/>
            </p:cNvSpPr>
            <p:nvPr/>
          </p:nvSpPr>
          <p:spPr bwMode="auto">
            <a:xfrm>
              <a:off x="4549" y="1863"/>
              <a:ext cx="30" cy="1"/>
            </a:xfrm>
            <a:prstGeom prst="line">
              <a:avLst/>
            </a:prstGeom>
            <a:noFill/>
            <a:ln w="4763">
              <a:solidFill>
                <a:srgbClr val="000000"/>
              </a:solidFill>
              <a:round/>
              <a:headEnd/>
              <a:tailEnd/>
            </a:ln>
          </p:spPr>
          <p:txBody>
            <a:bodyPr/>
            <a:lstStyle/>
            <a:p>
              <a:endParaRPr lang="it-IT"/>
            </a:p>
          </p:txBody>
        </p:sp>
        <p:sp>
          <p:nvSpPr>
            <p:cNvPr id="53608" name="Line 360"/>
            <p:cNvSpPr>
              <a:spLocks noChangeShapeType="1"/>
            </p:cNvSpPr>
            <p:nvPr/>
          </p:nvSpPr>
          <p:spPr bwMode="auto">
            <a:xfrm flipV="1">
              <a:off x="4564" y="1927"/>
              <a:ext cx="1" cy="29"/>
            </a:xfrm>
            <a:prstGeom prst="line">
              <a:avLst/>
            </a:prstGeom>
            <a:noFill/>
            <a:ln w="4763">
              <a:solidFill>
                <a:srgbClr val="000000"/>
              </a:solidFill>
              <a:round/>
              <a:headEnd/>
              <a:tailEnd/>
            </a:ln>
          </p:spPr>
          <p:txBody>
            <a:bodyPr/>
            <a:lstStyle/>
            <a:p>
              <a:endParaRPr lang="it-IT"/>
            </a:p>
          </p:txBody>
        </p:sp>
        <p:sp>
          <p:nvSpPr>
            <p:cNvPr id="53609" name="Line 361"/>
            <p:cNvSpPr>
              <a:spLocks noChangeShapeType="1"/>
            </p:cNvSpPr>
            <p:nvPr/>
          </p:nvSpPr>
          <p:spPr bwMode="auto">
            <a:xfrm>
              <a:off x="4549" y="1956"/>
              <a:ext cx="30" cy="1"/>
            </a:xfrm>
            <a:prstGeom prst="line">
              <a:avLst/>
            </a:prstGeom>
            <a:noFill/>
            <a:ln w="4763">
              <a:solidFill>
                <a:srgbClr val="000000"/>
              </a:solidFill>
              <a:round/>
              <a:headEnd/>
              <a:tailEnd/>
            </a:ln>
          </p:spPr>
          <p:txBody>
            <a:bodyPr/>
            <a:lstStyle/>
            <a:p>
              <a:endParaRPr lang="it-IT"/>
            </a:p>
          </p:txBody>
        </p:sp>
        <p:sp>
          <p:nvSpPr>
            <p:cNvPr id="53610" name="Line 362"/>
            <p:cNvSpPr>
              <a:spLocks noChangeShapeType="1"/>
            </p:cNvSpPr>
            <p:nvPr/>
          </p:nvSpPr>
          <p:spPr bwMode="auto">
            <a:xfrm>
              <a:off x="4636" y="1814"/>
              <a:ext cx="1" cy="34"/>
            </a:xfrm>
            <a:prstGeom prst="line">
              <a:avLst/>
            </a:prstGeom>
            <a:noFill/>
            <a:ln w="4763">
              <a:solidFill>
                <a:srgbClr val="000000"/>
              </a:solidFill>
              <a:round/>
              <a:headEnd/>
              <a:tailEnd/>
            </a:ln>
          </p:spPr>
          <p:txBody>
            <a:bodyPr/>
            <a:lstStyle/>
            <a:p>
              <a:endParaRPr lang="it-IT"/>
            </a:p>
          </p:txBody>
        </p:sp>
        <p:sp>
          <p:nvSpPr>
            <p:cNvPr id="53611" name="Line 363"/>
            <p:cNvSpPr>
              <a:spLocks noChangeShapeType="1"/>
            </p:cNvSpPr>
            <p:nvPr/>
          </p:nvSpPr>
          <p:spPr bwMode="auto">
            <a:xfrm>
              <a:off x="4621" y="1814"/>
              <a:ext cx="30" cy="1"/>
            </a:xfrm>
            <a:prstGeom prst="line">
              <a:avLst/>
            </a:prstGeom>
            <a:noFill/>
            <a:ln w="4763">
              <a:solidFill>
                <a:srgbClr val="000000"/>
              </a:solidFill>
              <a:round/>
              <a:headEnd/>
              <a:tailEnd/>
            </a:ln>
          </p:spPr>
          <p:txBody>
            <a:bodyPr/>
            <a:lstStyle/>
            <a:p>
              <a:endParaRPr lang="it-IT"/>
            </a:p>
          </p:txBody>
        </p:sp>
        <p:sp>
          <p:nvSpPr>
            <p:cNvPr id="53612" name="Line 364"/>
            <p:cNvSpPr>
              <a:spLocks noChangeShapeType="1"/>
            </p:cNvSpPr>
            <p:nvPr/>
          </p:nvSpPr>
          <p:spPr bwMode="auto">
            <a:xfrm flipV="1">
              <a:off x="4636" y="1883"/>
              <a:ext cx="1" cy="34"/>
            </a:xfrm>
            <a:prstGeom prst="line">
              <a:avLst/>
            </a:prstGeom>
            <a:noFill/>
            <a:ln w="4763">
              <a:solidFill>
                <a:srgbClr val="000000"/>
              </a:solidFill>
              <a:round/>
              <a:headEnd/>
              <a:tailEnd/>
            </a:ln>
          </p:spPr>
          <p:txBody>
            <a:bodyPr/>
            <a:lstStyle/>
            <a:p>
              <a:endParaRPr lang="it-IT"/>
            </a:p>
          </p:txBody>
        </p:sp>
        <p:sp>
          <p:nvSpPr>
            <p:cNvPr id="53613" name="Line 365"/>
            <p:cNvSpPr>
              <a:spLocks noChangeShapeType="1"/>
            </p:cNvSpPr>
            <p:nvPr/>
          </p:nvSpPr>
          <p:spPr bwMode="auto">
            <a:xfrm>
              <a:off x="4621" y="1917"/>
              <a:ext cx="30" cy="1"/>
            </a:xfrm>
            <a:prstGeom prst="line">
              <a:avLst/>
            </a:prstGeom>
            <a:noFill/>
            <a:ln w="4763">
              <a:solidFill>
                <a:srgbClr val="000000"/>
              </a:solidFill>
              <a:round/>
              <a:headEnd/>
              <a:tailEnd/>
            </a:ln>
          </p:spPr>
          <p:txBody>
            <a:bodyPr/>
            <a:lstStyle/>
            <a:p>
              <a:endParaRPr lang="it-IT"/>
            </a:p>
          </p:txBody>
        </p:sp>
        <p:sp>
          <p:nvSpPr>
            <p:cNvPr id="53614" name="Line 366"/>
            <p:cNvSpPr>
              <a:spLocks noChangeShapeType="1"/>
            </p:cNvSpPr>
            <p:nvPr/>
          </p:nvSpPr>
          <p:spPr bwMode="auto">
            <a:xfrm>
              <a:off x="4708" y="1863"/>
              <a:ext cx="1" cy="35"/>
            </a:xfrm>
            <a:prstGeom prst="line">
              <a:avLst/>
            </a:prstGeom>
            <a:noFill/>
            <a:ln w="4763">
              <a:solidFill>
                <a:srgbClr val="000000"/>
              </a:solidFill>
              <a:round/>
              <a:headEnd/>
              <a:tailEnd/>
            </a:ln>
          </p:spPr>
          <p:txBody>
            <a:bodyPr/>
            <a:lstStyle/>
            <a:p>
              <a:endParaRPr lang="it-IT"/>
            </a:p>
          </p:txBody>
        </p:sp>
        <p:sp>
          <p:nvSpPr>
            <p:cNvPr id="53615" name="Line 367"/>
            <p:cNvSpPr>
              <a:spLocks noChangeShapeType="1"/>
            </p:cNvSpPr>
            <p:nvPr/>
          </p:nvSpPr>
          <p:spPr bwMode="auto">
            <a:xfrm>
              <a:off x="4693" y="1863"/>
              <a:ext cx="30" cy="1"/>
            </a:xfrm>
            <a:prstGeom prst="line">
              <a:avLst/>
            </a:prstGeom>
            <a:noFill/>
            <a:ln w="4763">
              <a:solidFill>
                <a:srgbClr val="000000"/>
              </a:solidFill>
              <a:round/>
              <a:headEnd/>
              <a:tailEnd/>
            </a:ln>
          </p:spPr>
          <p:txBody>
            <a:bodyPr/>
            <a:lstStyle/>
            <a:p>
              <a:endParaRPr lang="it-IT"/>
            </a:p>
          </p:txBody>
        </p:sp>
        <p:sp>
          <p:nvSpPr>
            <p:cNvPr id="53616" name="Line 368"/>
            <p:cNvSpPr>
              <a:spLocks noChangeShapeType="1"/>
            </p:cNvSpPr>
            <p:nvPr/>
          </p:nvSpPr>
          <p:spPr bwMode="auto">
            <a:xfrm flipV="1">
              <a:off x="4708" y="1933"/>
              <a:ext cx="1" cy="34"/>
            </a:xfrm>
            <a:prstGeom prst="line">
              <a:avLst/>
            </a:prstGeom>
            <a:noFill/>
            <a:ln w="4763">
              <a:solidFill>
                <a:srgbClr val="000000"/>
              </a:solidFill>
              <a:round/>
              <a:headEnd/>
              <a:tailEnd/>
            </a:ln>
          </p:spPr>
          <p:txBody>
            <a:bodyPr/>
            <a:lstStyle/>
            <a:p>
              <a:endParaRPr lang="it-IT"/>
            </a:p>
          </p:txBody>
        </p:sp>
        <p:sp>
          <p:nvSpPr>
            <p:cNvPr id="53617" name="Line 369"/>
            <p:cNvSpPr>
              <a:spLocks noChangeShapeType="1"/>
            </p:cNvSpPr>
            <p:nvPr/>
          </p:nvSpPr>
          <p:spPr bwMode="auto">
            <a:xfrm>
              <a:off x="4693" y="1967"/>
              <a:ext cx="30" cy="1"/>
            </a:xfrm>
            <a:prstGeom prst="line">
              <a:avLst/>
            </a:prstGeom>
            <a:noFill/>
            <a:ln w="4763">
              <a:solidFill>
                <a:srgbClr val="000000"/>
              </a:solidFill>
              <a:round/>
              <a:headEnd/>
              <a:tailEnd/>
            </a:ln>
          </p:spPr>
          <p:txBody>
            <a:bodyPr/>
            <a:lstStyle/>
            <a:p>
              <a:endParaRPr lang="it-IT"/>
            </a:p>
          </p:txBody>
        </p:sp>
        <p:sp>
          <p:nvSpPr>
            <p:cNvPr id="53618" name="Line 370"/>
            <p:cNvSpPr>
              <a:spLocks noChangeShapeType="1"/>
            </p:cNvSpPr>
            <p:nvPr/>
          </p:nvSpPr>
          <p:spPr bwMode="auto">
            <a:xfrm>
              <a:off x="4780" y="1756"/>
              <a:ext cx="1" cy="56"/>
            </a:xfrm>
            <a:prstGeom prst="line">
              <a:avLst/>
            </a:prstGeom>
            <a:noFill/>
            <a:ln w="4763">
              <a:solidFill>
                <a:srgbClr val="000000"/>
              </a:solidFill>
              <a:round/>
              <a:headEnd/>
              <a:tailEnd/>
            </a:ln>
          </p:spPr>
          <p:txBody>
            <a:bodyPr/>
            <a:lstStyle/>
            <a:p>
              <a:endParaRPr lang="it-IT"/>
            </a:p>
          </p:txBody>
        </p:sp>
        <p:sp>
          <p:nvSpPr>
            <p:cNvPr id="53619" name="Line 371"/>
            <p:cNvSpPr>
              <a:spLocks noChangeShapeType="1"/>
            </p:cNvSpPr>
            <p:nvPr/>
          </p:nvSpPr>
          <p:spPr bwMode="auto">
            <a:xfrm>
              <a:off x="4765" y="1756"/>
              <a:ext cx="30" cy="1"/>
            </a:xfrm>
            <a:prstGeom prst="line">
              <a:avLst/>
            </a:prstGeom>
            <a:noFill/>
            <a:ln w="4763">
              <a:solidFill>
                <a:srgbClr val="000000"/>
              </a:solidFill>
              <a:round/>
              <a:headEnd/>
              <a:tailEnd/>
            </a:ln>
          </p:spPr>
          <p:txBody>
            <a:bodyPr/>
            <a:lstStyle/>
            <a:p>
              <a:endParaRPr lang="it-IT"/>
            </a:p>
          </p:txBody>
        </p:sp>
        <p:sp>
          <p:nvSpPr>
            <p:cNvPr id="53620" name="Line 372"/>
            <p:cNvSpPr>
              <a:spLocks noChangeShapeType="1"/>
            </p:cNvSpPr>
            <p:nvPr/>
          </p:nvSpPr>
          <p:spPr bwMode="auto">
            <a:xfrm flipV="1">
              <a:off x="4780" y="1848"/>
              <a:ext cx="1" cy="57"/>
            </a:xfrm>
            <a:prstGeom prst="line">
              <a:avLst/>
            </a:prstGeom>
            <a:noFill/>
            <a:ln w="4763">
              <a:solidFill>
                <a:srgbClr val="000000"/>
              </a:solidFill>
              <a:round/>
              <a:headEnd/>
              <a:tailEnd/>
            </a:ln>
          </p:spPr>
          <p:txBody>
            <a:bodyPr/>
            <a:lstStyle/>
            <a:p>
              <a:endParaRPr lang="it-IT"/>
            </a:p>
          </p:txBody>
        </p:sp>
        <p:sp>
          <p:nvSpPr>
            <p:cNvPr id="53621" name="Line 373"/>
            <p:cNvSpPr>
              <a:spLocks noChangeShapeType="1"/>
            </p:cNvSpPr>
            <p:nvPr/>
          </p:nvSpPr>
          <p:spPr bwMode="auto">
            <a:xfrm>
              <a:off x="4765" y="1905"/>
              <a:ext cx="30" cy="1"/>
            </a:xfrm>
            <a:prstGeom prst="line">
              <a:avLst/>
            </a:prstGeom>
            <a:noFill/>
            <a:ln w="4763">
              <a:solidFill>
                <a:srgbClr val="000000"/>
              </a:solidFill>
              <a:round/>
              <a:headEnd/>
              <a:tailEnd/>
            </a:ln>
          </p:spPr>
          <p:txBody>
            <a:bodyPr/>
            <a:lstStyle/>
            <a:p>
              <a:endParaRPr lang="it-IT"/>
            </a:p>
          </p:txBody>
        </p:sp>
        <p:sp>
          <p:nvSpPr>
            <p:cNvPr id="53622" name="Line 374"/>
            <p:cNvSpPr>
              <a:spLocks noChangeShapeType="1"/>
            </p:cNvSpPr>
            <p:nvPr/>
          </p:nvSpPr>
          <p:spPr bwMode="auto">
            <a:xfrm>
              <a:off x="4853" y="1858"/>
              <a:ext cx="1" cy="32"/>
            </a:xfrm>
            <a:prstGeom prst="line">
              <a:avLst/>
            </a:prstGeom>
            <a:noFill/>
            <a:ln w="4763">
              <a:solidFill>
                <a:srgbClr val="000000"/>
              </a:solidFill>
              <a:round/>
              <a:headEnd/>
              <a:tailEnd/>
            </a:ln>
          </p:spPr>
          <p:txBody>
            <a:bodyPr/>
            <a:lstStyle/>
            <a:p>
              <a:endParaRPr lang="it-IT"/>
            </a:p>
          </p:txBody>
        </p:sp>
        <p:sp>
          <p:nvSpPr>
            <p:cNvPr id="53623" name="Line 375"/>
            <p:cNvSpPr>
              <a:spLocks noChangeShapeType="1"/>
            </p:cNvSpPr>
            <p:nvPr/>
          </p:nvSpPr>
          <p:spPr bwMode="auto">
            <a:xfrm>
              <a:off x="4838" y="1858"/>
              <a:ext cx="30" cy="1"/>
            </a:xfrm>
            <a:prstGeom prst="line">
              <a:avLst/>
            </a:prstGeom>
            <a:noFill/>
            <a:ln w="4763">
              <a:solidFill>
                <a:srgbClr val="000000"/>
              </a:solidFill>
              <a:round/>
              <a:headEnd/>
              <a:tailEnd/>
            </a:ln>
          </p:spPr>
          <p:txBody>
            <a:bodyPr/>
            <a:lstStyle/>
            <a:p>
              <a:endParaRPr lang="it-IT"/>
            </a:p>
          </p:txBody>
        </p:sp>
        <p:sp>
          <p:nvSpPr>
            <p:cNvPr id="53624" name="Line 376"/>
            <p:cNvSpPr>
              <a:spLocks noChangeShapeType="1"/>
            </p:cNvSpPr>
            <p:nvPr/>
          </p:nvSpPr>
          <p:spPr bwMode="auto">
            <a:xfrm flipV="1">
              <a:off x="4853" y="1925"/>
              <a:ext cx="1" cy="32"/>
            </a:xfrm>
            <a:prstGeom prst="line">
              <a:avLst/>
            </a:prstGeom>
            <a:noFill/>
            <a:ln w="4763">
              <a:solidFill>
                <a:srgbClr val="000000"/>
              </a:solidFill>
              <a:round/>
              <a:headEnd/>
              <a:tailEnd/>
            </a:ln>
          </p:spPr>
          <p:txBody>
            <a:bodyPr/>
            <a:lstStyle/>
            <a:p>
              <a:endParaRPr lang="it-IT"/>
            </a:p>
          </p:txBody>
        </p:sp>
        <p:sp>
          <p:nvSpPr>
            <p:cNvPr id="53625" name="Line 377"/>
            <p:cNvSpPr>
              <a:spLocks noChangeShapeType="1"/>
            </p:cNvSpPr>
            <p:nvPr/>
          </p:nvSpPr>
          <p:spPr bwMode="auto">
            <a:xfrm>
              <a:off x="4838" y="1957"/>
              <a:ext cx="30" cy="1"/>
            </a:xfrm>
            <a:prstGeom prst="line">
              <a:avLst/>
            </a:prstGeom>
            <a:noFill/>
            <a:ln w="4763">
              <a:solidFill>
                <a:srgbClr val="000000"/>
              </a:solidFill>
              <a:round/>
              <a:headEnd/>
              <a:tailEnd/>
            </a:ln>
          </p:spPr>
          <p:txBody>
            <a:bodyPr/>
            <a:lstStyle/>
            <a:p>
              <a:endParaRPr lang="it-IT"/>
            </a:p>
          </p:txBody>
        </p:sp>
        <p:sp>
          <p:nvSpPr>
            <p:cNvPr id="53626" name="Line 378"/>
            <p:cNvSpPr>
              <a:spLocks noChangeShapeType="1"/>
            </p:cNvSpPr>
            <p:nvPr/>
          </p:nvSpPr>
          <p:spPr bwMode="auto">
            <a:xfrm>
              <a:off x="4925" y="1779"/>
              <a:ext cx="1" cy="44"/>
            </a:xfrm>
            <a:prstGeom prst="line">
              <a:avLst/>
            </a:prstGeom>
            <a:noFill/>
            <a:ln w="4763">
              <a:solidFill>
                <a:srgbClr val="000000"/>
              </a:solidFill>
              <a:round/>
              <a:headEnd/>
              <a:tailEnd/>
            </a:ln>
          </p:spPr>
          <p:txBody>
            <a:bodyPr/>
            <a:lstStyle/>
            <a:p>
              <a:endParaRPr lang="it-IT"/>
            </a:p>
          </p:txBody>
        </p:sp>
        <p:sp>
          <p:nvSpPr>
            <p:cNvPr id="53627" name="Line 379"/>
            <p:cNvSpPr>
              <a:spLocks noChangeShapeType="1"/>
            </p:cNvSpPr>
            <p:nvPr/>
          </p:nvSpPr>
          <p:spPr bwMode="auto">
            <a:xfrm>
              <a:off x="4910" y="1779"/>
              <a:ext cx="30" cy="1"/>
            </a:xfrm>
            <a:prstGeom prst="line">
              <a:avLst/>
            </a:prstGeom>
            <a:noFill/>
            <a:ln w="4763">
              <a:solidFill>
                <a:srgbClr val="000000"/>
              </a:solidFill>
              <a:round/>
              <a:headEnd/>
              <a:tailEnd/>
            </a:ln>
          </p:spPr>
          <p:txBody>
            <a:bodyPr/>
            <a:lstStyle/>
            <a:p>
              <a:endParaRPr lang="it-IT"/>
            </a:p>
          </p:txBody>
        </p:sp>
        <p:sp>
          <p:nvSpPr>
            <p:cNvPr id="53628" name="Line 380"/>
            <p:cNvSpPr>
              <a:spLocks noChangeShapeType="1"/>
            </p:cNvSpPr>
            <p:nvPr/>
          </p:nvSpPr>
          <p:spPr bwMode="auto">
            <a:xfrm flipV="1">
              <a:off x="4925" y="1858"/>
              <a:ext cx="1" cy="43"/>
            </a:xfrm>
            <a:prstGeom prst="line">
              <a:avLst/>
            </a:prstGeom>
            <a:noFill/>
            <a:ln w="4763">
              <a:solidFill>
                <a:srgbClr val="000000"/>
              </a:solidFill>
              <a:round/>
              <a:headEnd/>
              <a:tailEnd/>
            </a:ln>
          </p:spPr>
          <p:txBody>
            <a:bodyPr/>
            <a:lstStyle/>
            <a:p>
              <a:endParaRPr lang="it-IT"/>
            </a:p>
          </p:txBody>
        </p:sp>
        <p:sp>
          <p:nvSpPr>
            <p:cNvPr id="53629" name="Line 381"/>
            <p:cNvSpPr>
              <a:spLocks noChangeShapeType="1"/>
            </p:cNvSpPr>
            <p:nvPr/>
          </p:nvSpPr>
          <p:spPr bwMode="auto">
            <a:xfrm>
              <a:off x="4910" y="1901"/>
              <a:ext cx="30" cy="1"/>
            </a:xfrm>
            <a:prstGeom prst="line">
              <a:avLst/>
            </a:prstGeom>
            <a:noFill/>
            <a:ln w="4763">
              <a:solidFill>
                <a:srgbClr val="000000"/>
              </a:solidFill>
              <a:round/>
              <a:headEnd/>
              <a:tailEnd/>
            </a:ln>
          </p:spPr>
          <p:txBody>
            <a:bodyPr/>
            <a:lstStyle/>
            <a:p>
              <a:endParaRPr lang="it-IT"/>
            </a:p>
          </p:txBody>
        </p:sp>
        <p:sp>
          <p:nvSpPr>
            <p:cNvPr id="53630" name="Line 382"/>
            <p:cNvSpPr>
              <a:spLocks noChangeShapeType="1"/>
            </p:cNvSpPr>
            <p:nvPr/>
          </p:nvSpPr>
          <p:spPr bwMode="auto">
            <a:xfrm>
              <a:off x="4998" y="1699"/>
              <a:ext cx="1" cy="48"/>
            </a:xfrm>
            <a:prstGeom prst="line">
              <a:avLst/>
            </a:prstGeom>
            <a:noFill/>
            <a:ln w="4763">
              <a:solidFill>
                <a:srgbClr val="000000"/>
              </a:solidFill>
              <a:round/>
              <a:headEnd/>
              <a:tailEnd/>
            </a:ln>
          </p:spPr>
          <p:txBody>
            <a:bodyPr/>
            <a:lstStyle/>
            <a:p>
              <a:endParaRPr lang="it-IT"/>
            </a:p>
          </p:txBody>
        </p:sp>
        <p:sp>
          <p:nvSpPr>
            <p:cNvPr id="53631" name="Line 383"/>
            <p:cNvSpPr>
              <a:spLocks noChangeShapeType="1"/>
            </p:cNvSpPr>
            <p:nvPr/>
          </p:nvSpPr>
          <p:spPr bwMode="auto">
            <a:xfrm>
              <a:off x="4983" y="1699"/>
              <a:ext cx="30" cy="1"/>
            </a:xfrm>
            <a:prstGeom prst="line">
              <a:avLst/>
            </a:prstGeom>
            <a:noFill/>
            <a:ln w="4763">
              <a:solidFill>
                <a:srgbClr val="000000"/>
              </a:solidFill>
              <a:round/>
              <a:headEnd/>
              <a:tailEnd/>
            </a:ln>
          </p:spPr>
          <p:txBody>
            <a:bodyPr/>
            <a:lstStyle/>
            <a:p>
              <a:endParaRPr lang="it-IT"/>
            </a:p>
          </p:txBody>
        </p:sp>
        <p:sp>
          <p:nvSpPr>
            <p:cNvPr id="53632" name="Line 384"/>
            <p:cNvSpPr>
              <a:spLocks noChangeShapeType="1"/>
            </p:cNvSpPr>
            <p:nvPr/>
          </p:nvSpPr>
          <p:spPr bwMode="auto">
            <a:xfrm flipV="1">
              <a:off x="4998" y="1782"/>
              <a:ext cx="1" cy="49"/>
            </a:xfrm>
            <a:prstGeom prst="line">
              <a:avLst/>
            </a:prstGeom>
            <a:noFill/>
            <a:ln w="4763">
              <a:solidFill>
                <a:srgbClr val="000000"/>
              </a:solidFill>
              <a:round/>
              <a:headEnd/>
              <a:tailEnd/>
            </a:ln>
          </p:spPr>
          <p:txBody>
            <a:bodyPr/>
            <a:lstStyle/>
            <a:p>
              <a:endParaRPr lang="it-IT"/>
            </a:p>
          </p:txBody>
        </p:sp>
        <p:sp>
          <p:nvSpPr>
            <p:cNvPr id="53633" name="Line 385"/>
            <p:cNvSpPr>
              <a:spLocks noChangeShapeType="1"/>
            </p:cNvSpPr>
            <p:nvPr/>
          </p:nvSpPr>
          <p:spPr bwMode="auto">
            <a:xfrm>
              <a:off x="4983" y="1831"/>
              <a:ext cx="30" cy="1"/>
            </a:xfrm>
            <a:prstGeom prst="line">
              <a:avLst/>
            </a:prstGeom>
            <a:noFill/>
            <a:ln w="4763">
              <a:solidFill>
                <a:srgbClr val="000000"/>
              </a:solidFill>
              <a:round/>
              <a:headEnd/>
              <a:tailEnd/>
            </a:ln>
          </p:spPr>
          <p:txBody>
            <a:bodyPr/>
            <a:lstStyle/>
            <a:p>
              <a:endParaRPr lang="it-IT"/>
            </a:p>
          </p:txBody>
        </p:sp>
        <p:sp>
          <p:nvSpPr>
            <p:cNvPr id="53634" name="Line 386"/>
            <p:cNvSpPr>
              <a:spLocks noChangeShapeType="1"/>
            </p:cNvSpPr>
            <p:nvPr/>
          </p:nvSpPr>
          <p:spPr bwMode="auto">
            <a:xfrm>
              <a:off x="5070" y="1763"/>
              <a:ext cx="1" cy="38"/>
            </a:xfrm>
            <a:prstGeom prst="line">
              <a:avLst/>
            </a:prstGeom>
            <a:noFill/>
            <a:ln w="4763">
              <a:solidFill>
                <a:srgbClr val="000000"/>
              </a:solidFill>
              <a:round/>
              <a:headEnd/>
              <a:tailEnd/>
            </a:ln>
          </p:spPr>
          <p:txBody>
            <a:bodyPr/>
            <a:lstStyle/>
            <a:p>
              <a:endParaRPr lang="it-IT"/>
            </a:p>
          </p:txBody>
        </p:sp>
        <p:sp>
          <p:nvSpPr>
            <p:cNvPr id="53635" name="Line 387"/>
            <p:cNvSpPr>
              <a:spLocks noChangeShapeType="1"/>
            </p:cNvSpPr>
            <p:nvPr/>
          </p:nvSpPr>
          <p:spPr bwMode="auto">
            <a:xfrm>
              <a:off x="5055" y="1763"/>
              <a:ext cx="30" cy="1"/>
            </a:xfrm>
            <a:prstGeom prst="line">
              <a:avLst/>
            </a:prstGeom>
            <a:noFill/>
            <a:ln w="4763">
              <a:solidFill>
                <a:srgbClr val="000000"/>
              </a:solidFill>
              <a:round/>
              <a:headEnd/>
              <a:tailEnd/>
            </a:ln>
          </p:spPr>
          <p:txBody>
            <a:bodyPr/>
            <a:lstStyle/>
            <a:p>
              <a:endParaRPr lang="it-IT"/>
            </a:p>
          </p:txBody>
        </p:sp>
        <p:sp>
          <p:nvSpPr>
            <p:cNvPr id="53636" name="Line 388"/>
            <p:cNvSpPr>
              <a:spLocks noChangeShapeType="1"/>
            </p:cNvSpPr>
            <p:nvPr/>
          </p:nvSpPr>
          <p:spPr bwMode="auto">
            <a:xfrm flipV="1">
              <a:off x="5070" y="1836"/>
              <a:ext cx="1" cy="39"/>
            </a:xfrm>
            <a:prstGeom prst="line">
              <a:avLst/>
            </a:prstGeom>
            <a:noFill/>
            <a:ln w="4763">
              <a:solidFill>
                <a:srgbClr val="000000"/>
              </a:solidFill>
              <a:round/>
              <a:headEnd/>
              <a:tailEnd/>
            </a:ln>
          </p:spPr>
          <p:txBody>
            <a:bodyPr/>
            <a:lstStyle/>
            <a:p>
              <a:endParaRPr lang="it-IT"/>
            </a:p>
          </p:txBody>
        </p:sp>
        <p:sp>
          <p:nvSpPr>
            <p:cNvPr id="53637" name="Line 389"/>
            <p:cNvSpPr>
              <a:spLocks noChangeShapeType="1"/>
            </p:cNvSpPr>
            <p:nvPr/>
          </p:nvSpPr>
          <p:spPr bwMode="auto">
            <a:xfrm>
              <a:off x="5055" y="1875"/>
              <a:ext cx="30" cy="1"/>
            </a:xfrm>
            <a:prstGeom prst="line">
              <a:avLst/>
            </a:prstGeom>
            <a:noFill/>
            <a:ln w="4763">
              <a:solidFill>
                <a:srgbClr val="000000"/>
              </a:solidFill>
              <a:round/>
              <a:headEnd/>
              <a:tailEnd/>
            </a:ln>
          </p:spPr>
          <p:txBody>
            <a:bodyPr/>
            <a:lstStyle/>
            <a:p>
              <a:endParaRPr lang="it-IT"/>
            </a:p>
          </p:txBody>
        </p:sp>
        <p:sp>
          <p:nvSpPr>
            <p:cNvPr id="53638" name="Line 390"/>
            <p:cNvSpPr>
              <a:spLocks noChangeShapeType="1"/>
            </p:cNvSpPr>
            <p:nvPr/>
          </p:nvSpPr>
          <p:spPr bwMode="auto">
            <a:xfrm>
              <a:off x="5142" y="1686"/>
              <a:ext cx="1" cy="22"/>
            </a:xfrm>
            <a:prstGeom prst="line">
              <a:avLst/>
            </a:prstGeom>
            <a:noFill/>
            <a:ln w="4763">
              <a:solidFill>
                <a:srgbClr val="000000"/>
              </a:solidFill>
              <a:round/>
              <a:headEnd/>
              <a:tailEnd/>
            </a:ln>
          </p:spPr>
          <p:txBody>
            <a:bodyPr/>
            <a:lstStyle/>
            <a:p>
              <a:endParaRPr lang="it-IT"/>
            </a:p>
          </p:txBody>
        </p:sp>
        <p:sp>
          <p:nvSpPr>
            <p:cNvPr id="53639" name="Line 391"/>
            <p:cNvSpPr>
              <a:spLocks noChangeShapeType="1"/>
            </p:cNvSpPr>
            <p:nvPr/>
          </p:nvSpPr>
          <p:spPr bwMode="auto">
            <a:xfrm>
              <a:off x="5127" y="1686"/>
              <a:ext cx="30" cy="1"/>
            </a:xfrm>
            <a:prstGeom prst="line">
              <a:avLst/>
            </a:prstGeom>
            <a:noFill/>
            <a:ln w="4763">
              <a:solidFill>
                <a:srgbClr val="000000"/>
              </a:solidFill>
              <a:round/>
              <a:headEnd/>
              <a:tailEnd/>
            </a:ln>
          </p:spPr>
          <p:txBody>
            <a:bodyPr/>
            <a:lstStyle/>
            <a:p>
              <a:endParaRPr lang="it-IT"/>
            </a:p>
          </p:txBody>
        </p:sp>
        <p:sp>
          <p:nvSpPr>
            <p:cNvPr id="53640" name="Line 392"/>
            <p:cNvSpPr>
              <a:spLocks noChangeShapeType="1"/>
            </p:cNvSpPr>
            <p:nvPr/>
          </p:nvSpPr>
          <p:spPr bwMode="auto">
            <a:xfrm flipV="1">
              <a:off x="5142" y="1744"/>
              <a:ext cx="1" cy="22"/>
            </a:xfrm>
            <a:prstGeom prst="line">
              <a:avLst/>
            </a:prstGeom>
            <a:noFill/>
            <a:ln w="4763">
              <a:solidFill>
                <a:srgbClr val="000000"/>
              </a:solidFill>
              <a:round/>
              <a:headEnd/>
              <a:tailEnd/>
            </a:ln>
          </p:spPr>
          <p:txBody>
            <a:bodyPr/>
            <a:lstStyle/>
            <a:p>
              <a:endParaRPr lang="it-IT"/>
            </a:p>
          </p:txBody>
        </p:sp>
        <p:sp>
          <p:nvSpPr>
            <p:cNvPr id="53641" name="Line 393"/>
            <p:cNvSpPr>
              <a:spLocks noChangeShapeType="1"/>
            </p:cNvSpPr>
            <p:nvPr/>
          </p:nvSpPr>
          <p:spPr bwMode="auto">
            <a:xfrm>
              <a:off x="5127" y="1766"/>
              <a:ext cx="30" cy="1"/>
            </a:xfrm>
            <a:prstGeom prst="line">
              <a:avLst/>
            </a:prstGeom>
            <a:noFill/>
            <a:ln w="4763">
              <a:solidFill>
                <a:srgbClr val="000000"/>
              </a:solidFill>
              <a:round/>
              <a:headEnd/>
              <a:tailEnd/>
            </a:ln>
          </p:spPr>
          <p:txBody>
            <a:bodyPr/>
            <a:lstStyle/>
            <a:p>
              <a:endParaRPr lang="it-IT"/>
            </a:p>
          </p:txBody>
        </p:sp>
        <p:sp>
          <p:nvSpPr>
            <p:cNvPr id="53642" name="Line 394"/>
            <p:cNvSpPr>
              <a:spLocks noChangeShapeType="1"/>
            </p:cNvSpPr>
            <p:nvPr/>
          </p:nvSpPr>
          <p:spPr bwMode="auto">
            <a:xfrm>
              <a:off x="5214" y="1795"/>
              <a:ext cx="1" cy="55"/>
            </a:xfrm>
            <a:prstGeom prst="line">
              <a:avLst/>
            </a:prstGeom>
            <a:noFill/>
            <a:ln w="4763">
              <a:solidFill>
                <a:srgbClr val="000000"/>
              </a:solidFill>
              <a:round/>
              <a:headEnd/>
              <a:tailEnd/>
            </a:ln>
          </p:spPr>
          <p:txBody>
            <a:bodyPr/>
            <a:lstStyle/>
            <a:p>
              <a:endParaRPr lang="it-IT"/>
            </a:p>
          </p:txBody>
        </p:sp>
        <p:sp>
          <p:nvSpPr>
            <p:cNvPr id="53643" name="Line 395"/>
            <p:cNvSpPr>
              <a:spLocks noChangeShapeType="1"/>
            </p:cNvSpPr>
            <p:nvPr/>
          </p:nvSpPr>
          <p:spPr bwMode="auto">
            <a:xfrm>
              <a:off x="5199" y="1795"/>
              <a:ext cx="30" cy="1"/>
            </a:xfrm>
            <a:prstGeom prst="line">
              <a:avLst/>
            </a:prstGeom>
            <a:noFill/>
            <a:ln w="4763">
              <a:solidFill>
                <a:srgbClr val="000000"/>
              </a:solidFill>
              <a:round/>
              <a:headEnd/>
              <a:tailEnd/>
            </a:ln>
          </p:spPr>
          <p:txBody>
            <a:bodyPr/>
            <a:lstStyle/>
            <a:p>
              <a:endParaRPr lang="it-IT"/>
            </a:p>
          </p:txBody>
        </p:sp>
        <p:sp>
          <p:nvSpPr>
            <p:cNvPr id="53644" name="Line 396"/>
            <p:cNvSpPr>
              <a:spLocks noChangeShapeType="1"/>
            </p:cNvSpPr>
            <p:nvPr/>
          </p:nvSpPr>
          <p:spPr bwMode="auto">
            <a:xfrm flipV="1">
              <a:off x="5214" y="1885"/>
              <a:ext cx="1" cy="57"/>
            </a:xfrm>
            <a:prstGeom prst="line">
              <a:avLst/>
            </a:prstGeom>
            <a:noFill/>
            <a:ln w="4763">
              <a:solidFill>
                <a:srgbClr val="000000"/>
              </a:solidFill>
              <a:round/>
              <a:headEnd/>
              <a:tailEnd/>
            </a:ln>
          </p:spPr>
          <p:txBody>
            <a:bodyPr/>
            <a:lstStyle/>
            <a:p>
              <a:endParaRPr lang="it-IT"/>
            </a:p>
          </p:txBody>
        </p:sp>
        <p:sp>
          <p:nvSpPr>
            <p:cNvPr id="53645" name="Line 397"/>
            <p:cNvSpPr>
              <a:spLocks noChangeShapeType="1"/>
            </p:cNvSpPr>
            <p:nvPr/>
          </p:nvSpPr>
          <p:spPr bwMode="auto">
            <a:xfrm>
              <a:off x="5199" y="1942"/>
              <a:ext cx="30" cy="1"/>
            </a:xfrm>
            <a:prstGeom prst="line">
              <a:avLst/>
            </a:prstGeom>
            <a:noFill/>
            <a:ln w="4763">
              <a:solidFill>
                <a:srgbClr val="000000"/>
              </a:solidFill>
              <a:round/>
              <a:headEnd/>
              <a:tailEnd/>
            </a:ln>
          </p:spPr>
          <p:txBody>
            <a:bodyPr/>
            <a:lstStyle/>
            <a:p>
              <a:endParaRPr lang="it-IT"/>
            </a:p>
          </p:txBody>
        </p:sp>
        <p:sp>
          <p:nvSpPr>
            <p:cNvPr id="53646" name="Line 398"/>
            <p:cNvSpPr>
              <a:spLocks noChangeShapeType="1"/>
            </p:cNvSpPr>
            <p:nvPr/>
          </p:nvSpPr>
          <p:spPr bwMode="auto">
            <a:xfrm>
              <a:off x="3335" y="2058"/>
              <a:ext cx="1" cy="3"/>
            </a:xfrm>
            <a:prstGeom prst="line">
              <a:avLst/>
            </a:prstGeom>
            <a:noFill/>
            <a:ln w="4763">
              <a:solidFill>
                <a:srgbClr val="FF0000"/>
              </a:solidFill>
              <a:round/>
              <a:headEnd/>
              <a:tailEnd/>
            </a:ln>
          </p:spPr>
          <p:txBody>
            <a:bodyPr/>
            <a:lstStyle/>
            <a:p>
              <a:endParaRPr lang="it-IT"/>
            </a:p>
          </p:txBody>
        </p:sp>
        <p:sp>
          <p:nvSpPr>
            <p:cNvPr id="53647" name="Line 399"/>
            <p:cNvSpPr>
              <a:spLocks noChangeShapeType="1"/>
            </p:cNvSpPr>
            <p:nvPr/>
          </p:nvSpPr>
          <p:spPr bwMode="auto">
            <a:xfrm>
              <a:off x="3320" y="2058"/>
              <a:ext cx="30" cy="1"/>
            </a:xfrm>
            <a:prstGeom prst="line">
              <a:avLst/>
            </a:prstGeom>
            <a:noFill/>
            <a:ln w="4763">
              <a:solidFill>
                <a:srgbClr val="FF0000"/>
              </a:solidFill>
              <a:round/>
              <a:headEnd/>
              <a:tailEnd/>
            </a:ln>
          </p:spPr>
          <p:txBody>
            <a:bodyPr/>
            <a:lstStyle/>
            <a:p>
              <a:endParaRPr lang="it-IT"/>
            </a:p>
          </p:txBody>
        </p:sp>
        <p:sp>
          <p:nvSpPr>
            <p:cNvPr id="53648" name="Line 400"/>
            <p:cNvSpPr>
              <a:spLocks noChangeShapeType="1"/>
            </p:cNvSpPr>
            <p:nvPr/>
          </p:nvSpPr>
          <p:spPr bwMode="auto">
            <a:xfrm flipV="1">
              <a:off x="3335" y="2097"/>
              <a:ext cx="1" cy="3"/>
            </a:xfrm>
            <a:prstGeom prst="line">
              <a:avLst/>
            </a:prstGeom>
            <a:noFill/>
            <a:ln w="4763">
              <a:solidFill>
                <a:srgbClr val="FF0000"/>
              </a:solidFill>
              <a:round/>
              <a:headEnd/>
              <a:tailEnd/>
            </a:ln>
          </p:spPr>
          <p:txBody>
            <a:bodyPr/>
            <a:lstStyle/>
            <a:p>
              <a:endParaRPr lang="it-IT"/>
            </a:p>
          </p:txBody>
        </p:sp>
        <p:sp>
          <p:nvSpPr>
            <p:cNvPr id="53649" name="Line 401"/>
            <p:cNvSpPr>
              <a:spLocks noChangeShapeType="1"/>
            </p:cNvSpPr>
            <p:nvPr/>
          </p:nvSpPr>
          <p:spPr bwMode="auto">
            <a:xfrm>
              <a:off x="3320" y="2100"/>
              <a:ext cx="30" cy="1"/>
            </a:xfrm>
            <a:prstGeom prst="line">
              <a:avLst/>
            </a:prstGeom>
            <a:noFill/>
            <a:ln w="4763">
              <a:solidFill>
                <a:srgbClr val="FF0000"/>
              </a:solidFill>
              <a:round/>
              <a:headEnd/>
              <a:tailEnd/>
            </a:ln>
          </p:spPr>
          <p:txBody>
            <a:bodyPr/>
            <a:lstStyle/>
            <a:p>
              <a:endParaRPr lang="it-IT"/>
            </a:p>
          </p:txBody>
        </p:sp>
        <p:sp>
          <p:nvSpPr>
            <p:cNvPr id="53650" name="Line 402"/>
            <p:cNvSpPr>
              <a:spLocks noChangeShapeType="1"/>
            </p:cNvSpPr>
            <p:nvPr/>
          </p:nvSpPr>
          <p:spPr bwMode="auto">
            <a:xfrm flipV="1">
              <a:off x="3407" y="2063"/>
              <a:ext cx="1" cy="1"/>
            </a:xfrm>
            <a:prstGeom prst="line">
              <a:avLst/>
            </a:prstGeom>
            <a:noFill/>
            <a:ln w="4763">
              <a:solidFill>
                <a:srgbClr val="FF0000"/>
              </a:solidFill>
              <a:round/>
              <a:headEnd/>
              <a:tailEnd/>
            </a:ln>
          </p:spPr>
          <p:txBody>
            <a:bodyPr/>
            <a:lstStyle/>
            <a:p>
              <a:endParaRPr lang="it-IT"/>
            </a:p>
          </p:txBody>
        </p:sp>
        <p:sp>
          <p:nvSpPr>
            <p:cNvPr id="53651" name="Line 403"/>
            <p:cNvSpPr>
              <a:spLocks noChangeShapeType="1"/>
            </p:cNvSpPr>
            <p:nvPr/>
          </p:nvSpPr>
          <p:spPr bwMode="auto">
            <a:xfrm>
              <a:off x="3392" y="2064"/>
              <a:ext cx="30" cy="1"/>
            </a:xfrm>
            <a:prstGeom prst="line">
              <a:avLst/>
            </a:prstGeom>
            <a:noFill/>
            <a:ln w="4763">
              <a:solidFill>
                <a:srgbClr val="FF0000"/>
              </a:solidFill>
              <a:round/>
              <a:headEnd/>
              <a:tailEnd/>
            </a:ln>
          </p:spPr>
          <p:txBody>
            <a:bodyPr/>
            <a:lstStyle/>
            <a:p>
              <a:endParaRPr lang="it-IT"/>
            </a:p>
          </p:txBody>
        </p:sp>
        <p:sp>
          <p:nvSpPr>
            <p:cNvPr id="53652" name="Line 404"/>
            <p:cNvSpPr>
              <a:spLocks noChangeShapeType="1"/>
            </p:cNvSpPr>
            <p:nvPr/>
          </p:nvSpPr>
          <p:spPr bwMode="auto">
            <a:xfrm>
              <a:off x="3407" y="2098"/>
              <a:ext cx="1" cy="1"/>
            </a:xfrm>
            <a:prstGeom prst="line">
              <a:avLst/>
            </a:prstGeom>
            <a:noFill/>
            <a:ln w="4763">
              <a:solidFill>
                <a:srgbClr val="FF0000"/>
              </a:solidFill>
              <a:round/>
              <a:headEnd/>
              <a:tailEnd/>
            </a:ln>
          </p:spPr>
          <p:txBody>
            <a:bodyPr/>
            <a:lstStyle/>
            <a:p>
              <a:endParaRPr lang="it-IT"/>
            </a:p>
          </p:txBody>
        </p:sp>
        <p:sp>
          <p:nvSpPr>
            <p:cNvPr id="53653" name="Line 405"/>
            <p:cNvSpPr>
              <a:spLocks noChangeShapeType="1"/>
            </p:cNvSpPr>
            <p:nvPr/>
          </p:nvSpPr>
          <p:spPr bwMode="auto">
            <a:xfrm>
              <a:off x="3392" y="2098"/>
              <a:ext cx="30" cy="1"/>
            </a:xfrm>
            <a:prstGeom prst="line">
              <a:avLst/>
            </a:prstGeom>
            <a:noFill/>
            <a:ln w="4763">
              <a:solidFill>
                <a:srgbClr val="FF0000"/>
              </a:solidFill>
              <a:round/>
              <a:headEnd/>
              <a:tailEnd/>
            </a:ln>
          </p:spPr>
          <p:txBody>
            <a:bodyPr/>
            <a:lstStyle/>
            <a:p>
              <a:endParaRPr lang="it-IT"/>
            </a:p>
          </p:txBody>
        </p:sp>
        <p:sp>
          <p:nvSpPr>
            <p:cNvPr id="53654" name="Line 406"/>
            <p:cNvSpPr>
              <a:spLocks noChangeShapeType="1"/>
            </p:cNvSpPr>
            <p:nvPr/>
          </p:nvSpPr>
          <p:spPr bwMode="auto">
            <a:xfrm flipV="1">
              <a:off x="3479" y="2064"/>
              <a:ext cx="1" cy="1"/>
            </a:xfrm>
            <a:prstGeom prst="line">
              <a:avLst/>
            </a:prstGeom>
            <a:noFill/>
            <a:ln w="4763">
              <a:solidFill>
                <a:srgbClr val="FF0000"/>
              </a:solidFill>
              <a:round/>
              <a:headEnd/>
              <a:tailEnd/>
            </a:ln>
          </p:spPr>
          <p:txBody>
            <a:bodyPr/>
            <a:lstStyle/>
            <a:p>
              <a:endParaRPr lang="it-IT"/>
            </a:p>
          </p:txBody>
        </p:sp>
        <p:sp>
          <p:nvSpPr>
            <p:cNvPr id="53655" name="Line 407"/>
            <p:cNvSpPr>
              <a:spLocks noChangeShapeType="1"/>
            </p:cNvSpPr>
            <p:nvPr/>
          </p:nvSpPr>
          <p:spPr bwMode="auto">
            <a:xfrm>
              <a:off x="3464" y="2065"/>
              <a:ext cx="30" cy="1"/>
            </a:xfrm>
            <a:prstGeom prst="line">
              <a:avLst/>
            </a:prstGeom>
            <a:noFill/>
            <a:ln w="4763">
              <a:solidFill>
                <a:srgbClr val="FF0000"/>
              </a:solidFill>
              <a:round/>
              <a:headEnd/>
              <a:tailEnd/>
            </a:ln>
          </p:spPr>
          <p:txBody>
            <a:bodyPr/>
            <a:lstStyle/>
            <a:p>
              <a:endParaRPr lang="it-IT"/>
            </a:p>
          </p:txBody>
        </p:sp>
        <p:sp>
          <p:nvSpPr>
            <p:cNvPr id="53656" name="Line 408"/>
            <p:cNvSpPr>
              <a:spLocks noChangeShapeType="1"/>
            </p:cNvSpPr>
            <p:nvPr/>
          </p:nvSpPr>
          <p:spPr bwMode="auto">
            <a:xfrm>
              <a:off x="3479" y="2099"/>
              <a:ext cx="1" cy="1"/>
            </a:xfrm>
            <a:prstGeom prst="line">
              <a:avLst/>
            </a:prstGeom>
            <a:noFill/>
            <a:ln w="4763">
              <a:solidFill>
                <a:srgbClr val="FF0000"/>
              </a:solidFill>
              <a:round/>
              <a:headEnd/>
              <a:tailEnd/>
            </a:ln>
          </p:spPr>
          <p:txBody>
            <a:bodyPr/>
            <a:lstStyle/>
            <a:p>
              <a:endParaRPr lang="it-IT"/>
            </a:p>
          </p:txBody>
        </p:sp>
        <p:sp>
          <p:nvSpPr>
            <p:cNvPr id="53657" name="Line 409"/>
            <p:cNvSpPr>
              <a:spLocks noChangeShapeType="1"/>
            </p:cNvSpPr>
            <p:nvPr/>
          </p:nvSpPr>
          <p:spPr bwMode="auto">
            <a:xfrm>
              <a:off x="3464" y="2099"/>
              <a:ext cx="30" cy="1"/>
            </a:xfrm>
            <a:prstGeom prst="line">
              <a:avLst/>
            </a:prstGeom>
            <a:noFill/>
            <a:ln w="4763">
              <a:solidFill>
                <a:srgbClr val="FF0000"/>
              </a:solidFill>
              <a:round/>
              <a:headEnd/>
              <a:tailEnd/>
            </a:ln>
          </p:spPr>
          <p:txBody>
            <a:bodyPr/>
            <a:lstStyle/>
            <a:p>
              <a:endParaRPr lang="it-IT"/>
            </a:p>
          </p:txBody>
        </p:sp>
        <p:sp>
          <p:nvSpPr>
            <p:cNvPr id="53658" name="Line 410"/>
            <p:cNvSpPr>
              <a:spLocks noChangeShapeType="1"/>
            </p:cNvSpPr>
            <p:nvPr/>
          </p:nvSpPr>
          <p:spPr bwMode="auto">
            <a:xfrm flipV="1">
              <a:off x="3551" y="2054"/>
              <a:ext cx="1" cy="2"/>
            </a:xfrm>
            <a:prstGeom prst="line">
              <a:avLst/>
            </a:prstGeom>
            <a:noFill/>
            <a:ln w="4763">
              <a:solidFill>
                <a:srgbClr val="FF0000"/>
              </a:solidFill>
              <a:round/>
              <a:headEnd/>
              <a:tailEnd/>
            </a:ln>
          </p:spPr>
          <p:txBody>
            <a:bodyPr/>
            <a:lstStyle/>
            <a:p>
              <a:endParaRPr lang="it-IT"/>
            </a:p>
          </p:txBody>
        </p:sp>
        <p:sp>
          <p:nvSpPr>
            <p:cNvPr id="53659" name="Line 411"/>
            <p:cNvSpPr>
              <a:spLocks noChangeShapeType="1"/>
            </p:cNvSpPr>
            <p:nvPr/>
          </p:nvSpPr>
          <p:spPr bwMode="auto">
            <a:xfrm>
              <a:off x="3536" y="2056"/>
              <a:ext cx="30" cy="1"/>
            </a:xfrm>
            <a:prstGeom prst="line">
              <a:avLst/>
            </a:prstGeom>
            <a:noFill/>
            <a:ln w="4763">
              <a:solidFill>
                <a:srgbClr val="FF0000"/>
              </a:solidFill>
              <a:round/>
              <a:headEnd/>
              <a:tailEnd/>
            </a:ln>
          </p:spPr>
          <p:txBody>
            <a:bodyPr/>
            <a:lstStyle/>
            <a:p>
              <a:endParaRPr lang="it-IT"/>
            </a:p>
          </p:txBody>
        </p:sp>
        <p:sp>
          <p:nvSpPr>
            <p:cNvPr id="53660" name="Line 412"/>
            <p:cNvSpPr>
              <a:spLocks noChangeShapeType="1"/>
            </p:cNvSpPr>
            <p:nvPr/>
          </p:nvSpPr>
          <p:spPr bwMode="auto">
            <a:xfrm>
              <a:off x="3551" y="2088"/>
              <a:ext cx="1" cy="2"/>
            </a:xfrm>
            <a:prstGeom prst="line">
              <a:avLst/>
            </a:prstGeom>
            <a:noFill/>
            <a:ln w="4763">
              <a:solidFill>
                <a:srgbClr val="FF0000"/>
              </a:solidFill>
              <a:round/>
              <a:headEnd/>
              <a:tailEnd/>
            </a:ln>
          </p:spPr>
          <p:txBody>
            <a:bodyPr/>
            <a:lstStyle/>
            <a:p>
              <a:endParaRPr lang="it-IT"/>
            </a:p>
          </p:txBody>
        </p:sp>
        <p:sp>
          <p:nvSpPr>
            <p:cNvPr id="53661" name="Line 413"/>
            <p:cNvSpPr>
              <a:spLocks noChangeShapeType="1"/>
            </p:cNvSpPr>
            <p:nvPr/>
          </p:nvSpPr>
          <p:spPr bwMode="auto">
            <a:xfrm>
              <a:off x="3536" y="2088"/>
              <a:ext cx="30" cy="1"/>
            </a:xfrm>
            <a:prstGeom prst="line">
              <a:avLst/>
            </a:prstGeom>
            <a:noFill/>
            <a:ln w="4763">
              <a:solidFill>
                <a:srgbClr val="FF0000"/>
              </a:solidFill>
              <a:round/>
              <a:headEnd/>
              <a:tailEnd/>
            </a:ln>
          </p:spPr>
          <p:txBody>
            <a:bodyPr/>
            <a:lstStyle/>
            <a:p>
              <a:endParaRPr lang="it-IT"/>
            </a:p>
          </p:txBody>
        </p:sp>
        <p:sp>
          <p:nvSpPr>
            <p:cNvPr id="53662" name="Line 414"/>
            <p:cNvSpPr>
              <a:spLocks noChangeShapeType="1"/>
            </p:cNvSpPr>
            <p:nvPr/>
          </p:nvSpPr>
          <p:spPr bwMode="auto">
            <a:xfrm flipV="1">
              <a:off x="3624" y="2041"/>
              <a:ext cx="1" cy="1"/>
            </a:xfrm>
            <a:prstGeom prst="line">
              <a:avLst/>
            </a:prstGeom>
            <a:noFill/>
            <a:ln w="4763">
              <a:solidFill>
                <a:srgbClr val="FF0000"/>
              </a:solidFill>
              <a:round/>
              <a:headEnd/>
              <a:tailEnd/>
            </a:ln>
          </p:spPr>
          <p:txBody>
            <a:bodyPr/>
            <a:lstStyle/>
            <a:p>
              <a:endParaRPr lang="it-IT"/>
            </a:p>
          </p:txBody>
        </p:sp>
        <p:sp>
          <p:nvSpPr>
            <p:cNvPr id="53663" name="Line 415"/>
            <p:cNvSpPr>
              <a:spLocks noChangeShapeType="1"/>
            </p:cNvSpPr>
            <p:nvPr/>
          </p:nvSpPr>
          <p:spPr bwMode="auto">
            <a:xfrm>
              <a:off x="3609" y="2042"/>
              <a:ext cx="30" cy="1"/>
            </a:xfrm>
            <a:prstGeom prst="line">
              <a:avLst/>
            </a:prstGeom>
            <a:noFill/>
            <a:ln w="4763">
              <a:solidFill>
                <a:srgbClr val="FF0000"/>
              </a:solidFill>
              <a:round/>
              <a:headEnd/>
              <a:tailEnd/>
            </a:ln>
          </p:spPr>
          <p:txBody>
            <a:bodyPr/>
            <a:lstStyle/>
            <a:p>
              <a:endParaRPr lang="it-IT"/>
            </a:p>
          </p:txBody>
        </p:sp>
        <p:sp>
          <p:nvSpPr>
            <p:cNvPr id="53664" name="Line 416"/>
            <p:cNvSpPr>
              <a:spLocks noChangeShapeType="1"/>
            </p:cNvSpPr>
            <p:nvPr/>
          </p:nvSpPr>
          <p:spPr bwMode="auto">
            <a:xfrm>
              <a:off x="3624" y="2075"/>
              <a:ext cx="1" cy="1"/>
            </a:xfrm>
            <a:prstGeom prst="line">
              <a:avLst/>
            </a:prstGeom>
            <a:noFill/>
            <a:ln w="4763">
              <a:solidFill>
                <a:srgbClr val="FF0000"/>
              </a:solidFill>
              <a:round/>
              <a:headEnd/>
              <a:tailEnd/>
            </a:ln>
          </p:spPr>
          <p:txBody>
            <a:bodyPr/>
            <a:lstStyle/>
            <a:p>
              <a:endParaRPr lang="it-IT"/>
            </a:p>
          </p:txBody>
        </p:sp>
        <p:sp>
          <p:nvSpPr>
            <p:cNvPr id="53665" name="Line 417"/>
            <p:cNvSpPr>
              <a:spLocks noChangeShapeType="1"/>
            </p:cNvSpPr>
            <p:nvPr/>
          </p:nvSpPr>
          <p:spPr bwMode="auto">
            <a:xfrm>
              <a:off x="3609" y="2075"/>
              <a:ext cx="30" cy="1"/>
            </a:xfrm>
            <a:prstGeom prst="line">
              <a:avLst/>
            </a:prstGeom>
            <a:noFill/>
            <a:ln w="4763">
              <a:solidFill>
                <a:srgbClr val="FF0000"/>
              </a:solidFill>
              <a:round/>
              <a:headEnd/>
              <a:tailEnd/>
            </a:ln>
          </p:spPr>
          <p:txBody>
            <a:bodyPr/>
            <a:lstStyle/>
            <a:p>
              <a:endParaRPr lang="it-IT"/>
            </a:p>
          </p:txBody>
        </p:sp>
        <p:sp>
          <p:nvSpPr>
            <p:cNvPr id="53666" name="Line 418"/>
            <p:cNvSpPr>
              <a:spLocks noChangeShapeType="1"/>
            </p:cNvSpPr>
            <p:nvPr/>
          </p:nvSpPr>
          <p:spPr bwMode="auto">
            <a:xfrm flipV="1">
              <a:off x="3697" y="2032"/>
              <a:ext cx="1" cy="1"/>
            </a:xfrm>
            <a:prstGeom prst="line">
              <a:avLst/>
            </a:prstGeom>
            <a:noFill/>
            <a:ln w="4763">
              <a:solidFill>
                <a:srgbClr val="FF0000"/>
              </a:solidFill>
              <a:round/>
              <a:headEnd/>
              <a:tailEnd/>
            </a:ln>
          </p:spPr>
          <p:txBody>
            <a:bodyPr/>
            <a:lstStyle/>
            <a:p>
              <a:endParaRPr lang="it-IT"/>
            </a:p>
          </p:txBody>
        </p:sp>
        <p:sp>
          <p:nvSpPr>
            <p:cNvPr id="53667" name="Line 419"/>
            <p:cNvSpPr>
              <a:spLocks noChangeShapeType="1"/>
            </p:cNvSpPr>
            <p:nvPr/>
          </p:nvSpPr>
          <p:spPr bwMode="auto">
            <a:xfrm>
              <a:off x="3682" y="2032"/>
              <a:ext cx="30" cy="1"/>
            </a:xfrm>
            <a:prstGeom prst="line">
              <a:avLst/>
            </a:prstGeom>
            <a:noFill/>
            <a:ln w="4763">
              <a:solidFill>
                <a:srgbClr val="FF0000"/>
              </a:solidFill>
              <a:round/>
              <a:headEnd/>
              <a:tailEnd/>
            </a:ln>
          </p:spPr>
          <p:txBody>
            <a:bodyPr/>
            <a:lstStyle/>
            <a:p>
              <a:endParaRPr lang="it-IT"/>
            </a:p>
          </p:txBody>
        </p:sp>
        <p:sp>
          <p:nvSpPr>
            <p:cNvPr id="53668" name="Line 420"/>
            <p:cNvSpPr>
              <a:spLocks noChangeShapeType="1"/>
            </p:cNvSpPr>
            <p:nvPr/>
          </p:nvSpPr>
          <p:spPr bwMode="auto">
            <a:xfrm>
              <a:off x="3697" y="2065"/>
              <a:ext cx="1" cy="2"/>
            </a:xfrm>
            <a:prstGeom prst="line">
              <a:avLst/>
            </a:prstGeom>
            <a:noFill/>
            <a:ln w="4763">
              <a:solidFill>
                <a:srgbClr val="FF0000"/>
              </a:solidFill>
              <a:round/>
              <a:headEnd/>
              <a:tailEnd/>
            </a:ln>
          </p:spPr>
          <p:txBody>
            <a:bodyPr/>
            <a:lstStyle/>
            <a:p>
              <a:endParaRPr lang="it-IT"/>
            </a:p>
          </p:txBody>
        </p:sp>
        <p:sp>
          <p:nvSpPr>
            <p:cNvPr id="53669" name="Line 421"/>
            <p:cNvSpPr>
              <a:spLocks noChangeShapeType="1"/>
            </p:cNvSpPr>
            <p:nvPr/>
          </p:nvSpPr>
          <p:spPr bwMode="auto">
            <a:xfrm>
              <a:off x="3682" y="2065"/>
              <a:ext cx="30" cy="1"/>
            </a:xfrm>
            <a:prstGeom prst="line">
              <a:avLst/>
            </a:prstGeom>
            <a:noFill/>
            <a:ln w="4763">
              <a:solidFill>
                <a:srgbClr val="FF0000"/>
              </a:solidFill>
              <a:round/>
              <a:headEnd/>
              <a:tailEnd/>
            </a:ln>
          </p:spPr>
          <p:txBody>
            <a:bodyPr/>
            <a:lstStyle/>
            <a:p>
              <a:endParaRPr lang="it-IT"/>
            </a:p>
          </p:txBody>
        </p:sp>
        <p:sp>
          <p:nvSpPr>
            <p:cNvPr id="53670" name="Line 422"/>
            <p:cNvSpPr>
              <a:spLocks noChangeShapeType="1"/>
            </p:cNvSpPr>
            <p:nvPr/>
          </p:nvSpPr>
          <p:spPr bwMode="auto">
            <a:xfrm>
              <a:off x="3769" y="2030"/>
              <a:ext cx="1" cy="1"/>
            </a:xfrm>
            <a:prstGeom prst="line">
              <a:avLst/>
            </a:prstGeom>
            <a:noFill/>
            <a:ln w="4763">
              <a:solidFill>
                <a:srgbClr val="FF0000"/>
              </a:solidFill>
              <a:round/>
              <a:headEnd/>
              <a:tailEnd/>
            </a:ln>
          </p:spPr>
          <p:txBody>
            <a:bodyPr/>
            <a:lstStyle/>
            <a:p>
              <a:endParaRPr lang="it-IT"/>
            </a:p>
          </p:txBody>
        </p:sp>
        <p:sp>
          <p:nvSpPr>
            <p:cNvPr id="53671" name="Line 423"/>
            <p:cNvSpPr>
              <a:spLocks noChangeShapeType="1"/>
            </p:cNvSpPr>
            <p:nvPr/>
          </p:nvSpPr>
          <p:spPr bwMode="auto">
            <a:xfrm>
              <a:off x="3754" y="2030"/>
              <a:ext cx="30" cy="1"/>
            </a:xfrm>
            <a:prstGeom prst="line">
              <a:avLst/>
            </a:prstGeom>
            <a:noFill/>
            <a:ln w="4763">
              <a:solidFill>
                <a:srgbClr val="FF0000"/>
              </a:solidFill>
              <a:round/>
              <a:headEnd/>
              <a:tailEnd/>
            </a:ln>
          </p:spPr>
          <p:txBody>
            <a:bodyPr/>
            <a:lstStyle/>
            <a:p>
              <a:endParaRPr lang="it-IT"/>
            </a:p>
          </p:txBody>
        </p:sp>
        <p:sp>
          <p:nvSpPr>
            <p:cNvPr id="53672" name="Line 424"/>
            <p:cNvSpPr>
              <a:spLocks noChangeShapeType="1"/>
            </p:cNvSpPr>
            <p:nvPr/>
          </p:nvSpPr>
          <p:spPr bwMode="auto">
            <a:xfrm>
              <a:off x="3769" y="2065"/>
              <a:ext cx="1" cy="1"/>
            </a:xfrm>
            <a:prstGeom prst="line">
              <a:avLst/>
            </a:prstGeom>
            <a:noFill/>
            <a:ln w="4763">
              <a:solidFill>
                <a:srgbClr val="FF0000"/>
              </a:solidFill>
              <a:round/>
              <a:headEnd/>
              <a:tailEnd/>
            </a:ln>
          </p:spPr>
          <p:txBody>
            <a:bodyPr/>
            <a:lstStyle/>
            <a:p>
              <a:endParaRPr lang="it-IT"/>
            </a:p>
          </p:txBody>
        </p:sp>
        <p:sp>
          <p:nvSpPr>
            <p:cNvPr id="53673" name="Line 425"/>
            <p:cNvSpPr>
              <a:spLocks noChangeShapeType="1"/>
            </p:cNvSpPr>
            <p:nvPr/>
          </p:nvSpPr>
          <p:spPr bwMode="auto">
            <a:xfrm>
              <a:off x="3754" y="2065"/>
              <a:ext cx="30" cy="1"/>
            </a:xfrm>
            <a:prstGeom prst="line">
              <a:avLst/>
            </a:prstGeom>
            <a:noFill/>
            <a:ln w="4763">
              <a:solidFill>
                <a:srgbClr val="FF0000"/>
              </a:solidFill>
              <a:round/>
              <a:headEnd/>
              <a:tailEnd/>
            </a:ln>
          </p:spPr>
          <p:txBody>
            <a:bodyPr/>
            <a:lstStyle/>
            <a:p>
              <a:endParaRPr lang="it-IT"/>
            </a:p>
          </p:txBody>
        </p:sp>
        <p:sp>
          <p:nvSpPr>
            <p:cNvPr id="53674" name="Line 426"/>
            <p:cNvSpPr>
              <a:spLocks noChangeShapeType="1"/>
            </p:cNvSpPr>
            <p:nvPr/>
          </p:nvSpPr>
          <p:spPr bwMode="auto">
            <a:xfrm flipV="1">
              <a:off x="3841" y="2022"/>
              <a:ext cx="1" cy="2"/>
            </a:xfrm>
            <a:prstGeom prst="line">
              <a:avLst/>
            </a:prstGeom>
            <a:noFill/>
            <a:ln w="4763">
              <a:solidFill>
                <a:srgbClr val="FF0000"/>
              </a:solidFill>
              <a:round/>
              <a:headEnd/>
              <a:tailEnd/>
            </a:ln>
          </p:spPr>
          <p:txBody>
            <a:bodyPr/>
            <a:lstStyle/>
            <a:p>
              <a:endParaRPr lang="it-IT"/>
            </a:p>
          </p:txBody>
        </p:sp>
        <p:sp>
          <p:nvSpPr>
            <p:cNvPr id="53675" name="Line 427"/>
            <p:cNvSpPr>
              <a:spLocks noChangeShapeType="1"/>
            </p:cNvSpPr>
            <p:nvPr/>
          </p:nvSpPr>
          <p:spPr bwMode="auto">
            <a:xfrm>
              <a:off x="3826" y="2024"/>
              <a:ext cx="30" cy="1"/>
            </a:xfrm>
            <a:prstGeom prst="line">
              <a:avLst/>
            </a:prstGeom>
            <a:noFill/>
            <a:ln w="4763">
              <a:solidFill>
                <a:srgbClr val="FF0000"/>
              </a:solidFill>
              <a:round/>
              <a:headEnd/>
              <a:tailEnd/>
            </a:ln>
          </p:spPr>
          <p:txBody>
            <a:bodyPr/>
            <a:lstStyle/>
            <a:p>
              <a:endParaRPr lang="it-IT"/>
            </a:p>
          </p:txBody>
        </p:sp>
        <p:sp>
          <p:nvSpPr>
            <p:cNvPr id="53676" name="Line 428"/>
            <p:cNvSpPr>
              <a:spLocks noChangeShapeType="1"/>
            </p:cNvSpPr>
            <p:nvPr/>
          </p:nvSpPr>
          <p:spPr bwMode="auto">
            <a:xfrm>
              <a:off x="3841" y="2054"/>
              <a:ext cx="1" cy="3"/>
            </a:xfrm>
            <a:prstGeom prst="line">
              <a:avLst/>
            </a:prstGeom>
            <a:noFill/>
            <a:ln w="4763">
              <a:solidFill>
                <a:srgbClr val="FF0000"/>
              </a:solidFill>
              <a:round/>
              <a:headEnd/>
              <a:tailEnd/>
            </a:ln>
          </p:spPr>
          <p:txBody>
            <a:bodyPr/>
            <a:lstStyle/>
            <a:p>
              <a:endParaRPr lang="it-IT"/>
            </a:p>
          </p:txBody>
        </p:sp>
        <p:sp>
          <p:nvSpPr>
            <p:cNvPr id="53677" name="Line 429"/>
            <p:cNvSpPr>
              <a:spLocks noChangeShapeType="1"/>
            </p:cNvSpPr>
            <p:nvPr/>
          </p:nvSpPr>
          <p:spPr bwMode="auto">
            <a:xfrm>
              <a:off x="3826" y="2054"/>
              <a:ext cx="30" cy="1"/>
            </a:xfrm>
            <a:prstGeom prst="line">
              <a:avLst/>
            </a:prstGeom>
            <a:noFill/>
            <a:ln w="4763">
              <a:solidFill>
                <a:srgbClr val="FF0000"/>
              </a:solidFill>
              <a:round/>
              <a:headEnd/>
              <a:tailEnd/>
            </a:ln>
          </p:spPr>
          <p:txBody>
            <a:bodyPr/>
            <a:lstStyle/>
            <a:p>
              <a:endParaRPr lang="it-IT"/>
            </a:p>
          </p:txBody>
        </p:sp>
        <p:sp>
          <p:nvSpPr>
            <p:cNvPr id="53678" name="Line 430"/>
            <p:cNvSpPr>
              <a:spLocks noChangeShapeType="1"/>
            </p:cNvSpPr>
            <p:nvPr/>
          </p:nvSpPr>
          <p:spPr bwMode="auto">
            <a:xfrm>
              <a:off x="3913" y="2016"/>
              <a:ext cx="1" cy="1"/>
            </a:xfrm>
            <a:prstGeom prst="line">
              <a:avLst/>
            </a:prstGeom>
            <a:noFill/>
            <a:ln w="4763">
              <a:solidFill>
                <a:srgbClr val="FF0000"/>
              </a:solidFill>
              <a:round/>
              <a:headEnd/>
              <a:tailEnd/>
            </a:ln>
          </p:spPr>
          <p:txBody>
            <a:bodyPr/>
            <a:lstStyle/>
            <a:p>
              <a:endParaRPr lang="it-IT"/>
            </a:p>
          </p:txBody>
        </p:sp>
        <p:sp>
          <p:nvSpPr>
            <p:cNvPr id="53679" name="Line 431"/>
            <p:cNvSpPr>
              <a:spLocks noChangeShapeType="1"/>
            </p:cNvSpPr>
            <p:nvPr/>
          </p:nvSpPr>
          <p:spPr bwMode="auto">
            <a:xfrm>
              <a:off x="3898" y="2016"/>
              <a:ext cx="30" cy="1"/>
            </a:xfrm>
            <a:prstGeom prst="line">
              <a:avLst/>
            </a:prstGeom>
            <a:noFill/>
            <a:ln w="4763">
              <a:solidFill>
                <a:srgbClr val="FF0000"/>
              </a:solidFill>
              <a:round/>
              <a:headEnd/>
              <a:tailEnd/>
            </a:ln>
          </p:spPr>
          <p:txBody>
            <a:bodyPr/>
            <a:lstStyle/>
            <a:p>
              <a:endParaRPr lang="it-IT"/>
            </a:p>
          </p:txBody>
        </p:sp>
        <p:sp>
          <p:nvSpPr>
            <p:cNvPr id="53680" name="Line 432"/>
            <p:cNvSpPr>
              <a:spLocks noChangeShapeType="1"/>
            </p:cNvSpPr>
            <p:nvPr/>
          </p:nvSpPr>
          <p:spPr bwMode="auto">
            <a:xfrm flipV="1">
              <a:off x="3913" y="2052"/>
              <a:ext cx="1" cy="1"/>
            </a:xfrm>
            <a:prstGeom prst="line">
              <a:avLst/>
            </a:prstGeom>
            <a:noFill/>
            <a:ln w="4763">
              <a:solidFill>
                <a:srgbClr val="FF0000"/>
              </a:solidFill>
              <a:round/>
              <a:headEnd/>
              <a:tailEnd/>
            </a:ln>
          </p:spPr>
          <p:txBody>
            <a:bodyPr/>
            <a:lstStyle/>
            <a:p>
              <a:endParaRPr lang="it-IT"/>
            </a:p>
          </p:txBody>
        </p:sp>
        <p:sp>
          <p:nvSpPr>
            <p:cNvPr id="53681" name="Line 433"/>
            <p:cNvSpPr>
              <a:spLocks noChangeShapeType="1"/>
            </p:cNvSpPr>
            <p:nvPr/>
          </p:nvSpPr>
          <p:spPr bwMode="auto">
            <a:xfrm>
              <a:off x="3898" y="2053"/>
              <a:ext cx="30" cy="1"/>
            </a:xfrm>
            <a:prstGeom prst="line">
              <a:avLst/>
            </a:prstGeom>
            <a:noFill/>
            <a:ln w="4763">
              <a:solidFill>
                <a:srgbClr val="FF0000"/>
              </a:solidFill>
              <a:round/>
              <a:headEnd/>
              <a:tailEnd/>
            </a:ln>
          </p:spPr>
          <p:txBody>
            <a:bodyPr/>
            <a:lstStyle/>
            <a:p>
              <a:endParaRPr lang="it-IT"/>
            </a:p>
          </p:txBody>
        </p:sp>
        <p:sp>
          <p:nvSpPr>
            <p:cNvPr id="53682" name="Line 434"/>
            <p:cNvSpPr>
              <a:spLocks noChangeShapeType="1"/>
            </p:cNvSpPr>
            <p:nvPr/>
          </p:nvSpPr>
          <p:spPr bwMode="auto">
            <a:xfrm flipV="1">
              <a:off x="3985" y="2007"/>
              <a:ext cx="1" cy="1"/>
            </a:xfrm>
            <a:prstGeom prst="line">
              <a:avLst/>
            </a:prstGeom>
            <a:noFill/>
            <a:ln w="4763">
              <a:solidFill>
                <a:srgbClr val="FF0000"/>
              </a:solidFill>
              <a:round/>
              <a:headEnd/>
              <a:tailEnd/>
            </a:ln>
          </p:spPr>
          <p:txBody>
            <a:bodyPr/>
            <a:lstStyle/>
            <a:p>
              <a:endParaRPr lang="it-IT"/>
            </a:p>
          </p:txBody>
        </p:sp>
        <p:sp>
          <p:nvSpPr>
            <p:cNvPr id="53683" name="Line 435"/>
            <p:cNvSpPr>
              <a:spLocks noChangeShapeType="1"/>
            </p:cNvSpPr>
            <p:nvPr/>
          </p:nvSpPr>
          <p:spPr bwMode="auto">
            <a:xfrm>
              <a:off x="3970" y="2008"/>
              <a:ext cx="30" cy="1"/>
            </a:xfrm>
            <a:prstGeom prst="line">
              <a:avLst/>
            </a:prstGeom>
            <a:noFill/>
            <a:ln w="4763">
              <a:solidFill>
                <a:srgbClr val="FF0000"/>
              </a:solidFill>
              <a:round/>
              <a:headEnd/>
              <a:tailEnd/>
            </a:ln>
          </p:spPr>
          <p:txBody>
            <a:bodyPr/>
            <a:lstStyle/>
            <a:p>
              <a:endParaRPr lang="it-IT"/>
            </a:p>
          </p:txBody>
        </p:sp>
        <p:sp>
          <p:nvSpPr>
            <p:cNvPr id="53684" name="Line 436"/>
            <p:cNvSpPr>
              <a:spLocks noChangeShapeType="1"/>
            </p:cNvSpPr>
            <p:nvPr/>
          </p:nvSpPr>
          <p:spPr bwMode="auto">
            <a:xfrm>
              <a:off x="3985" y="2041"/>
              <a:ext cx="1" cy="1"/>
            </a:xfrm>
            <a:prstGeom prst="line">
              <a:avLst/>
            </a:prstGeom>
            <a:noFill/>
            <a:ln w="4763">
              <a:solidFill>
                <a:srgbClr val="FF0000"/>
              </a:solidFill>
              <a:round/>
              <a:headEnd/>
              <a:tailEnd/>
            </a:ln>
          </p:spPr>
          <p:txBody>
            <a:bodyPr/>
            <a:lstStyle/>
            <a:p>
              <a:endParaRPr lang="it-IT"/>
            </a:p>
          </p:txBody>
        </p:sp>
        <p:sp>
          <p:nvSpPr>
            <p:cNvPr id="53685" name="Line 437"/>
            <p:cNvSpPr>
              <a:spLocks noChangeShapeType="1"/>
            </p:cNvSpPr>
            <p:nvPr/>
          </p:nvSpPr>
          <p:spPr bwMode="auto">
            <a:xfrm>
              <a:off x="3970" y="2041"/>
              <a:ext cx="30" cy="1"/>
            </a:xfrm>
            <a:prstGeom prst="line">
              <a:avLst/>
            </a:prstGeom>
            <a:noFill/>
            <a:ln w="4763">
              <a:solidFill>
                <a:srgbClr val="FF0000"/>
              </a:solidFill>
              <a:round/>
              <a:headEnd/>
              <a:tailEnd/>
            </a:ln>
          </p:spPr>
          <p:txBody>
            <a:bodyPr/>
            <a:lstStyle/>
            <a:p>
              <a:endParaRPr lang="it-IT"/>
            </a:p>
          </p:txBody>
        </p:sp>
        <p:sp>
          <p:nvSpPr>
            <p:cNvPr id="53686" name="Line 438"/>
            <p:cNvSpPr>
              <a:spLocks noChangeShapeType="1"/>
            </p:cNvSpPr>
            <p:nvPr/>
          </p:nvSpPr>
          <p:spPr bwMode="auto">
            <a:xfrm flipV="1">
              <a:off x="4058" y="2005"/>
              <a:ext cx="1" cy="3"/>
            </a:xfrm>
            <a:prstGeom prst="line">
              <a:avLst/>
            </a:prstGeom>
            <a:noFill/>
            <a:ln w="4763">
              <a:solidFill>
                <a:srgbClr val="FF0000"/>
              </a:solidFill>
              <a:round/>
              <a:headEnd/>
              <a:tailEnd/>
            </a:ln>
          </p:spPr>
          <p:txBody>
            <a:bodyPr/>
            <a:lstStyle/>
            <a:p>
              <a:endParaRPr lang="it-IT"/>
            </a:p>
          </p:txBody>
        </p:sp>
        <p:sp>
          <p:nvSpPr>
            <p:cNvPr id="53687" name="Line 439"/>
            <p:cNvSpPr>
              <a:spLocks noChangeShapeType="1"/>
            </p:cNvSpPr>
            <p:nvPr/>
          </p:nvSpPr>
          <p:spPr bwMode="auto">
            <a:xfrm>
              <a:off x="4043" y="2008"/>
              <a:ext cx="29" cy="1"/>
            </a:xfrm>
            <a:prstGeom prst="line">
              <a:avLst/>
            </a:prstGeom>
            <a:noFill/>
            <a:ln w="4763">
              <a:solidFill>
                <a:srgbClr val="FF0000"/>
              </a:solidFill>
              <a:round/>
              <a:headEnd/>
              <a:tailEnd/>
            </a:ln>
          </p:spPr>
          <p:txBody>
            <a:bodyPr/>
            <a:lstStyle/>
            <a:p>
              <a:endParaRPr lang="it-IT"/>
            </a:p>
          </p:txBody>
        </p:sp>
        <p:sp>
          <p:nvSpPr>
            <p:cNvPr id="53688" name="Line 440"/>
            <p:cNvSpPr>
              <a:spLocks noChangeShapeType="1"/>
            </p:cNvSpPr>
            <p:nvPr/>
          </p:nvSpPr>
          <p:spPr bwMode="auto">
            <a:xfrm>
              <a:off x="4058" y="2038"/>
              <a:ext cx="1" cy="2"/>
            </a:xfrm>
            <a:prstGeom prst="line">
              <a:avLst/>
            </a:prstGeom>
            <a:noFill/>
            <a:ln w="4763">
              <a:solidFill>
                <a:srgbClr val="FF0000"/>
              </a:solidFill>
              <a:round/>
              <a:headEnd/>
              <a:tailEnd/>
            </a:ln>
          </p:spPr>
          <p:txBody>
            <a:bodyPr/>
            <a:lstStyle/>
            <a:p>
              <a:endParaRPr lang="it-IT"/>
            </a:p>
          </p:txBody>
        </p:sp>
        <p:sp>
          <p:nvSpPr>
            <p:cNvPr id="53689" name="Line 441"/>
            <p:cNvSpPr>
              <a:spLocks noChangeShapeType="1"/>
            </p:cNvSpPr>
            <p:nvPr/>
          </p:nvSpPr>
          <p:spPr bwMode="auto">
            <a:xfrm>
              <a:off x="4043" y="2038"/>
              <a:ext cx="29" cy="1"/>
            </a:xfrm>
            <a:prstGeom prst="line">
              <a:avLst/>
            </a:prstGeom>
            <a:noFill/>
            <a:ln w="4763">
              <a:solidFill>
                <a:srgbClr val="FF0000"/>
              </a:solidFill>
              <a:round/>
              <a:headEnd/>
              <a:tailEnd/>
            </a:ln>
          </p:spPr>
          <p:txBody>
            <a:bodyPr/>
            <a:lstStyle/>
            <a:p>
              <a:endParaRPr lang="it-IT"/>
            </a:p>
          </p:txBody>
        </p:sp>
        <p:sp>
          <p:nvSpPr>
            <p:cNvPr id="53690" name="Line 442"/>
            <p:cNvSpPr>
              <a:spLocks noChangeShapeType="1"/>
            </p:cNvSpPr>
            <p:nvPr/>
          </p:nvSpPr>
          <p:spPr bwMode="auto">
            <a:xfrm>
              <a:off x="4130" y="2017"/>
              <a:ext cx="1" cy="1"/>
            </a:xfrm>
            <a:prstGeom prst="line">
              <a:avLst/>
            </a:prstGeom>
            <a:noFill/>
            <a:ln w="4763">
              <a:solidFill>
                <a:srgbClr val="FF0000"/>
              </a:solidFill>
              <a:round/>
              <a:headEnd/>
              <a:tailEnd/>
            </a:ln>
          </p:spPr>
          <p:txBody>
            <a:bodyPr/>
            <a:lstStyle/>
            <a:p>
              <a:endParaRPr lang="it-IT"/>
            </a:p>
          </p:txBody>
        </p:sp>
        <p:sp>
          <p:nvSpPr>
            <p:cNvPr id="53691" name="Line 443"/>
            <p:cNvSpPr>
              <a:spLocks noChangeShapeType="1"/>
            </p:cNvSpPr>
            <p:nvPr/>
          </p:nvSpPr>
          <p:spPr bwMode="auto">
            <a:xfrm>
              <a:off x="4115" y="2017"/>
              <a:ext cx="30" cy="1"/>
            </a:xfrm>
            <a:prstGeom prst="line">
              <a:avLst/>
            </a:prstGeom>
            <a:noFill/>
            <a:ln w="4763">
              <a:solidFill>
                <a:srgbClr val="FF0000"/>
              </a:solidFill>
              <a:round/>
              <a:headEnd/>
              <a:tailEnd/>
            </a:ln>
          </p:spPr>
          <p:txBody>
            <a:bodyPr/>
            <a:lstStyle/>
            <a:p>
              <a:endParaRPr lang="it-IT"/>
            </a:p>
          </p:txBody>
        </p:sp>
        <p:sp>
          <p:nvSpPr>
            <p:cNvPr id="53692" name="Line 444"/>
            <p:cNvSpPr>
              <a:spLocks noChangeShapeType="1"/>
            </p:cNvSpPr>
            <p:nvPr/>
          </p:nvSpPr>
          <p:spPr bwMode="auto">
            <a:xfrm flipV="1">
              <a:off x="4130" y="2054"/>
              <a:ext cx="1" cy="1"/>
            </a:xfrm>
            <a:prstGeom prst="line">
              <a:avLst/>
            </a:prstGeom>
            <a:noFill/>
            <a:ln w="4763">
              <a:solidFill>
                <a:srgbClr val="FF0000"/>
              </a:solidFill>
              <a:round/>
              <a:headEnd/>
              <a:tailEnd/>
            </a:ln>
          </p:spPr>
          <p:txBody>
            <a:bodyPr/>
            <a:lstStyle/>
            <a:p>
              <a:endParaRPr lang="it-IT"/>
            </a:p>
          </p:txBody>
        </p:sp>
        <p:sp>
          <p:nvSpPr>
            <p:cNvPr id="53693" name="Line 445"/>
            <p:cNvSpPr>
              <a:spLocks noChangeShapeType="1"/>
            </p:cNvSpPr>
            <p:nvPr/>
          </p:nvSpPr>
          <p:spPr bwMode="auto">
            <a:xfrm>
              <a:off x="4115" y="2054"/>
              <a:ext cx="30" cy="1"/>
            </a:xfrm>
            <a:prstGeom prst="line">
              <a:avLst/>
            </a:prstGeom>
            <a:noFill/>
            <a:ln w="4763">
              <a:solidFill>
                <a:srgbClr val="FF0000"/>
              </a:solidFill>
              <a:round/>
              <a:headEnd/>
              <a:tailEnd/>
            </a:ln>
          </p:spPr>
          <p:txBody>
            <a:bodyPr/>
            <a:lstStyle/>
            <a:p>
              <a:endParaRPr lang="it-IT"/>
            </a:p>
          </p:txBody>
        </p:sp>
        <p:sp>
          <p:nvSpPr>
            <p:cNvPr id="53694" name="Line 446"/>
            <p:cNvSpPr>
              <a:spLocks noChangeShapeType="1"/>
            </p:cNvSpPr>
            <p:nvPr/>
          </p:nvSpPr>
          <p:spPr bwMode="auto">
            <a:xfrm>
              <a:off x="4202" y="1994"/>
              <a:ext cx="1" cy="1"/>
            </a:xfrm>
            <a:prstGeom prst="line">
              <a:avLst/>
            </a:prstGeom>
            <a:noFill/>
            <a:ln w="4763">
              <a:solidFill>
                <a:srgbClr val="FF0000"/>
              </a:solidFill>
              <a:round/>
              <a:headEnd/>
              <a:tailEnd/>
            </a:ln>
          </p:spPr>
          <p:txBody>
            <a:bodyPr/>
            <a:lstStyle/>
            <a:p>
              <a:endParaRPr lang="it-IT"/>
            </a:p>
          </p:txBody>
        </p:sp>
        <p:sp>
          <p:nvSpPr>
            <p:cNvPr id="53695" name="Line 447"/>
            <p:cNvSpPr>
              <a:spLocks noChangeShapeType="1"/>
            </p:cNvSpPr>
            <p:nvPr/>
          </p:nvSpPr>
          <p:spPr bwMode="auto">
            <a:xfrm>
              <a:off x="4187" y="1994"/>
              <a:ext cx="30" cy="1"/>
            </a:xfrm>
            <a:prstGeom prst="line">
              <a:avLst/>
            </a:prstGeom>
            <a:noFill/>
            <a:ln w="4763">
              <a:solidFill>
                <a:srgbClr val="FF0000"/>
              </a:solidFill>
              <a:round/>
              <a:headEnd/>
              <a:tailEnd/>
            </a:ln>
          </p:spPr>
          <p:txBody>
            <a:bodyPr/>
            <a:lstStyle/>
            <a:p>
              <a:endParaRPr lang="it-IT"/>
            </a:p>
          </p:txBody>
        </p:sp>
        <p:sp>
          <p:nvSpPr>
            <p:cNvPr id="53696" name="Line 448"/>
            <p:cNvSpPr>
              <a:spLocks noChangeShapeType="1"/>
            </p:cNvSpPr>
            <p:nvPr/>
          </p:nvSpPr>
          <p:spPr bwMode="auto">
            <a:xfrm flipV="1">
              <a:off x="4202" y="2031"/>
              <a:ext cx="1" cy="1"/>
            </a:xfrm>
            <a:prstGeom prst="line">
              <a:avLst/>
            </a:prstGeom>
            <a:noFill/>
            <a:ln w="4763">
              <a:solidFill>
                <a:srgbClr val="FF0000"/>
              </a:solidFill>
              <a:round/>
              <a:headEnd/>
              <a:tailEnd/>
            </a:ln>
          </p:spPr>
          <p:txBody>
            <a:bodyPr/>
            <a:lstStyle/>
            <a:p>
              <a:endParaRPr lang="it-IT"/>
            </a:p>
          </p:txBody>
        </p:sp>
        <p:sp>
          <p:nvSpPr>
            <p:cNvPr id="53697" name="Line 449"/>
            <p:cNvSpPr>
              <a:spLocks noChangeShapeType="1"/>
            </p:cNvSpPr>
            <p:nvPr/>
          </p:nvSpPr>
          <p:spPr bwMode="auto">
            <a:xfrm>
              <a:off x="4187" y="2032"/>
              <a:ext cx="30" cy="1"/>
            </a:xfrm>
            <a:prstGeom prst="line">
              <a:avLst/>
            </a:prstGeom>
            <a:noFill/>
            <a:ln w="4763">
              <a:solidFill>
                <a:srgbClr val="FF0000"/>
              </a:solidFill>
              <a:round/>
              <a:headEnd/>
              <a:tailEnd/>
            </a:ln>
          </p:spPr>
          <p:txBody>
            <a:bodyPr/>
            <a:lstStyle/>
            <a:p>
              <a:endParaRPr lang="it-IT"/>
            </a:p>
          </p:txBody>
        </p:sp>
        <p:sp>
          <p:nvSpPr>
            <p:cNvPr id="53698" name="Line 450"/>
            <p:cNvSpPr>
              <a:spLocks noChangeShapeType="1"/>
            </p:cNvSpPr>
            <p:nvPr/>
          </p:nvSpPr>
          <p:spPr bwMode="auto">
            <a:xfrm>
              <a:off x="4275" y="1973"/>
              <a:ext cx="1" cy="8"/>
            </a:xfrm>
            <a:prstGeom prst="line">
              <a:avLst/>
            </a:prstGeom>
            <a:noFill/>
            <a:ln w="4763">
              <a:solidFill>
                <a:srgbClr val="FF0000"/>
              </a:solidFill>
              <a:round/>
              <a:headEnd/>
              <a:tailEnd/>
            </a:ln>
          </p:spPr>
          <p:txBody>
            <a:bodyPr/>
            <a:lstStyle/>
            <a:p>
              <a:endParaRPr lang="it-IT"/>
            </a:p>
          </p:txBody>
        </p:sp>
        <p:sp>
          <p:nvSpPr>
            <p:cNvPr id="53699" name="Line 451"/>
            <p:cNvSpPr>
              <a:spLocks noChangeShapeType="1"/>
            </p:cNvSpPr>
            <p:nvPr/>
          </p:nvSpPr>
          <p:spPr bwMode="auto">
            <a:xfrm>
              <a:off x="4260" y="1973"/>
              <a:ext cx="30" cy="1"/>
            </a:xfrm>
            <a:prstGeom prst="line">
              <a:avLst/>
            </a:prstGeom>
            <a:noFill/>
            <a:ln w="4763">
              <a:solidFill>
                <a:srgbClr val="FF0000"/>
              </a:solidFill>
              <a:round/>
              <a:headEnd/>
              <a:tailEnd/>
            </a:ln>
          </p:spPr>
          <p:txBody>
            <a:bodyPr/>
            <a:lstStyle/>
            <a:p>
              <a:endParaRPr lang="it-IT"/>
            </a:p>
          </p:txBody>
        </p:sp>
        <p:sp>
          <p:nvSpPr>
            <p:cNvPr id="53700" name="Line 452"/>
            <p:cNvSpPr>
              <a:spLocks noChangeShapeType="1"/>
            </p:cNvSpPr>
            <p:nvPr/>
          </p:nvSpPr>
          <p:spPr bwMode="auto">
            <a:xfrm flipV="1">
              <a:off x="4275" y="2017"/>
              <a:ext cx="1" cy="8"/>
            </a:xfrm>
            <a:prstGeom prst="line">
              <a:avLst/>
            </a:prstGeom>
            <a:noFill/>
            <a:ln w="4763">
              <a:solidFill>
                <a:srgbClr val="FF0000"/>
              </a:solidFill>
              <a:round/>
              <a:headEnd/>
              <a:tailEnd/>
            </a:ln>
          </p:spPr>
          <p:txBody>
            <a:bodyPr/>
            <a:lstStyle/>
            <a:p>
              <a:endParaRPr lang="it-IT"/>
            </a:p>
          </p:txBody>
        </p:sp>
        <p:sp>
          <p:nvSpPr>
            <p:cNvPr id="53701" name="Line 453"/>
            <p:cNvSpPr>
              <a:spLocks noChangeShapeType="1"/>
            </p:cNvSpPr>
            <p:nvPr/>
          </p:nvSpPr>
          <p:spPr bwMode="auto">
            <a:xfrm>
              <a:off x="4260" y="2025"/>
              <a:ext cx="30" cy="1"/>
            </a:xfrm>
            <a:prstGeom prst="line">
              <a:avLst/>
            </a:prstGeom>
            <a:noFill/>
            <a:ln w="4763">
              <a:solidFill>
                <a:srgbClr val="FF0000"/>
              </a:solidFill>
              <a:round/>
              <a:headEnd/>
              <a:tailEnd/>
            </a:ln>
          </p:spPr>
          <p:txBody>
            <a:bodyPr/>
            <a:lstStyle/>
            <a:p>
              <a:endParaRPr lang="it-IT"/>
            </a:p>
          </p:txBody>
        </p:sp>
        <p:sp>
          <p:nvSpPr>
            <p:cNvPr id="53702" name="Line 454"/>
            <p:cNvSpPr>
              <a:spLocks noChangeShapeType="1"/>
            </p:cNvSpPr>
            <p:nvPr/>
          </p:nvSpPr>
          <p:spPr bwMode="auto">
            <a:xfrm>
              <a:off x="4347" y="1933"/>
              <a:ext cx="1" cy="19"/>
            </a:xfrm>
            <a:prstGeom prst="line">
              <a:avLst/>
            </a:prstGeom>
            <a:noFill/>
            <a:ln w="4763">
              <a:solidFill>
                <a:srgbClr val="FF0000"/>
              </a:solidFill>
              <a:round/>
              <a:headEnd/>
              <a:tailEnd/>
            </a:ln>
          </p:spPr>
          <p:txBody>
            <a:bodyPr/>
            <a:lstStyle/>
            <a:p>
              <a:endParaRPr lang="it-IT"/>
            </a:p>
          </p:txBody>
        </p:sp>
        <p:sp>
          <p:nvSpPr>
            <p:cNvPr id="53703" name="Line 455"/>
            <p:cNvSpPr>
              <a:spLocks noChangeShapeType="1"/>
            </p:cNvSpPr>
            <p:nvPr/>
          </p:nvSpPr>
          <p:spPr bwMode="auto">
            <a:xfrm>
              <a:off x="4332" y="1933"/>
              <a:ext cx="30" cy="1"/>
            </a:xfrm>
            <a:prstGeom prst="line">
              <a:avLst/>
            </a:prstGeom>
            <a:noFill/>
            <a:ln w="4763">
              <a:solidFill>
                <a:srgbClr val="FF0000"/>
              </a:solidFill>
              <a:round/>
              <a:headEnd/>
              <a:tailEnd/>
            </a:ln>
          </p:spPr>
          <p:txBody>
            <a:bodyPr/>
            <a:lstStyle/>
            <a:p>
              <a:endParaRPr lang="it-IT"/>
            </a:p>
          </p:txBody>
        </p:sp>
        <p:sp>
          <p:nvSpPr>
            <p:cNvPr id="53704" name="Line 456"/>
            <p:cNvSpPr>
              <a:spLocks noChangeShapeType="1"/>
            </p:cNvSpPr>
            <p:nvPr/>
          </p:nvSpPr>
          <p:spPr bwMode="auto">
            <a:xfrm flipV="1">
              <a:off x="4347" y="1987"/>
              <a:ext cx="1" cy="19"/>
            </a:xfrm>
            <a:prstGeom prst="line">
              <a:avLst/>
            </a:prstGeom>
            <a:noFill/>
            <a:ln w="4763">
              <a:solidFill>
                <a:srgbClr val="FF0000"/>
              </a:solidFill>
              <a:round/>
              <a:headEnd/>
              <a:tailEnd/>
            </a:ln>
          </p:spPr>
          <p:txBody>
            <a:bodyPr/>
            <a:lstStyle/>
            <a:p>
              <a:endParaRPr lang="it-IT"/>
            </a:p>
          </p:txBody>
        </p:sp>
        <p:sp>
          <p:nvSpPr>
            <p:cNvPr id="53705" name="Line 457"/>
            <p:cNvSpPr>
              <a:spLocks noChangeShapeType="1"/>
            </p:cNvSpPr>
            <p:nvPr/>
          </p:nvSpPr>
          <p:spPr bwMode="auto">
            <a:xfrm>
              <a:off x="4332" y="2006"/>
              <a:ext cx="30" cy="1"/>
            </a:xfrm>
            <a:prstGeom prst="line">
              <a:avLst/>
            </a:prstGeom>
            <a:noFill/>
            <a:ln w="4763">
              <a:solidFill>
                <a:srgbClr val="FF0000"/>
              </a:solidFill>
              <a:round/>
              <a:headEnd/>
              <a:tailEnd/>
            </a:ln>
          </p:spPr>
          <p:txBody>
            <a:bodyPr/>
            <a:lstStyle/>
            <a:p>
              <a:endParaRPr lang="it-IT"/>
            </a:p>
          </p:txBody>
        </p:sp>
        <p:sp>
          <p:nvSpPr>
            <p:cNvPr id="53706" name="Line 458"/>
            <p:cNvSpPr>
              <a:spLocks noChangeShapeType="1"/>
            </p:cNvSpPr>
            <p:nvPr/>
          </p:nvSpPr>
          <p:spPr bwMode="auto">
            <a:xfrm>
              <a:off x="4419" y="1919"/>
              <a:ext cx="1" cy="19"/>
            </a:xfrm>
            <a:prstGeom prst="line">
              <a:avLst/>
            </a:prstGeom>
            <a:noFill/>
            <a:ln w="4763">
              <a:solidFill>
                <a:srgbClr val="FF0000"/>
              </a:solidFill>
              <a:round/>
              <a:headEnd/>
              <a:tailEnd/>
            </a:ln>
          </p:spPr>
          <p:txBody>
            <a:bodyPr/>
            <a:lstStyle/>
            <a:p>
              <a:endParaRPr lang="it-IT"/>
            </a:p>
          </p:txBody>
        </p:sp>
        <p:sp>
          <p:nvSpPr>
            <p:cNvPr id="53707" name="Line 459"/>
            <p:cNvSpPr>
              <a:spLocks noChangeShapeType="1"/>
            </p:cNvSpPr>
            <p:nvPr/>
          </p:nvSpPr>
          <p:spPr bwMode="auto">
            <a:xfrm>
              <a:off x="4404" y="1919"/>
              <a:ext cx="30" cy="1"/>
            </a:xfrm>
            <a:prstGeom prst="line">
              <a:avLst/>
            </a:prstGeom>
            <a:noFill/>
            <a:ln w="4763">
              <a:solidFill>
                <a:srgbClr val="FF0000"/>
              </a:solidFill>
              <a:round/>
              <a:headEnd/>
              <a:tailEnd/>
            </a:ln>
          </p:spPr>
          <p:txBody>
            <a:bodyPr/>
            <a:lstStyle/>
            <a:p>
              <a:endParaRPr lang="it-IT"/>
            </a:p>
          </p:txBody>
        </p:sp>
        <p:sp>
          <p:nvSpPr>
            <p:cNvPr id="53708" name="Line 460"/>
            <p:cNvSpPr>
              <a:spLocks noChangeShapeType="1"/>
            </p:cNvSpPr>
            <p:nvPr/>
          </p:nvSpPr>
          <p:spPr bwMode="auto">
            <a:xfrm flipV="1">
              <a:off x="4419" y="1973"/>
              <a:ext cx="1" cy="20"/>
            </a:xfrm>
            <a:prstGeom prst="line">
              <a:avLst/>
            </a:prstGeom>
            <a:noFill/>
            <a:ln w="4763">
              <a:solidFill>
                <a:srgbClr val="FF0000"/>
              </a:solidFill>
              <a:round/>
              <a:headEnd/>
              <a:tailEnd/>
            </a:ln>
          </p:spPr>
          <p:txBody>
            <a:bodyPr/>
            <a:lstStyle/>
            <a:p>
              <a:endParaRPr lang="it-IT"/>
            </a:p>
          </p:txBody>
        </p:sp>
        <p:sp>
          <p:nvSpPr>
            <p:cNvPr id="53709" name="Line 461"/>
            <p:cNvSpPr>
              <a:spLocks noChangeShapeType="1"/>
            </p:cNvSpPr>
            <p:nvPr/>
          </p:nvSpPr>
          <p:spPr bwMode="auto">
            <a:xfrm>
              <a:off x="4404" y="1993"/>
              <a:ext cx="30" cy="1"/>
            </a:xfrm>
            <a:prstGeom prst="line">
              <a:avLst/>
            </a:prstGeom>
            <a:noFill/>
            <a:ln w="4763">
              <a:solidFill>
                <a:srgbClr val="FF0000"/>
              </a:solidFill>
              <a:round/>
              <a:headEnd/>
              <a:tailEnd/>
            </a:ln>
          </p:spPr>
          <p:txBody>
            <a:bodyPr/>
            <a:lstStyle/>
            <a:p>
              <a:endParaRPr lang="it-IT"/>
            </a:p>
          </p:txBody>
        </p:sp>
        <p:sp>
          <p:nvSpPr>
            <p:cNvPr id="53710" name="Line 462"/>
            <p:cNvSpPr>
              <a:spLocks noChangeShapeType="1"/>
            </p:cNvSpPr>
            <p:nvPr/>
          </p:nvSpPr>
          <p:spPr bwMode="auto">
            <a:xfrm>
              <a:off x="4492" y="1917"/>
              <a:ext cx="1" cy="15"/>
            </a:xfrm>
            <a:prstGeom prst="line">
              <a:avLst/>
            </a:prstGeom>
            <a:noFill/>
            <a:ln w="4763">
              <a:solidFill>
                <a:srgbClr val="FF0000"/>
              </a:solidFill>
              <a:round/>
              <a:headEnd/>
              <a:tailEnd/>
            </a:ln>
          </p:spPr>
          <p:txBody>
            <a:bodyPr/>
            <a:lstStyle/>
            <a:p>
              <a:endParaRPr lang="it-IT"/>
            </a:p>
          </p:txBody>
        </p:sp>
        <p:sp>
          <p:nvSpPr>
            <p:cNvPr id="53711" name="Line 463"/>
            <p:cNvSpPr>
              <a:spLocks noChangeShapeType="1"/>
            </p:cNvSpPr>
            <p:nvPr/>
          </p:nvSpPr>
          <p:spPr bwMode="auto">
            <a:xfrm>
              <a:off x="4477" y="1917"/>
              <a:ext cx="30" cy="1"/>
            </a:xfrm>
            <a:prstGeom prst="line">
              <a:avLst/>
            </a:prstGeom>
            <a:noFill/>
            <a:ln w="4763">
              <a:solidFill>
                <a:srgbClr val="FF0000"/>
              </a:solidFill>
              <a:round/>
              <a:headEnd/>
              <a:tailEnd/>
            </a:ln>
          </p:spPr>
          <p:txBody>
            <a:bodyPr/>
            <a:lstStyle/>
            <a:p>
              <a:endParaRPr lang="it-IT"/>
            </a:p>
          </p:txBody>
        </p:sp>
        <p:sp>
          <p:nvSpPr>
            <p:cNvPr id="53712" name="Line 464"/>
            <p:cNvSpPr>
              <a:spLocks noChangeShapeType="1"/>
            </p:cNvSpPr>
            <p:nvPr/>
          </p:nvSpPr>
          <p:spPr bwMode="auto">
            <a:xfrm flipV="1">
              <a:off x="4492" y="1967"/>
              <a:ext cx="1" cy="14"/>
            </a:xfrm>
            <a:prstGeom prst="line">
              <a:avLst/>
            </a:prstGeom>
            <a:noFill/>
            <a:ln w="4763">
              <a:solidFill>
                <a:srgbClr val="FF0000"/>
              </a:solidFill>
              <a:round/>
              <a:headEnd/>
              <a:tailEnd/>
            </a:ln>
          </p:spPr>
          <p:txBody>
            <a:bodyPr/>
            <a:lstStyle/>
            <a:p>
              <a:endParaRPr lang="it-IT"/>
            </a:p>
          </p:txBody>
        </p:sp>
        <p:sp>
          <p:nvSpPr>
            <p:cNvPr id="53713" name="Line 465"/>
            <p:cNvSpPr>
              <a:spLocks noChangeShapeType="1"/>
            </p:cNvSpPr>
            <p:nvPr/>
          </p:nvSpPr>
          <p:spPr bwMode="auto">
            <a:xfrm>
              <a:off x="4477" y="1981"/>
              <a:ext cx="30" cy="1"/>
            </a:xfrm>
            <a:prstGeom prst="line">
              <a:avLst/>
            </a:prstGeom>
            <a:noFill/>
            <a:ln w="4763">
              <a:solidFill>
                <a:srgbClr val="FF0000"/>
              </a:solidFill>
              <a:round/>
              <a:headEnd/>
              <a:tailEnd/>
            </a:ln>
          </p:spPr>
          <p:txBody>
            <a:bodyPr/>
            <a:lstStyle/>
            <a:p>
              <a:endParaRPr lang="it-IT"/>
            </a:p>
          </p:txBody>
        </p:sp>
        <p:sp>
          <p:nvSpPr>
            <p:cNvPr id="53714" name="Line 466"/>
            <p:cNvSpPr>
              <a:spLocks noChangeShapeType="1"/>
            </p:cNvSpPr>
            <p:nvPr/>
          </p:nvSpPr>
          <p:spPr bwMode="auto">
            <a:xfrm>
              <a:off x="4564" y="1922"/>
              <a:ext cx="1" cy="21"/>
            </a:xfrm>
            <a:prstGeom prst="line">
              <a:avLst/>
            </a:prstGeom>
            <a:noFill/>
            <a:ln w="4763">
              <a:solidFill>
                <a:srgbClr val="FF0000"/>
              </a:solidFill>
              <a:round/>
              <a:headEnd/>
              <a:tailEnd/>
            </a:ln>
          </p:spPr>
          <p:txBody>
            <a:bodyPr/>
            <a:lstStyle/>
            <a:p>
              <a:endParaRPr lang="it-IT"/>
            </a:p>
          </p:txBody>
        </p:sp>
        <p:sp>
          <p:nvSpPr>
            <p:cNvPr id="53715" name="Line 467"/>
            <p:cNvSpPr>
              <a:spLocks noChangeShapeType="1"/>
            </p:cNvSpPr>
            <p:nvPr/>
          </p:nvSpPr>
          <p:spPr bwMode="auto">
            <a:xfrm>
              <a:off x="4549" y="1922"/>
              <a:ext cx="30" cy="1"/>
            </a:xfrm>
            <a:prstGeom prst="line">
              <a:avLst/>
            </a:prstGeom>
            <a:noFill/>
            <a:ln w="4763">
              <a:solidFill>
                <a:srgbClr val="FF0000"/>
              </a:solidFill>
              <a:round/>
              <a:headEnd/>
              <a:tailEnd/>
            </a:ln>
          </p:spPr>
          <p:txBody>
            <a:bodyPr/>
            <a:lstStyle/>
            <a:p>
              <a:endParaRPr lang="it-IT"/>
            </a:p>
          </p:txBody>
        </p:sp>
        <p:sp>
          <p:nvSpPr>
            <p:cNvPr id="53716" name="Line 468"/>
            <p:cNvSpPr>
              <a:spLocks noChangeShapeType="1"/>
            </p:cNvSpPr>
            <p:nvPr/>
          </p:nvSpPr>
          <p:spPr bwMode="auto">
            <a:xfrm flipV="1">
              <a:off x="4564" y="1979"/>
              <a:ext cx="1" cy="21"/>
            </a:xfrm>
            <a:prstGeom prst="line">
              <a:avLst/>
            </a:prstGeom>
            <a:noFill/>
            <a:ln w="4763">
              <a:solidFill>
                <a:srgbClr val="FF0000"/>
              </a:solidFill>
              <a:round/>
              <a:headEnd/>
              <a:tailEnd/>
            </a:ln>
          </p:spPr>
          <p:txBody>
            <a:bodyPr/>
            <a:lstStyle/>
            <a:p>
              <a:endParaRPr lang="it-IT"/>
            </a:p>
          </p:txBody>
        </p:sp>
        <p:sp>
          <p:nvSpPr>
            <p:cNvPr id="53717" name="Line 469"/>
            <p:cNvSpPr>
              <a:spLocks noChangeShapeType="1"/>
            </p:cNvSpPr>
            <p:nvPr/>
          </p:nvSpPr>
          <p:spPr bwMode="auto">
            <a:xfrm>
              <a:off x="4549" y="2000"/>
              <a:ext cx="30" cy="1"/>
            </a:xfrm>
            <a:prstGeom prst="line">
              <a:avLst/>
            </a:prstGeom>
            <a:noFill/>
            <a:ln w="4763">
              <a:solidFill>
                <a:srgbClr val="FF0000"/>
              </a:solidFill>
              <a:round/>
              <a:headEnd/>
              <a:tailEnd/>
            </a:ln>
          </p:spPr>
          <p:txBody>
            <a:bodyPr/>
            <a:lstStyle/>
            <a:p>
              <a:endParaRPr lang="it-IT"/>
            </a:p>
          </p:txBody>
        </p:sp>
        <p:sp>
          <p:nvSpPr>
            <p:cNvPr id="53718" name="Line 470"/>
            <p:cNvSpPr>
              <a:spLocks noChangeShapeType="1"/>
            </p:cNvSpPr>
            <p:nvPr/>
          </p:nvSpPr>
          <p:spPr bwMode="auto">
            <a:xfrm>
              <a:off x="4636" y="1897"/>
              <a:ext cx="1" cy="28"/>
            </a:xfrm>
            <a:prstGeom prst="line">
              <a:avLst/>
            </a:prstGeom>
            <a:noFill/>
            <a:ln w="4763">
              <a:solidFill>
                <a:srgbClr val="FF0000"/>
              </a:solidFill>
              <a:round/>
              <a:headEnd/>
              <a:tailEnd/>
            </a:ln>
          </p:spPr>
          <p:txBody>
            <a:bodyPr/>
            <a:lstStyle/>
            <a:p>
              <a:endParaRPr lang="it-IT"/>
            </a:p>
          </p:txBody>
        </p:sp>
        <p:sp>
          <p:nvSpPr>
            <p:cNvPr id="53719" name="Line 471"/>
            <p:cNvSpPr>
              <a:spLocks noChangeShapeType="1"/>
            </p:cNvSpPr>
            <p:nvPr/>
          </p:nvSpPr>
          <p:spPr bwMode="auto">
            <a:xfrm>
              <a:off x="4621" y="1897"/>
              <a:ext cx="30" cy="1"/>
            </a:xfrm>
            <a:prstGeom prst="line">
              <a:avLst/>
            </a:prstGeom>
            <a:noFill/>
            <a:ln w="4763">
              <a:solidFill>
                <a:srgbClr val="FF0000"/>
              </a:solidFill>
              <a:round/>
              <a:headEnd/>
              <a:tailEnd/>
            </a:ln>
          </p:spPr>
          <p:txBody>
            <a:bodyPr/>
            <a:lstStyle/>
            <a:p>
              <a:endParaRPr lang="it-IT"/>
            </a:p>
          </p:txBody>
        </p:sp>
        <p:sp>
          <p:nvSpPr>
            <p:cNvPr id="53720" name="Line 472"/>
            <p:cNvSpPr>
              <a:spLocks noChangeShapeType="1"/>
            </p:cNvSpPr>
            <p:nvPr/>
          </p:nvSpPr>
          <p:spPr bwMode="auto">
            <a:xfrm flipV="1">
              <a:off x="4636" y="1960"/>
              <a:ext cx="1" cy="28"/>
            </a:xfrm>
            <a:prstGeom prst="line">
              <a:avLst/>
            </a:prstGeom>
            <a:noFill/>
            <a:ln w="4763">
              <a:solidFill>
                <a:srgbClr val="FF0000"/>
              </a:solidFill>
              <a:round/>
              <a:headEnd/>
              <a:tailEnd/>
            </a:ln>
          </p:spPr>
          <p:txBody>
            <a:bodyPr/>
            <a:lstStyle/>
            <a:p>
              <a:endParaRPr lang="it-IT"/>
            </a:p>
          </p:txBody>
        </p:sp>
        <p:sp>
          <p:nvSpPr>
            <p:cNvPr id="53721" name="Line 473"/>
            <p:cNvSpPr>
              <a:spLocks noChangeShapeType="1"/>
            </p:cNvSpPr>
            <p:nvPr/>
          </p:nvSpPr>
          <p:spPr bwMode="auto">
            <a:xfrm>
              <a:off x="4621" y="1988"/>
              <a:ext cx="30" cy="1"/>
            </a:xfrm>
            <a:prstGeom prst="line">
              <a:avLst/>
            </a:prstGeom>
            <a:noFill/>
            <a:ln w="4763">
              <a:solidFill>
                <a:srgbClr val="FF0000"/>
              </a:solidFill>
              <a:round/>
              <a:headEnd/>
              <a:tailEnd/>
            </a:ln>
          </p:spPr>
          <p:txBody>
            <a:bodyPr/>
            <a:lstStyle/>
            <a:p>
              <a:endParaRPr lang="it-IT"/>
            </a:p>
          </p:txBody>
        </p:sp>
        <p:sp>
          <p:nvSpPr>
            <p:cNvPr id="53722" name="Line 474"/>
            <p:cNvSpPr>
              <a:spLocks noChangeShapeType="1"/>
            </p:cNvSpPr>
            <p:nvPr/>
          </p:nvSpPr>
          <p:spPr bwMode="auto">
            <a:xfrm>
              <a:off x="4708" y="1892"/>
              <a:ext cx="1" cy="28"/>
            </a:xfrm>
            <a:prstGeom prst="line">
              <a:avLst/>
            </a:prstGeom>
            <a:noFill/>
            <a:ln w="4763">
              <a:solidFill>
                <a:srgbClr val="FF0000"/>
              </a:solidFill>
              <a:round/>
              <a:headEnd/>
              <a:tailEnd/>
            </a:ln>
          </p:spPr>
          <p:txBody>
            <a:bodyPr/>
            <a:lstStyle/>
            <a:p>
              <a:endParaRPr lang="it-IT"/>
            </a:p>
          </p:txBody>
        </p:sp>
        <p:sp>
          <p:nvSpPr>
            <p:cNvPr id="53723" name="Line 475"/>
            <p:cNvSpPr>
              <a:spLocks noChangeShapeType="1"/>
            </p:cNvSpPr>
            <p:nvPr/>
          </p:nvSpPr>
          <p:spPr bwMode="auto">
            <a:xfrm>
              <a:off x="4693" y="1892"/>
              <a:ext cx="30" cy="1"/>
            </a:xfrm>
            <a:prstGeom prst="line">
              <a:avLst/>
            </a:prstGeom>
            <a:noFill/>
            <a:ln w="4763">
              <a:solidFill>
                <a:srgbClr val="FF0000"/>
              </a:solidFill>
              <a:round/>
              <a:headEnd/>
              <a:tailEnd/>
            </a:ln>
          </p:spPr>
          <p:txBody>
            <a:bodyPr/>
            <a:lstStyle/>
            <a:p>
              <a:endParaRPr lang="it-IT"/>
            </a:p>
          </p:txBody>
        </p:sp>
        <p:sp>
          <p:nvSpPr>
            <p:cNvPr id="53724" name="Line 476"/>
            <p:cNvSpPr>
              <a:spLocks noChangeShapeType="1"/>
            </p:cNvSpPr>
            <p:nvPr/>
          </p:nvSpPr>
          <p:spPr bwMode="auto">
            <a:xfrm flipV="1">
              <a:off x="4708" y="1955"/>
              <a:ext cx="1" cy="28"/>
            </a:xfrm>
            <a:prstGeom prst="line">
              <a:avLst/>
            </a:prstGeom>
            <a:noFill/>
            <a:ln w="4763">
              <a:solidFill>
                <a:srgbClr val="FF0000"/>
              </a:solidFill>
              <a:round/>
              <a:headEnd/>
              <a:tailEnd/>
            </a:ln>
          </p:spPr>
          <p:txBody>
            <a:bodyPr/>
            <a:lstStyle/>
            <a:p>
              <a:endParaRPr lang="it-IT"/>
            </a:p>
          </p:txBody>
        </p:sp>
        <p:sp>
          <p:nvSpPr>
            <p:cNvPr id="53725" name="Line 477"/>
            <p:cNvSpPr>
              <a:spLocks noChangeShapeType="1"/>
            </p:cNvSpPr>
            <p:nvPr/>
          </p:nvSpPr>
          <p:spPr bwMode="auto">
            <a:xfrm>
              <a:off x="4693" y="1983"/>
              <a:ext cx="30" cy="1"/>
            </a:xfrm>
            <a:prstGeom prst="line">
              <a:avLst/>
            </a:prstGeom>
            <a:noFill/>
            <a:ln w="4763">
              <a:solidFill>
                <a:srgbClr val="FF0000"/>
              </a:solidFill>
              <a:round/>
              <a:headEnd/>
              <a:tailEnd/>
            </a:ln>
          </p:spPr>
          <p:txBody>
            <a:bodyPr/>
            <a:lstStyle/>
            <a:p>
              <a:endParaRPr lang="it-IT"/>
            </a:p>
          </p:txBody>
        </p:sp>
      </p:grpSp>
      <p:grpSp>
        <p:nvGrpSpPr>
          <p:cNvPr id="53726" name="Group 478"/>
          <p:cNvGrpSpPr>
            <a:grpSpLocks/>
          </p:cNvGrpSpPr>
          <p:nvPr/>
        </p:nvGrpSpPr>
        <p:grpSpPr bwMode="auto">
          <a:xfrm>
            <a:off x="5624513" y="2570163"/>
            <a:ext cx="3030537" cy="1603375"/>
            <a:chOff x="3320" y="1074"/>
            <a:chExt cx="1909" cy="1010"/>
          </a:xfrm>
        </p:grpSpPr>
        <p:sp>
          <p:nvSpPr>
            <p:cNvPr id="53727" name="Line 479"/>
            <p:cNvSpPr>
              <a:spLocks noChangeShapeType="1"/>
            </p:cNvSpPr>
            <p:nvPr/>
          </p:nvSpPr>
          <p:spPr bwMode="auto">
            <a:xfrm>
              <a:off x="4780" y="1880"/>
              <a:ext cx="1" cy="32"/>
            </a:xfrm>
            <a:prstGeom prst="line">
              <a:avLst/>
            </a:prstGeom>
            <a:noFill/>
            <a:ln w="4763">
              <a:solidFill>
                <a:srgbClr val="FF0000"/>
              </a:solidFill>
              <a:round/>
              <a:headEnd/>
              <a:tailEnd/>
            </a:ln>
          </p:spPr>
          <p:txBody>
            <a:bodyPr/>
            <a:lstStyle/>
            <a:p>
              <a:endParaRPr lang="it-IT"/>
            </a:p>
          </p:txBody>
        </p:sp>
        <p:sp>
          <p:nvSpPr>
            <p:cNvPr id="53728" name="Line 480"/>
            <p:cNvSpPr>
              <a:spLocks noChangeShapeType="1"/>
            </p:cNvSpPr>
            <p:nvPr/>
          </p:nvSpPr>
          <p:spPr bwMode="auto">
            <a:xfrm>
              <a:off x="4765" y="1880"/>
              <a:ext cx="30" cy="1"/>
            </a:xfrm>
            <a:prstGeom prst="line">
              <a:avLst/>
            </a:prstGeom>
            <a:noFill/>
            <a:ln w="4763">
              <a:solidFill>
                <a:srgbClr val="FF0000"/>
              </a:solidFill>
              <a:round/>
              <a:headEnd/>
              <a:tailEnd/>
            </a:ln>
          </p:spPr>
          <p:txBody>
            <a:bodyPr/>
            <a:lstStyle/>
            <a:p>
              <a:endParaRPr lang="it-IT"/>
            </a:p>
          </p:txBody>
        </p:sp>
        <p:sp>
          <p:nvSpPr>
            <p:cNvPr id="53729" name="Line 481"/>
            <p:cNvSpPr>
              <a:spLocks noChangeShapeType="1"/>
            </p:cNvSpPr>
            <p:nvPr/>
          </p:nvSpPr>
          <p:spPr bwMode="auto">
            <a:xfrm flipV="1">
              <a:off x="4780" y="1947"/>
              <a:ext cx="1" cy="32"/>
            </a:xfrm>
            <a:prstGeom prst="line">
              <a:avLst/>
            </a:prstGeom>
            <a:noFill/>
            <a:ln w="4763">
              <a:solidFill>
                <a:srgbClr val="FF0000"/>
              </a:solidFill>
              <a:round/>
              <a:headEnd/>
              <a:tailEnd/>
            </a:ln>
          </p:spPr>
          <p:txBody>
            <a:bodyPr/>
            <a:lstStyle/>
            <a:p>
              <a:endParaRPr lang="it-IT"/>
            </a:p>
          </p:txBody>
        </p:sp>
        <p:sp>
          <p:nvSpPr>
            <p:cNvPr id="53730" name="Line 482"/>
            <p:cNvSpPr>
              <a:spLocks noChangeShapeType="1"/>
            </p:cNvSpPr>
            <p:nvPr/>
          </p:nvSpPr>
          <p:spPr bwMode="auto">
            <a:xfrm>
              <a:off x="4765" y="1979"/>
              <a:ext cx="30" cy="1"/>
            </a:xfrm>
            <a:prstGeom prst="line">
              <a:avLst/>
            </a:prstGeom>
            <a:noFill/>
            <a:ln w="4763">
              <a:solidFill>
                <a:srgbClr val="FF0000"/>
              </a:solidFill>
              <a:round/>
              <a:headEnd/>
              <a:tailEnd/>
            </a:ln>
          </p:spPr>
          <p:txBody>
            <a:bodyPr/>
            <a:lstStyle/>
            <a:p>
              <a:endParaRPr lang="it-IT"/>
            </a:p>
          </p:txBody>
        </p:sp>
        <p:sp>
          <p:nvSpPr>
            <p:cNvPr id="53731" name="Line 483"/>
            <p:cNvSpPr>
              <a:spLocks noChangeShapeType="1"/>
            </p:cNvSpPr>
            <p:nvPr/>
          </p:nvSpPr>
          <p:spPr bwMode="auto">
            <a:xfrm>
              <a:off x="4853" y="1859"/>
              <a:ext cx="1" cy="33"/>
            </a:xfrm>
            <a:prstGeom prst="line">
              <a:avLst/>
            </a:prstGeom>
            <a:noFill/>
            <a:ln w="4763">
              <a:solidFill>
                <a:srgbClr val="FF0000"/>
              </a:solidFill>
              <a:round/>
              <a:headEnd/>
              <a:tailEnd/>
            </a:ln>
          </p:spPr>
          <p:txBody>
            <a:bodyPr/>
            <a:lstStyle/>
            <a:p>
              <a:endParaRPr lang="it-IT"/>
            </a:p>
          </p:txBody>
        </p:sp>
        <p:sp>
          <p:nvSpPr>
            <p:cNvPr id="53732" name="Line 484"/>
            <p:cNvSpPr>
              <a:spLocks noChangeShapeType="1"/>
            </p:cNvSpPr>
            <p:nvPr/>
          </p:nvSpPr>
          <p:spPr bwMode="auto">
            <a:xfrm>
              <a:off x="4838" y="1859"/>
              <a:ext cx="30" cy="1"/>
            </a:xfrm>
            <a:prstGeom prst="line">
              <a:avLst/>
            </a:prstGeom>
            <a:noFill/>
            <a:ln w="4763">
              <a:solidFill>
                <a:srgbClr val="FF0000"/>
              </a:solidFill>
              <a:round/>
              <a:headEnd/>
              <a:tailEnd/>
            </a:ln>
          </p:spPr>
          <p:txBody>
            <a:bodyPr/>
            <a:lstStyle/>
            <a:p>
              <a:endParaRPr lang="it-IT"/>
            </a:p>
          </p:txBody>
        </p:sp>
        <p:sp>
          <p:nvSpPr>
            <p:cNvPr id="53733" name="Line 485"/>
            <p:cNvSpPr>
              <a:spLocks noChangeShapeType="1"/>
            </p:cNvSpPr>
            <p:nvPr/>
          </p:nvSpPr>
          <p:spPr bwMode="auto">
            <a:xfrm flipV="1">
              <a:off x="4853" y="1927"/>
              <a:ext cx="1" cy="32"/>
            </a:xfrm>
            <a:prstGeom prst="line">
              <a:avLst/>
            </a:prstGeom>
            <a:noFill/>
            <a:ln w="4763">
              <a:solidFill>
                <a:srgbClr val="FF0000"/>
              </a:solidFill>
              <a:round/>
              <a:headEnd/>
              <a:tailEnd/>
            </a:ln>
          </p:spPr>
          <p:txBody>
            <a:bodyPr/>
            <a:lstStyle/>
            <a:p>
              <a:endParaRPr lang="it-IT"/>
            </a:p>
          </p:txBody>
        </p:sp>
        <p:sp>
          <p:nvSpPr>
            <p:cNvPr id="53734" name="Line 486"/>
            <p:cNvSpPr>
              <a:spLocks noChangeShapeType="1"/>
            </p:cNvSpPr>
            <p:nvPr/>
          </p:nvSpPr>
          <p:spPr bwMode="auto">
            <a:xfrm>
              <a:off x="4838" y="1959"/>
              <a:ext cx="30" cy="1"/>
            </a:xfrm>
            <a:prstGeom prst="line">
              <a:avLst/>
            </a:prstGeom>
            <a:noFill/>
            <a:ln w="4763">
              <a:solidFill>
                <a:srgbClr val="FF0000"/>
              </a:solidFill>
              <a:round/>
              <a:headEnd/>
              <a:tailEnd/>
            </a:ln>
          </p:spPr>
          <p:txBody>
            <a:bodyPr/>
            <a:lstStyle/>
            <a:p>
              <a:endParaRPr lang="it-IT"/>
            </a:p>
          </p:txBody>
        </p:sp>
        <p:sp>
          <p:nvSpPr>
            <p:cNvPr id="53735" name="Line 487"/>
            <p:cNvSpPr>
              <a:spLocks noChangeShapeType="1"/>
            </p:cNvSpPr>
            <p:nvPr/>
          </p:nvSpPr>
          <p:spPr bwMode="auto">
            <a:xfrm>
              <a:off x="4925" y="1848"/>
              <a:ext cx="1" cy="32"/>
            </a:xfrm>
            <a:prstGeom prst="line">
              <a:avLst/>
            </a:prstGeom>
            <a:noFill/>
            <a:ln w="4763">
              <a:solidFill>
                <a:srgbClr val="FF0000"/>
              </a:solidFill>
              <a:round/>
              <a:headEnd/>
              <a:tailEnd/>
            </a:ln>
          </p:spPr>
          <p:txBody>
            <a:bodyPr/>
            <a:lstStyle/>
            <a:p>
              <a:endParaRPr lang="it-IT"/>
            </a:p>
          </p:txBody>
        </p:sp>
        <p:sp>
          <p:nvSpPr>
            <p:cNvPr id="53736" name="Line 488"/>
            <p:cNvSpPr>
              <a:spLocks noChangeShapeType="1"/>
            </p:cNvSpPr>
            <p:nvPr/>
          </p:nvSpPr>
          <p:spPr bwMode="auto">
            <a:xfrm>
              <a:off x="4910" y="1848"/>
              <a:ext cx="30" cy="1"/>
            </a:xfrm>
            <a:prstGeom prst="line">
              <a:avLst/>
            </a:prstGeom>
            <a:noFill/>
            <a:ln w="4763">
              <a:solidFill>
                <a:srgbClr val="FF0000"/>
              </a:solidFill>
              <a:round/>
              <a:headEnd/>
              <a:tailEnd/>
            </a:ln>
          </p:spPr>
          <p:txBody>
            <a:bodyPr/>
            <a:lstStyle/>
            <a:p>
              <a:endParaRPr lang="it-IT"/>
            </a:p>
          </p:txBody>
        </p:sp>
        <p:sp>
          <p:nvSpPr>
            <p:cNvPr id="53737" name="Line 489"/>
            <p:cNvSpPr>
              <a:spLocks noChangeShapeType="1"/>
            </p:cNvSpPr>
            <p:nvPr/>
          </p:nvSpPr>
          <p:spPr bwMode="auto">
            <a:xfrm flipV="1">
              <a:off x="4925" y="1915"/>
              <a:ext cx="1" cy="34"/>
            </a:xfrm>
            <a:prstGeom prst="line">
              <a:avLst/>
            </a:prstGeom>
            <a:noFill/>
            <a:ln w="4763">
              <a:solidFill>
                <a:srgbClr val="FF0000"/>
              </a:solidFill>
              <a:round/>
              <a:headEnd/>
              <a:tailEnd/>
            </a:ln>
          </p:spPr>
          <p:txBody>
            <a:bodyPr/>
            <a:lstStyle/>
            <a:p>
              <a:endParaRPr lang="it-IT"/>
            </a:p>
          </p:txBody>
        </p:sp>
        <p:sp>
          <p:nvSpPr>
            <p:cNvPr id="53738" name="Line 490"/>
            <p:cNvSpPr>
              <a:spLocks noChangeShapeType="1"/>
            </p:cNvSpPr>
            <p:nvPr/>
          </p:nvSpPr>
          <p:spPr bwMode="auto">
            <a:xfrm>
              <a:off x="4910" y="1949"/>
              <a:ext cx="30" cy="1"/>
            </a:xfrm>
            <a:prstGeom prst="line">
              <a:avLst/>
            </a:prstGeom>
            <a:noFill/>
            <a:ln w="4763">
              <a:solidFill>
                <a:srgbClr val="FF0000"/>
              </a:solidFill>
              <a:round/>
              <a:headEnd/>
              <a:tailEnd/>
            </a:ln>
          </p:spPr>
          <p:txBody>
            <a:bodyPr/>
            <a:lstStyle/>
            <a:p>
              <a:endParaRPr lang="it-IT"/>
            </a:p>
          </p:txBody>
        </p:sp>
        <p:sp>
          <p:nvSpPr>
            <p:cNvPr id="53739" name="Line 491"/>
            <p:cNvSpPr>
              <a:spLocks noChangeShapeType="1"/>
            </p:cNvSpPr>
            <p:nvPr/>
          </p:nvSpPr>
          <p:spPr bwMode="auto">
            <a:xfrm>
              <a:off x="4998" y="1780"/>
              <a:ext cx="1" cy="46"/>
            </a:xfrm>
            <a:prstGeom prst="line">
              <a:avLst/>
            </a:prstGeom>
            <a:noFill/>
            <a:ln w="4763">
              <a:solidFill>
                <a:srgbClr val="FF0000"/>
              </a:solidFill>
              <a:round/>
              <a:headEnd/>
              <a:tailEnd/>
            </a:ln>
          </p:spPr>
          <p:txBody>
            <a:bodyPr/>
            <a:lstStyle/>
            <a:p>
              <a:endParaRPr lang="it-IT"/>
            </a:p>
          </p:txBody>
        </p:sp>
        <p:sp>
          <p:nvSpPr>
            <p:cNvPr id="53740" name="Line 492"/>
            <p:cNvSpPr>
              <a:spLocks noChangeShapeType="1"/>
            </p:cNvSpPr>
            <p:nvPr/>
          </p:nvSpPr>
          <p:spPr bwMode="auto">
            <a:xfrm>
              <a:off x="4983" y="1780"/>
              <a:ext cx="30" cy="1"/>
            </a:xfrm>
            <a:prstGeom prst="line">
              <a:avLst/>
            </a:prstGeom>
            <a:noFill/>
            <a:ln w="4763">
              <a:solidFill>
                <a:srgbClr val="FF0000"/>
              </a:solidFill>
              <a:round/>
              <a:headEnd/>
              <a:tailEnd/>
            </a:ln>
          </p:spPr>
          <p:txBody>
            <a:bodyPr/>
            <a:lstStyle/>
            <a:p>
              <a:endParaRPr lang="it-IT"/>
            </a:p>
          </p:txBody>
        </p:sp>
        <p:sp>
          <p:nvSpPr>
            <p:cNvPr id="53741" name="Line 493"/>
            <p:cNvSpPr>
              <a:spLocks noChangeShapeType="1"/>
            </p:cNvSpPr>
            <p:nvPr/>
          </p:nvSpPr>
          <p:spPr bwMode="auto">
            <a:xfrm flipV="1">
              <a:off x="4998" y="1862"/>
              <a:ext cx="1" cy="46"/>
            </a:xfrm>
            <a:prstGeom prst="line">
              <a:avLst/>
            </a:prstGeom>
            <a:noFill/>
            <a:ln w="4763">
              <a:solidFill>
                <a:srgbClr val="FF0000"/>
              </a:solidFill>
              <a:round/>
              <a:headEnd/>
              <a:tailEnd/>
            </a:ln>
          </p:spPr>
          <p:txBody>
            <a:bodyPr/>
            <a:lstStyle/>
            <a:p>
              <a:endParaRPr lang="it-IT"/>
            </a:p>
          </p:txBody>
        </p:sp>
        <p:sp>
          <p:nvSpPr>
            <p:cNvPr id="53742" name="Line 494"/>
            <p:cNvSpPr>
              <a:spLocks noChangeShapeType="1"/>
            </p:cNvSpPr>
            <p:nvPr/>
          </p:nvSpPr>
          <p:spPr bwMode="auto">
            <a:xfrm>
              <a:off x="4983" y="1908"/>
              <a:ext cx="30" cy="1"/>
            </a:xfrm>
            <a:prstGeom prst="line">
              <a:avLst/>
            </a:prstGeom>
            <a:noFill/>
            <a:ln w="4763">
              <a:solidFill>
                <a:srgbClr val="FF0000"/>
              </a:solidFill>
              <a:round/>
              <a:headEnd/>
              <a:tailEnd/>
            </a:ln>
          </p:spPr>
          <p:txBody>
            <a:bodyPr/>
            <a:lstStyle/>
            <a:p>
              <a:endParaRPr lang="it-IT"/>
            </a:p>
          </p:txBody>
        </p:sp>
        <p:sp>
          <p:nvSpPr>
            <p:cNvPr id="53743" name="Line 495"/>
            <p:cNvSpPr>
              <a:spLocks noChangeShapeType="1"/>
            </p:cNvSpPr>
            <p:nvPr/>
          </p:nvSpPr>
          <p:spPr bwMode="auto">
            <a:xfrm>
              <a:off x="5070" y="1767"/>
              <a:ext cx="1" cy="43"/>
            </a:xfrm>
            <a:prstGeom prst="line">
              <a:avLst/>
            </a:prstGeom>
            <a:noFill/>
            <a:ln w="4763">
              <a:solidFill>
                <a:srgbClr val="FF0000"/>
              </a:solidFill>
              <a:round/>
              <a:headEnd/>
              <a:tailEnd/>
            </a:ln>
          </p:spPr>
          <p:txBody>
            <a:bodyPr/>
            <a:lstStyle/>
            <a:p>
              <a:endParaRPr lang="it-IT"/>
            </a:p>
          </p:txBody>
        </p:sp>
        <p:sp>
          <p:nvSpPr>
            <p:cNvPr id="53744" name="Line 496"/>
            <p:cNvSpPr>
              <a:spLocks noChangeShapeType="1"/>
            </p:cNvSpPr>
            <p:nvPr/>
          </p:nvSpPr>
          <p:spPr bwMode="auto">
            <a:xfrm>
              <a:off x="5055" y="1767"/>
              <a:ext cx="30" cy="1"/>
            </a:xfrm>
            <a:prstGeom prst="line">
              <a:avLst/>
            </a:prstGeom>
            <a:noFill/>
            <a:ln w="4763">
              <a:solidFill>
                <a:srgbClr val="FF0000"/>
              </a:solidFill>
              <a:round/>
              <a:headEnd/>
              <a:tailEnd/>
            </a:ln>
          </p:spPr>
          <p:txBody>
            <a:bodyPr/>
            <a:lstStyle/>
            <a:p>
              <a:endParaRPr lang="it-IT"/>
            </a:p>
          </p:txBody>
        </p:sp>
        <p:sp>
          <p:nvSpPr>
            <p:cNvPr id="53745" name="Line 497"/>
            <p:cNvSpPr>
              <a:spLocks noChangeShapeType="1"/>
            </p:cNvSpPr>
            <p:nvPr/>
          </p:nvSpPr>
          <p:spPr bwMode="auto">
            <a:xfrm flipV="1">
              <a:off x="5070" y="1845"/>
              <a:ext cx="1" cy="42"/>
            </a:xfrm>
            <a:prstGeom prst="line">
              <a:avLst/>
            </a:prstGeom>
            <a:noFill/>
            <a:ln w="4763">
              <a:solidFill>
                <a:srgbClr val="FF0000"/>
              </a:solidFill>
              <a:round/>
              <a:headEnd/>
              <a:tailEnd/>
            </a:ln>
          </p:spPr>
          <p:txBody>
            <a:bodyPr/>
            <a:lstStyle/>
            <a:p>
              <a:endParaRPr lang="it-IT"/>
            </a:p>
          </p:txBody>
        </p:sp>
        <p:sp>
          <p:nvSpPr>
            <p:cNvPr id="53746" name="Line 498"/>
            <p:cNvSpPr>
              <a:spLocks noChangeShapeType="1"/>
            </p:cNvSpPr>
            <p:nvPr/>
          </p:nvSpPr>
          <p:spPr bwMode="auto">
            <a:xfrm>
              <a:off x="5055" y="1887"/>
              <a:ext cx="30" cy="1"/>
            </a:xfrm>
            <a:prstGeom prst="line">
              <a:avLst/>
            </a:prstGeom>
            <a:noFill/>
            <a:ln w="4763">
              <a:solidFill>
                <a:srgbClr val="FF0000"/>
              </a:solidFill>
              <a:round/>
              <a:headEnd/>
              <a:tailEnd/>
            </a:ln>
          </p:spPr>
          <p:txBody>
            <a:bodyPr/>
            <a:lstStyle/>
            <a:p>
              <a:endParaRPr lang="it-IT"/>
            </a:p>
          </p:txBody>
        </p:sp>
        <p:sp>
          <p:nvSpPr>
            <p:cNvPr id="53747" name="Line 499"/>
            <p:cNvSpPr>
              <a:spLocks noChangeShapeType="1"/>
            </p:cNvSpPr>
            <p:nvPr/>
          </p:nvSpPr>
          <p:spPr bwMode="auto">
            <a:xfrm>
              <a:off x="5142" y="1764"/>
              <a:ext cx="1" cy="43"/>
            </a:xfrm>
            <a:prstGeom prst="line">
              <a:avLst/>
            </a:prstGeom>
            <a:noFill/>
            <a:ln w="4763">
              <a:solidFill>
                <a:srgbClr val="FF0000"/>
              </a:solidFill>
              <a:round/>
              <a:headEnd/>
              <a:tailEnd/>
            </a:ln>
          </p:spPr>
          <p:txBody>
            <a:bodyPr/>
            <a:lstStyle/>
            <a:p>
              <a:endParaRPr lang="it-IT"/>
            </a:p>
          </p:txBody>
        </p:sp>
        <p:sp>
          <p:nvSpPr>
            <p:cNvPr id="53748" name="Line 500"/>
            <p:cNvSpPr>
              <a:spLocks noChangeShapeType="1"/>
            </p:cNvSpPr>
            <p:nvPr/>
          </p:nvSpPr>
          <p:spPr bwMode="auto">
            <a:xfrm>
              <a:off x="5127" y="1764"/>
              <a:ext cx="30" cy="1"/>
            </a:xfrm>
            <a:prstGeom prst="line">
              <a:avLst/>
            </a:prstGeom>
            <a:noFill/>
            <a:ln w="4763">
              <a:solidFill>
                <a:srgbClr val="FF0000"/>
              </a:solidFill>
              <a:round/>
              <a:headEnd/>
              <a:tailEnd/>
            </a:ln>
          </p:spPr>
          <p:txBody>
            <a:bodyPr/>
            <a:lstStyle/>
            <a:p>
              <a:endParaRPr lang="it-IT"/>
            </a:p>
          </p:txBody>
        </p:sp>
        <p:sp>
          <p:nvSpPr>
            <p:cNvPr id="53749" name="Line 501"/>
            <p:cNvSpPr>
              <a:spLocks noChangeShapeType="1"/>
            </p:cNvSpPr>
            <p:nvPr/>
          </p:nvSpPr>
          <p:spPr bwMode="auto">
            <a:xfrm flipV="1">
              <a:off x="5142" y="1842"/>
              <a:ext cx="1" cy="44"/>
            </a:xfrm>
            <a:prstGeom prst="line">
              <a:avLst/>
            </a:prstGeom>
            <a:noFill/>
            <a:ln w="4763">
              <a:solidFill>
                <a:srgbClr val="FF0000"/>
              </a:solidFill>
              <a:round/>
              <a:headEnd/>
              <a:tailEnd/>
            </a:ln>
          </p:spPr>
          <p:txBody>
            <a:bodyPr/>
            <a:lstStyle/>
            <a:p>
              <a:endParaRPr lang="it-IT"/>
            </a:p>
          </p:txBody>
        </p:sp>
        <p:sp>
          <p:nvSpPr>
            <p:cNvPr id="53750" name="Line 502"/>
            <p:cNvSpPr>
              <a:spLocks noChangeShapeType="1"/>
            </p:cNvSpPr>
            <p:nvPr/>
          </p:nvSpPr>
          <p:spPr bwMode="auto">
            <a:xfrm>
              <a:off x="5127" y="1886"/>
              <a:ext cx="30" cy="1"/>
            </a:xfrm>
            <a:prstGeom prst="line">
              <a:avLst/>
            </a:prstGeom>
            <a:noFill/>
            <a:ln w="4763">
              <a:solidFill>
                <a:srgbClr val="FF0000"/>
              </a:solidFill>
              <a:round/>
              <a:headEnd/>
              <a:tailEnd/>
            </a:ln>
          </p:spPr>
          <p:txBody>
            <a:bodyPr/>
            <a:lstStyle/>
            <a:p>
              <a:endParaRPr lang="it-IT"/>
            </a:p>
          </p:txBody>
        </p:sp>
        <p:sp>
          <p:nvSpPr>
            <p:cNvPr id="53751" name="Line 503"/>
            <p:cNvSpPr>
              <a:spLocks noChangeShapeType="1"/>
            </p:cNvSpPr>
            <p:nvPr/>
          </p:nvSpPr>
          <p:spPr bwMode="auto">
            <a:xfrm>
              <a:off x="5214" y="1755"/>
              <a:ext cx="1" cy="56"/>
            </a:xfrm>
            <a:prstGeom prst="line">
              <a:avLst/>
            </a:prstGeom>
            <a:noFill/>
            <a:ln w="4763">
              <a:solidFill>
                <a:srgbClr val="FF0000"/>
              </a:solidFill>
              <a:round/>
              <a:headEnd/>
              <a:tailEnd/>
            </a:ln>
          </p:spPr>
          <p:txBody>
            <a:bodyPr/>
            <a:lstStyle/>
            <a:p>
              <a:endParaRPr lang="it-IT"/>
            </a:p>
          </p:txBody>
        </p:sp>
        <p:sp>
          <p:nvSpPr>
            <p:cNvPr id="53752" name="Line 504"/>
            <p:cNvSpPr>
              <a:spLocks noChangeShapeType="1"/>
            </p:cNvSpPr>
            <p:nvPr/>
          </p:nvSpPr>
          <p:spPr bwMode="auto">
            <a:xfrm>
              <a:off x="5199" y="1755"/>
              <a:ext cx="30" cy="1"/>
            </a:xfrm>
            <a:prstGeom prst="line">
              <a:avLst/>
            </a:prstGeom>
            <a:noFill/>
            <a:ln w="4763">
              <a:solidFill>
                <a:srgbClr val="FF0000"/>
              </a:solidFill>
              <a:round/>
              <a:headEnd/>
              <a:tailEnd/>
            </a:ln>
          </p:spPr>
          <p:txBody>
            <a:bodyPr/>
            <a:lstStyle/>
            <a:p>
              <a:endParaRPr lang="it-IT"/>
            </a:p>
          </p:txBody>
        </p:sp>
        <p:sp>
          <p:nvSpPr>
            <p:cNvPr id="53753" name="Line 505"/>
            <p:cNvSpPr>
              <a:spLocks noChangeShapeType="1"/>
            </p:cNvSpPr>
            <p:nvPr/>
          </p:nvSpPr>
          <p:spPr bwMode="auto">
            <a:xfrm flipV="1">
              <a:off x="5214" y="1847"/>
              <a:ext cx="1" cy="56"/>
            </a:xfrm>
            <a:prstGeom prst="line">
              <a:avLst/>
            </a:prstGeom>
            <a:noFill/>
            <a:ln w="4763">
              <a:solidFill>
                <a:srgbClr val="FF0000"/>
              </a:solidFill>
              <a:round/>
              <a:headEnd/>
              <a:tailEnd/>
            </a:ln>
          </p:spPr>
          <p:txBody>
            <a:bodyPr/>
            <a:lstStyle/>
            <a:p>
              <a:endParaRPr lang="it-IT"/>
            </a:p>
          </p:txBody>
        </p:sp>
        <p:sp>
          <p:nvSpPr>
            <p:cNvPr id="53754" name="Line 506"/>
            <p:cNvSpPr>
              <a:spLocks noChangeShapeType="1"/>
            </p:cNvSpPr>
            <p:nvPr/>
          </p:nvSpPr>
          <p:spPr bwMode="auto">
            <a:xfrm>
              <a:off x="5199" y="1903"/>
              <a:ext cx="30" cy="1"/>
            </a:xfrm>
            <a:prstGeom prst="line">
              <a:avLst/>
            </a:prstGeom>
            <a:noFill/>
            <a:ln w="4763">
              <a:solidFill>
                <a:srgbClr val="FF0000"/>
              </a:solidFill>
              <a:round/>
              <a:headEnd/>
              <a:tailEnd/>
            </a:ln>
          </p:spPr>
          <p:txBody>
            <a:bodyPr/>
            <a:lstStyle/>
            <a:p>
              <a:endParaRPr lang="it-IT"/>
            </a:p>
          </p:txBody>
        </p:sp>
        <p:sp>
          <p:nvSpPr>
            <p:cNvPr id="53755" name="Line 507"/>
            <p:cNvSpPr>
              <a:spLocks noChangeShapeType="1"/>
            </p:cNvSpPr>
            <p:nvPr/>
          </p:nvSpPr>
          <p:spPr bwMode="auto">
            <a:xfrm flipV="1">
              <a:off x="3335" y="2006"/>
              <a:ext cx="1" cy="6"/>
            </a:xfrm>
            <a:prstGeom prst="line">
              <a:avLst/>
            </a:prstGeom>
            <a:noFill/>
            <a:ln w="4763">
              <a:solidFill>
                <a:srgbClr val="00FF00"/>
              </a:solidFill>
              <a:round/>
              <a:headEnd/>
              <a:tailEnd/>
            </a:ln>
          </p:spPr>
          <p:txBody>
            <a:bodyPr/>
            <a:lstStyle/>
            <a:p>
              <a:endParaRPr lang="it-IT"/>
            </a:p>
          </p:txBody>
        </p:sp>
        <p:sp>
          <p:nvSpPr>
            <p:cNvPr id="53756" name="Line 508"/>
            <p:cNvSpPr>
              <a:spLocks noChangeShapeType="1"/>
            </p:cNvSpPr>
            <p:nvPr/>
          </p:nvSpPr>
          <p:spPr bwMode="auto">
            <a:xfrm>
              <a:off x="3320" y="2012"/>
              <a:ext cx="30" cy="1"/>
            </a:xfrm>
            <a:prstGeom prst="line">
              <a:avLst/>
            </a:prstGeom>
            <a:noFill/>
            <a:ln w="4763">
              <a:solidFill>
                <a:srgbClr val="00FF00"/>
              </a:solidFill>
              <a:round/>
              <a:headEnd/>
              <a:tailEnd/>
            </a:ln>
          </p:spPr>
          <p:txBody>
            <a:bodyPr/>
            <a:lstStyle/>
            <a:p>
              <a:endParaRPr lang="it-IT"/>
            </a:p>
          </p:txBody>
        </p:sp>
        <p:sp>
          <p:nvSpPr>
            <p:cNvPr id="53757" name="Line 509"/>
            <p:cNvSpPr>
              <a:spLocks noChangeShapeType="1"/>
            </p:cNvSpPr>
            <p:nvPr/>
          </p:nvSpPr>
          <p:spPr bwMode="auto">
            <a:xfrm>
              <a:off x="3335" y="2035"/>
              <a:ext cx="1" cy="6"/>
            </a:xfrm>
            <a:prstGeom prst="line">
              <a:avLst/>
            </a:prstGeom>
            <a:noFill/>
            <a:ln w="4763">
              <a:solidFill>
                <a:srgbClr val="00FF00"/>
              </a:solidFill>
              <a:round/>
              <a:headEnd/>
              <a:tailEnd/>
            </a:ln>
          </p:spPr>
          <p:txBody>
            <a:bodyPr/>
            <a:lstStyle/>
            <a:p>
              <a:endParaRPr lang="it-IT"/>
            </a:p>
          </p:txBody>
        </p:sp>
        <p:sp>
          <p:nvSpPr>
            <p:cNvPr id="53758" name="Line 510"/>
            <p:cNvSpPr>
              <a:spLocks noChangeShapeType="1"/>
            </p:cNvSpPr>
            <p:nvPr/>
          </p:nvSpPr>
          <p:spPr bwMode="auto">
            <a:xfrm>
              <a:off x="3320" y="2035"/>
              <a:ext cx="30" cy="1"/>
            </a:xfrm>
            <a:prstGeom prst="line">
              <a:avLst/>
            </a:prstGeom>
            <a:noFill/>
            <a:ln w="4763">
              <a:solidFill>
                <a:srgbClr val="00FF00"/>
              </a:solidFill>
              <a:round/>
              <a:headEnd/>
              <a:tailEnd/>
            </a:ln>
          </p:spPr>
          <p:txBody>
            <a:bodyPr/>
            <a:lstStyle/>
            <a:p>
              <a:endParaRPr lang="it-IT"/>
            </a:p>
          </p:txBody>
        </p:sp>
        <p:sp>
          <p:nvSpPr>
            <p:cNvPr id="53759" name="Line 511"/>
            <p:cNvSpPr>
              <a:spLocks noChangeShapeType="1"/>
            </p:cNvSpPr>
            <p:nvPr/>
          </p:nvSpPr>
          <p:spPr bwMode="auto">
            <a:xfrm flipV="1">
              <a:off x="3407" y="2004"/>
              <a:ext cx="1" cy="5"/>
            </a:xfrm>
            <a:prstGeom prst="line">
              <a:avLst/>
            </a:prstGeom>
            <a:noFill/>
            <a:ln w="4763">
              <a:solidFill>
                <a:srgbClr val="00FF00"/>
              </a:solidFill>
              <a:round/>
              <a:headEnd/>
              <a:tailEnd/>
            </a:ln>
          </p:spPr>
          <p:txBody>
            <a:bodyPr/>
            <a:lstStyle/>
            <a:p>
              <a:endParaRPr lang="it-IT"/>
            </a:p>
          </p:txBody>
        </p:sp>
        <p:sp>
          <p:nvSpPr>
            <p:cNvPr id="53760" name="Line 512"/>
            <p:cNvSpPr>
              <a:spLocks noChangeShapeType="1"/>
            </p:cNvSpPr>
            <p:nvPr/>
          </p:nvSpPr>
          <p:spPr bwMode="auto">
            <a:xfrm>
              <a:off x="3392" y="2009"/>
              <a:ext cx="30" cy="1"/>
            </a:xfrm>
            <a:prstGeom prst="line">
              <a:avLst/>
            </a:prstGeom>
            <a:noFill/>
            <a:ln w="4763">
              <a:solidFill>
                <a:srgbClr val="00FF00"/>
              </a:solidFill>
              <a:round/>
              <a:headEnd/>
              <a:tailEnd/>
            </a:ln>
          </p:spPr>
          <p:txBody>
            <a:bodyPr/>
            <a:lstStyle/>
            <a:p>
              <a:endParaRPr lang="it-IT"/>
            </a:p>
          </p:txBody>
        </p:sp>
        <p:sp>
          <p:nvSpPr>
            <p:cNvPr id="53761" name="Line 513"/>
            <p:cNvSpPr>
              <a:spLocks noChangeShapeType="1"/>
            </p:cNvSpPr>
            <p:nvPr/>
          </p:nvSpPr>
          <p:spPr bwMode="auto">
            <a:xfrm>
              <a:off x="3407" y="2035"/>
              <a:ext cx="1" cy="4"/>
            </a:xfrm>
            <a:prstGeom prst="line">
              <a:avLst/>
            </a:prstGeom>
            <a:noFill/>
            <a:ln w="4763">
              <a:solidFill>
                <a:srgbClr val="00FF00"/>
              </a:solidFill>
              <a:round/>
              <a:headEnd/>
              <a:tailEnd/>
            </a:ln>
          </p:spPr>
          <p:txBody>
            <a:bodyPr/>
            <a:lstStyle/>
            <a:p>
              <a:endParaRPr lang="it-IT"/>
            </a:p>
          </p:txBody>
        </p:sp>
        <p:sp>
          <p:nvSpPr>
            <p:cNvPr id="53762" name="Line 514"/>
            <p:cNvSpPr>
              <a:spLocks noChangeShapeType="1"/>
            </p:cNvSpPr>
            <p:nvPr/>
          </p:nvSpPr>
          <p:spPr bwMode="auto">
            <a:xfrm>
              <a:off x="3392" y="2035"/>
              <a:ext cx="30" cy="1"/>
            </a:xfrm>
            <a:prstGeom prst="line">
              <a:avLst/>
            </a:prstGeom>
            <a:noFill/>
            <a:ln w="4763">
              <a:solidFill>
                <a:srgbClr val="00FF00"/>
              </a:solidFill>
              <a:round/>
              <a:headEnd/>
              <a:tailEnd/>
            </a:ln>
          </p:spPr>
          <p:txBody>
            <a:bodyPr/>
            <a:lstStyle/>
            <a:p>
              <a:endParaRPr lang="it-IT"/>
            </a:p>
          </p:txBody>
        </p:sp>
        <p:sp>
          <p:nvSpPr>
            <p:cNvPr id="53763" name="Line 515"/>
            <p:cNvSpPr>
              <a:spLocks noChangeShapeType="1"/>
            </p:cNvSpPr>
            <p:nvPr/>
          </p:nvSpPr>
          <p:spPr bwMode="auto">
            <a:xfrm flipV="1">
              <a:off x="3479" y="2014"/>
              <a:ext cx="1" cy="3"/>
            </a:xfrm>
            <a:prstGeom prst="line">
              <a:avLst/>
            </a:prstGeom>
            <a:noFill/>
            <a:ln w="4763">
              <a:solidFill>
                <a:srgbClr val="00FF00"/>
              </a:solidFill>
              <a:round/>
              <a:headEnd/>
              <a:tailEnd/>
            </a:ln>
          </p:spPr>
          <p:txBody>
            <a:bodyPr/>
            <a:lstStyle/>
            <a:p>
              <a:endParaRPr lang="it-IT"/>
            </a:p>
          </p:txBody>
        </p:sp>
        <p:sp>
          <p:nvSpPr>
            <p:cNvPr id="53764" name="Line 516"/>
            <p:cNvSpPr>
              <a:spLocks noChangeShapeType="1"/>
            </p:cNvSpPr>
            <p:nvPr/>
          </p:nvSpPr>
          <p:spPr bwMode="auto">
            <a:xfrm>
              <a:off x="3464" y="2017"/>
              <a:ext cx="30" cy="1"/>
            </a:xfrm>
            <a:prstGeom prst="line">
              <a:avLst/>
            </a:prstGeom>
            <a:noFill/>
            <a:ln w="4763">
              <a:solidFill>
                <a:srgbClr val="00FF00"/>
              </a:solidFill>
              <a:round/>
              <a:headEnd/>
              <a:tailEnd/>
            </a:ln>
          </p:spPr>
          <p:txBody>
            <a:bodyPr/>
            <a:lstStyle/>
            <a:p>
              <a:endParaRPr lang="it-IT"/>
            </a:p>
          </p:txBody>
        </p:sp>
        <p:sp>
          <p:nvSpPr>
            <p:cNvPr id="53765" name="Line 517"/>
            <p:cNvSpPr>
              <a:spLocks noChangeShapeType="1"/>
            </p:cNvSpPr>
            <p:nvPr/>
          </p:nvSpPr>
          <p:spPr bwMode="auto">
            <a:xfrm>
              <a:off x="3479" y="2046"/>
              <a:ext cx="1" cy="3"/>
            </a:xfrm>
            <a:prstGeom prst="line">
              <a:avLst/>
            </a:prstGeom>
            <a:noFill/>
            <a:ln w="4763">
              <a:solidFill>
                <a:srgbClr val="00FF00"/>
              </a:solidFill>
              <a:round/>
              <a:headEnd/>
              <a:tailEnd/>
            </a:ln>
          </p:spPr>
          <p:txBody>
            <a:bodyPr/>
            <a:lstStyle/>
            <a:p>
              <a:endParaRPr lang="it-IT"/>
            </a:p>
          </p:txBody>
        </p:sp>
        <p:sp>
          <p:nvSpPr>
            <p:cNvPr id="53766" name="Line 518"/>
            <p:cNvSpPr>
              <a:spLocks noChangeShapeType="1"/>
            </p:cNvSpPr>
            <p:nvPr/>
          </p:nvSpPr>
          <p:spPr bwMode="auto">
            <a:xfrm>
              <a:off x="3464" y="2046"/>
              <a:ext cx="30" cy="1"/>
            </a:xfrm>
            <a:prstGeom prst="line">
              <a:avLst/>
            </a:prstGeom>
            <a:noFill/>
            <a:ln w="4763">
              <a:solidFill>
                <a:srgbClr val="00FF00"/>
              </a:solidFill>
              <a:round/>
              <a:headEnd/>
              <a:tailEnd/>
            </a:ln>
          </p:spPr>
          <p:txBody>
            <a:bodyPr/>
            <a:lstStyle/>
            <a:p>
              <a:endParaRPr lang="it-IT"/>
            </a:p>
          </p:txBody>
        </p:sp>
        <p:sp>
          <p:nvSpPr>
            <p:cNvPr id="53767" name="Line 519"/>
            <p:cNvSpPr>
              <a:spLocks noChangeShapeType="1"/>
            </p:cNvSpPr>
            <p:nvPr/>
          </p:nvSpPr>
          <p:spPr bwMode="auto">
            <a:xfrm>
              <a:off x="3551" y="1963"/>
              <a:ext cx="1" cy="1"/>
            </a:xfrm>
            <a:prstGeom prst="line">
              <a:avLst/>
            </a:prstGeom>
            <a:noFill/>
            <a:ln w="4763">
              <a:solidFill>
                <a:srgbClr val="00FF00"/>
              </a:solidFill>
              <a:round/>
              <a:headEnd/>
              <a:tailEnd/>
            </a:ln>
          </p:spPr>
          <p:txBody>
            <a:bodyPr/>
            <a:lstStyle/>
            <a:p>
              <a:endParaRPr lang="it-IT"/>
            </a:p>
          </p:txBody>
        </p:sp>
        <p:sp>
          <p:nvSpPr>
            <p:cNvPr id="53768" name="Line 520"/>
            <p:cNvSpPr>
              <a:spLocks noChangeShapeType="1"/>
            </p:cNvSpPr>
            <p:nvPr/>
          </p:nvSpPr>
          <p:spPr bwMode="auto">
            <a:xfrm>
              <a:off x="3536" y="1963"/>
              <a:ext cx="30" cy="1"/>
            </a:xfrm>
            <a:prstGeom prst="line">
              <a:avLst/>
            </a:prstGeom>
            <a:noFill/>
            <a:ln w="4763">
              <a:solidFill>
                <a:srgbClr val="00FF00"/>
              </a:solidFill>
              <a:round/>
              <a:headEnd/>
              <a:tailEnd/>
            </a:ln>
          </p:spPr>
          <p:txBody>
            <a:bodyPr/>
            <a:lstStyle/>
            <a:p>
              <a:endParaRPr lang="it-IT"/>
            </a:p>
          </p:txBody>
        </p:sp>
        <p:sp>
          <p:nvSpPr>
            <p:cNvPr id="53769" name="Line 521"/>
            <p:cNvSpPr>
              <a:spLocks noChangeShapeType="1"/>
            </p:cNvSpPr>
            <p:nvPr/>
          </p:nvSpPr>
          <p:spPr bwMode="auto">
            <a:xfrm>
              <a:off x="3551" y="1998"/>
              <a:ext cx="1" cy="1"/>
            </a:xfrm>
            <a:prstGeom prst="line">
              <a:avLst/>
            </a:prstGeom>
            <a:noFill/>
            <a:ln w="4763">
              <a:solidFill>
                <a:srgbClr val="00FF00"/>
              </a:solidFill>
              <a:round/>
              <a:headEnd/>
              <a:tailEnd/>
            </a:ln>
          </p:spPr>
          <p:txBody>
            <a:bodyPr/>
            <a:lstStyle/>
            <a:p>
              <a:endParaRPr lang="it-IT"/>
            </a:p>
          </p:txBody>
        </p:sp>
        <p:sp>
          <p:nvSpPr>
            <p:cNvPr id="53770" name="Line 522"/>
            <p:cNvSpPr>
              <a:spLocks noChangeShapeType="1"/>
            </p:cNvSpPr>
            <p:nvPr/>
          </p:nvSpPr>
          <p:spPr bwMode="auto">
            <a:xfrm>
              <a:off x="3536" y="1998"/>
              <a:ext cx="30" cy="1"/>
            </a:xfrm>
            <a:prstGeom prst="line">
              <a:avLst/>
            </a:prstGeom>
            <a:noFill/>
            <a:ln w="4763">
              <a:solidFill>
                <a:srgbClr val="00FF00"/>
              </a:solidFill>
              <a:round/>
              <a:headEnd/>
              <a:tailEnd/>
            </a:ln>
          </p:spPr>
          <p:txBody>
            <a:bodyPr/>
            <a:lstStyle/>
            <a:p>
              <a:endParaRPr lang="it-IT"/>
            </a:p>
          </p:txBody>
        </p:sp>
        <p:sp>
          <p:nvSpPr>
            <p:cNvPr id="53771" name="Line 523"/>
            <p:cNvSpPr>
              <a:spLocks noChangeShapeType="1"/>
            </p:cNvSpPr>
            <p:nvPr/>
          </p:nvSpPr>
          <p:spPr bwMode="auto">
            <a:xfrm>
              <a:off x="3624" y="1868"/>
              <a:ext cx="1" cy="33"/>
            </a:xfrm>
            <a:prstGeom prst="line">
              <a:avLst/>
            </a:prstGeom>
            <a:noFill/>
            <a:ln w="4763">
              <a:solidFill>
                <a:srgbClr val="00FF00"/>
              </a:solidFill>
              <a:round/>
              <a:headEnd/>
              <a:tailEnd/>
            </a:ln>
          </p:spPr>
          <p:txBody>
            <a:bodyPr/>
            <a:lstStyle/>
            <a:p>
              <a:endParaRPr lang="it-IT"/>
            </a:p>
          </p:txBody>
        </p:sp>
        <p:sp>
          <p:nvSpPr>
            <p:cNvPr id="53772" name="Line 524"/>
            <p:cNvSpPr>
              <a:spLocks noChangeShapeType="1"/>
            </p:cNvSpPr>
            <p:nvPr/>
          </p:nvSpPr>
          <p:spPr bwMode="auto">
            <a:xfrm>
              <a:off x="3609" y="1868"/>
              <a:ext cx="30" cy="1"/>
            </a:xfrm>
            <a:prstGeom prst="line">
              <a:avLst/>
            </a:prstGeom>
            <a:noFill/>
            <a:ln w="4763">
              <a:solidFill>
                <a:srgbClr val="00FF00"/>
              </a:solidFill>
              <a:round/>
              <a:headEnd/>
              <a:tailEnd/>
            </a:ln>
          </p:spPr>
          <p:txBody>
            <a:bodyPr/>
            <a:lstStyle/>
            <a:p>
              <a:endParaRPr lang="it-IT"/>
            </a:p>
          </p:txBody>
        </p:sp>
        <p:sp>
          <p:nvSpPr>
            <p:cNvPr id="53773" name="Line 525"/>
            <p:cNvSpPr>
              <a:spLocks noChangeShapeType="1"/>
            </p:cNvSpPr>
            <p:nvPr/>
          </p:nvSpPr>
          <p:spPr bwMode="auto">
            <a:xfrm flipV="1">
              <a:off x="3624" y="1936"/>
              <a:ext cx="1" cy="35"/>
            </a:xfrm>
            <a:prstGeom prst="line">
              <a:avLst/>
            </a:prstGeom>
            <a:noFill/>
            <a:ln w="4763">
              <a:solidFill>
                <a:srgbClr val="00FF00"/>
              </a:solidFill>
              <a:round/>
              <a:headEnd/>
              <a:tailEnd/>
            </a:ln>
          </p:spPr>
          <p:txBody>
            <a:bodyPr/>
            <a:lstStyle/>
            <a:p>
              <a:endParaRPr lang="it-IT"/>
            </a:p>
          </p:txBody>
        </p:sp>
        <p:sp>
          <p:nvSpPr>
            <p:cNvPr id="53774" name="Line 526"/>
            <p:cNvSpPr>
              <a:spLocks noChangeShapeType="1"/>
            </p:cNvSpPr>
            <p:nvPr/>
          </p:nvSpPr>
          <p:spPr bwMode="auto">
            <a:xfrm>
              <a:off x="3609" y="1971"/>
              <a:ext cx="30" cy="1"/>
            </a:xfrm>
            <a:prstGeom prst="line">
              <a:avLst/>
            </a:prstGeom>
            <a:noFill/>
            <a:ln w="4763">
              <a:solidFill>
                <a:srgbClr val="00FF00"/>
              </a:solidFill>
              <a:round/>
              <a:headEnd/>
              <a:tailEnd/>
            </a:ln>
          </p:spPr>
          <p:txBody>
            <a:bodyPr/>
            <a:lstStyle/>
            <a:p>
              <a:endParaRPr lang="it-IT"/>
            </a:p>
          </p:txBody>
        </p:sp>
        <p:sp>
          <p:nvSpPr>
            <p:cNvPr id="53775" name="Line 527"/>
            <p:cNvSpPr>
              <a:spLocks noChangeShapeType="1"/>
            </p:cNvSpPr>
            <p:nvPr/>
          </p:nvSpPr>
          <p:spPr bwMode="auto">
            <a:xfrm>
              <a:off x="3697" y="1916"/>
              <a:ext cx="1" cy="10"/>
            </a:xfrm>
            <a:prstGeom prst="line">
              <a:avLst/>
            </a:prstGeom>
            <a:noFill/>
            <a:ln w="4763">
              <a:solidFill>
                <a:srgbClr val="00FF00"/>
              </a:solidFill>
              <a:round/>
              <a:headEnd/>
              <a:tailEnd/>
            </a:ln>
          </p:spPr>
          <p:txBody>
            <a:bodyPr/>
            <a:lstStyle/>
            <a:p>
              <a:endParaRPr lang="it-IT"/>
            </a:p>
          </p:txBody>
        </p:sp>
        <p:sp>
          <p:nvSpPr>
            <p:cNvPr id="53776" name="Line 528"/>
            <p:cNvSpPr>
              <a:spLocks noChangeShapeType="1"/>
            </p:cNvSpPr>
            <p:nvPr/>
          </p:nvSpPr>
          <p:spPr bwMode="auto">
            <a:xfrm>
              <a:off x="3682" y="1916"/>
              <a:ext cx="30" cy="1"/>
            </a:xfrm>
            <a:prstGeom prst="line">
              <a:avLst/>
            </a:prstGeom>
            <a:noFill/>
            <a:ln w="4763">
              <a:solidFill>
                <a:srgbClr val="00FF00"/>
              </a:solidFill>
              <a:round/>
              <a:headEnd/>
              <a:tailEnd/>
            </a:ln>
          </p:spPr>
          <p:txBody>
            <a:bodyPr/>
            <a:lstStyle/>
            <a:p>
              <a:endParaRPr lang="it-IT"/>
            </a:p>
          </p:txBody>
        </p:sp>
        <p:sp>
          <p:nvSpPr>
            <p:cNvPr id="53777" name="Line 529"/>
            <p:cNvSpPr>
              <a:spLocks noChangeShapeType="1"/>
            </p:cNvSpPr>
            <p:nvPr/>
          </p:nvSpPr>
          <p:spPr bwMode="auto">
            <a:xfrm flipV="1">
              <a:off x="3697" y="1961"/>
              <a:ext cx="1" cy="11"/>
            </a:xfrm>
            <a:prstGeom prst="line">
              <a:avLst/>
            </a:prstGeom>
            <a:noFill/>
            <a:ln w="4763">
              <a:solidFill>
                <a:srgbClr val="00FF00"/>
              </a:solidFill>
              <a:round/>
              <a:headEnd/>
              <a:tailEnd/>
            </a:ln>
          </p:spPr>
          <p:txBody>
            <a:bodyPr/>
            <a:lstStyle/>
            <a:p>
              <a:endParaRPr lang="it-IT"/>
            </a:p>
          </p:txBody>
        </p:sp>
        <p:sp>
          <p:nvSpPr>
            <p:cNvPr id="53778" name="Line 530"/>
            <p:cNvSpPr>
              <a:spLocks noChangeShapeType="1"/>
            </p:cNvSpPr>
            <p:nvPr/>
          </p:nvSpPr>
          <p:spPr bwMode="auto">
            <a:xfrm>
              <a:off x="3682" y="1972"/>
              <a:ext cx="30" cy="1"/>
            </a:xfrm>
            <a:prstGeom prst="line">
              <a:avLst/>
            </a:prstGeom>
            <a:noFill/>
            <a:ln w="4763">
              <a:solidFill>
                <a:srgbClr val="00FF00"/>
              </a:solidFill>
              <a:round/>
              <a:headEnd/>
              <a:tailEnd/>
            </a:ln>
          </p:spPr>
          <p:txBody>
            <a:bodyPr/>
            <a:lstStyle/>
            <a:p>
              <a:endParaRPr lang="it-IT"/>
            </a:p>
          </p:txBody>
        </p:sp>
        <p:sp>
          <p:nvSpPr>
            <p:cNvPr id="53779" name="Line 531"/>
            <p:cNvSpPr>
              <a:spLocks noChangeShapeType="1"/>
            </p:cNvSpPr>
            <p:nvPr/>
          </p:nvSpPr>
          <p:spPr bwMode="auto">
            <a:xfrm>
              <a:off x="3769" y="1843"/>
              <a:ext cx="1" cy="12"/>
            </a:xfrm>
            <a:prstGeom prst="line">
              <a:avLst/>
            </a:prstGeom>
            <a:noFill/>
            <a:ln w="4763">
              <a:solidFill>
                <a:srgbClr val="00FF00"/>
              </a:solidFill>
              <a:round/>
              <a:headEnd/>
              <a:tailEnd/>
            </a:ln>
          </p:spPr>
          <p:txBody>
            <a:bodyPr/>
            <a:lstStyle/>
            <a:p>
              <a:endParaRPr lang="it-IT"/>
            </a:p>
          </p:txBody>
        </p:sp>
        <p:sp>
          <p:nvSpPr>
            <p:cNvPr id="53780" name="Line 532"/>
            <p:cNvSpPr>
              <a:spLocks noChangeShapeType="1"/>
            </p:cNvSpPr>
            <p:nvPr/>
          </p:nvSpPr>
          <p:spPr bwMode="auto">
            <a:xfrm>
              <a:off x="3754" y="1843"/>
              <a:ext cx="30" cy="1"/>
            </a:xfrm>
            <a:prstGeom prst="line">
              <a:avLst/>
            </a:prstGeom>
            <a:noFill/>
            <a:ln w="4763">
              <a:solidFill>
                <a:srgbClr val="00FF00"/>
              </a:solidFill>
              <a:round/>
              <a:headEnd/>
              <a:tailEnd/>
            </a:ln>
          </p:spPr>
          <p:txBody>
            <a:bodyPr/>
            <a:lstStyle/>
            <a:p>
              <a:endParaRPr lang="it-IT"/>
            </a:p>
          </p:txBody>
        </p:sp>
        <p:sp>
          <p:nvSpPr>
            <p:cNvPr id="53781" name="Line 533"/>
            <p:cNvSpPr>
              <a:spLocks noChangeShapeType="1"/>
            </p:cNvSpPr>
            <p:nvPr/>
          </p:nvSpPr>
          <p:spPr bwMode="auto">
            <a:xfrm flipV="1">
              <a:off x="3769" y="1891"/>
              <a:ext cx="1" cy="12"/>
            </a:xfrm>
            <a:prstGeom prst="line">
              <a:avLst/>
            </a:prstGeom>
            <a:noFill/>
            <a:ln w="4763">
              <a:solidFill>
                <a:srgbClr val="00FF00"/>
              </a:solidFill>
              <a:round/>
              <a:headEnd/>
              <a:tailEnd/>
            </a:ln>
          </p:spPr>
          <p:txBody>
            <a:bodyPr/>
            <a:lstStyle/>
            <a:p>
              <a:endParaRPr lang="it-IT"/>
            </a:p>
          </p:txBody>
        </p:sp>
        <p:sp>
          <p:nvSpPr>
            <p:cNvPr id="53782" name="Line 534"/>
            <p:cNvSpPr>
              <a:spLocks noChangeShapeType="1"/>
            </p:cNvSpPr>
            <p:nvPr/>
          </p:nvSpPr>
          <p:spPr bwMode="auto">
            <a:xfrm>
              <a:off x="3754" y="1903"/>
              <a:ext cx="30" cy="1"/>
            </a:xfrm>
            <a:prstGeom prst="line">
              <a:avLst/>
            </a:prstGeom>
            <a:noFill/>
            <a:ln w="4763">
              <a:solidFill>
                <a:srgbClr val="00FF00"/>
              </a:solidFill>
              <a:round/>
              <a:headEnd/>
              <a:tailEnd/>
            </a:ln>
          </p:spPr>
          <p:txBody>
            <a:bodyPr/>
            <a:lstStyle/>
            <a:p>
              <a:endParaRPr lang="it-IT"/>
            </a:p>
          </p:txBody>
        </p:sp>
        <p:sp>
          <p:nvSpPr>
            <p:cNvPr id="53783" name="Line 535"/>
            <p:cNvSpPr>
              <a:spLocks noChangeShapeType="1"/>
            </p:cNvSpPr>
            <p:nvPr/>
          </p:nvSpPr>
          <p:spPr bwMode="auto">
            <a:xfrm>
              <a:off x="3841" y="1882"/>
              <a:ext cx="1" cy="7"/>
            </a:xfrm>
            <a:prstGeom prst="line">
              <a:avLst/>
            </a:prstGeom>
            <a:noFill/>
            <a:ln w="4763">
              <a:solidFill>
                <a:srgbClr val="00FF00"/>
              </a:solidFill>
              <a:round/>
              <a:headEnd/>
              <a:tailEnd/>
            </a:ln>
          </p:spPr>
          <p:txBody>
            <a:bodyPr/>
            <a:lstStyle/>
            <a:p>
              <a:endParaRPr lang="it-IT"/>
            </a:p>
          </p:txBody>
        </p:sp>
        <p:sp>
          <p:nvSpPr>
            <p:cNvPr id="53784" name="Line 536"/>
            <p:cNvSpPr>
              <a:spLocks noChangeShapeType="1"/>
            </p:cNvSpPr>
            <p:nvPr/>
          </p:nvSpPr>
          <p:spPr bwMode="auto">
            <a:xfrm>
              <a:off x="3826" y="1882"/>
              <a:ext cx="30" cy="1"/>
            </a:xfrm>
            <a:prstGeom prst="line">
              <a:avLst/>
            </a:prstGeom>
            <a:noFill/>
            <a:ln w="4763">
              <a:solidFill>
                <a:srgbClr val="00FF00"/>
              </a:solidFill>
              <a:round/>
              <a:headEnd/>
              <a:tailEnd/>
            </a:ln>
          </p:spPr>
          <p:txBody>
            <a:bodyPr/>
            <a:lstStyle/>
            <a:p>
              <a:endParaRPr lang="it-IT"/>
            </a:p>
          </p:txBody>
        </p:sp>
        <p:sp>
          <p:nvSpPr>
            <p:cNvPr id="53785" name="Line 537"/>
            <p:cNvSpPr>
              <a:spLocks noChangeShapeType="1"/>
            </p:cNvSpPr>
            <p:nvPr/>
          </p:nvSpPr>
          <p:spPr bwMode="auto">
            <a:xfrm flipV="1">
              <a:off x="3841" y="1924"/>
              <a:ext cx="1" cy="7"/>
            </a:xfrm>
            <a:prstGeom prst="line">
              <a:avLst/>
            </a:prstGeom>
            <a:noFill/>
            <a:ln w="4763">
              <a:solidFill>
                <a:srgbClr val="00FF00"/>
              </a:solidFill>
              <a:round/>
              <a:headEnd/>
              <a:tailEnd/>
            </a:ln>
          </p:spPr>
          <p:txBody>
            <a:bodyPr/>
            <a:lstStyle/>
            <a:p>
              <a:endParaRPr lang="it-IT"/>
            </a:p>
          </p:txBody>
        </p:sp>
        <p:sp>
          <p:nvSpPr>
            <p:cNvPr id="53786" name="Line 538"/>
            <p:cNvSpPr>
              <a:spLocks noChangeShapeType="1"/>
            </p:cNvSpPr>
            <p:nvPr/>
          </p:nvSpPr>
          <p:spPr bwMode="auto">
            <a:xfrm>
              <a:off x="3826" y="1931"/>
              <a:ext cx="30" cy="1"/>
            </a:xfrm>
            <a:prstGeom prst="line">
              <a:avLst/>
            </a:prstGeom>
            <a:noFill/>
            <a:ln w="4763">
              <a:solidFill>
                <a:srgbClr val="00FF00"/>
              </a:solidFill>
              <a:round/>
              <a:headEnd/>
              <a:tailEnd/>
            </a:ln>
          </p:spPr>
          <p:txBody>
            <a:bodyPr/>
            <a:lstStyle/>
            <a:p>
              <a:endParaRPr lang="it-IT"/>
            </a:p>
          </p:txBody>
        </p:sp>
        <p:sp>
          <p:nvSpPr>
            <p:cNvPr id="53787" name="Line 539"/>
            <p:cNvSpPr>
              <a:spLocks noChangeShapeType="1"/>
            </p:cNvSpPr>
            <p:nvPr/>
          </p:nvSpPr>
          <p:spPr bwMode="auto">
            <a:xfrm>
              <a:off x="3913" y="1751"/>
              <a:ext cx="1" cy="16"/>
            </a:xfrm>
            <a:prstGeom prst="line">
              <a:avLst/>
            </a:prstGeom>
            <a:noFill/>
            <a:ln w="4763">
              <a:solidFill>
                <a:srgbClr val="00FF00"/>
              </a:solidFill>
              <a:round/>
              <a:headEnd/>
              <a:tailEnd/>
            </a:ln>
          </p:spPr>
          <p:txBody>
            <a:bodyPr/>
            <a:lstStyle/>
            <a:p>
              <a:endParaRPr lang="it-IT"/>
            </a:p>
          </p:txBody>
        </p:sp>
        <p:sp>
          <p:nvSpPr>
            <p:cNvPr id="53788" name="Line 540"/>
            <p:cNvSpPr>
              <a:spLocks noChangeShapeType="1"/>
            </p:cNvSpPr>
            <p:nvPr/>
          </p:nvSpPr>
          <p:spPr bwMode="auto">
            <a:xfrm>
              <a:off x="3898" y="1751"/>
              <a:ext cx="30" cy="1"/>
            </a:xfrm>
            <a:prstGeom prst="line">
              <a:avLst/>
            </a:prstGeom>
            <a:noFill/>
            <a:ln w="4763">
              <a:solidFill>
                <a:srgbClr val="00FF00"/>
              </a:solidFill>
              <a:round/>
              <a:headEnd/>
              <a:tailEnd/>
            </a:ln>
          </p:spPr>
          <p:txBody>
            <a:bodyPr/>
            <a:lstStyle/>
            <a:p>
              <a:endParaRPr lang="it-IT"/>
            </a:p>
          </p:txBody>
        </p:sp>
        <p:sp>
          <p:nvSpPr>
            <p:cNvPr id="53789" name="Line 541"/>
            <p:cNvSpPr>
              <a:spLocks noChangeShapeType="1"/>
            </p:cNvSpPr>
            <p:nvPr/>
          </p:nvSpPr>
          <p:spPr bwMode="auto">
            <a:xfrm flipV="1">
              <a:off x="3913" y="1803"/>
              <a:ext cx="1" cy="15"/>
            </a:xfrm>
            <a:prstGeom prst="line">
              <a:avLst/>
            </a:prstGeom>
            <a:noFill/>
            <a:ln w="4763">
              <a:solidFill>
                <a:srgbClr val="00FF00"/>
              </a:solidFill>
              <a:round/>
              <a:headEnd/>
              <a:tailEnd/>
            </a:ln>
          </p:spPr>
          <p:txBody>
            <a:bodyPr/>
            <a:lstStyle/>
            <a:p>
              <a:endParaRPr lang="it-IT"/>
            </a:p>
          </p:txBody>
        </p:sp>
        <p:sp>
          <p:nvSpPr>
            <p:cNvPr id="53790" name="Line 542"/>
            <p:cNvSpPr>
              <a:spLocks noChangeShapeType="1"/>
            </p:cNvSpPr>
            <p:nvPr/>
          </p:nvSpPr>
          <p:spPr bwMode="auto">
            <a:xfrm>
              <a:off x="3898" y="1818"/>
              <a:ext cx="30" cy="1"/>
            </a:xfrm>
            <a:prstGeom prst="line">
              <a:avLst/>
            </a:prstGeom>
            <a:noFill/>
            <a:ln w="4763">
              <a:solidFill>
                <a:srgbClr val="00FF00"/>
              </a:solidFill>
              <a:round/>
              <a:headEnd/>
              <a:tailEnd/>
            </a:ln>
          </p:spPr>
          <p:txBody>
            <a:bodyPr/>
            <a:lstStyle/>
            <a:p>
              <a:endParaRPr lang="it-IT"/>
            </a:p>
          </p:txBody>
        </p:sp>
        <p:sp>
          <p:nvSpPr>
            <p:cNvPr id="53791" name="Line 543"/>
            <p:cNvSpPr>
              <a:spLocks noChangeShapeType="1"/>
            </p:cNvSpPr>
            <p:nvPr/>
          </p:nvSpPr>
          <p:spPr bwMode="auto">
            <a:xfrm>
              <a:off x="3985" y="1807"/>
              <a:ext cx="1" cy="18"/>
            </a:xfrm>
            <a:prstGeom prst="line">
              <a:avLst/>
            </a:prstGeom>
            <a:noFill/>
            <a:ln w="4763">
              <a:solidFill>
                <a:srgbClr val="00FF00"/>
              </a:solidFill>
              <a:round/>
              <a:headEnd/>
              <a:tailEnd/>
            </a:ln>
          </p:spPr>
          <p:txBody>
            <a:bodyPr/>
            <a:lstStyle/>
            <a:p>
              <a:endParaRPr lang="it-IT"/>
            </a:p>
          </p:txBody>
        </p:sp>
        <p:sp>
          <p:nvSpPr>
            <p:cNvPr id="53792" name="Line 544"/>
            <p:cNvSpPr>
              <a:spLocks noChangeShapeType="1"/>
            </p:cNvSpPr>
            <p:nvPr/>
          </p:nvSpPr>
          <p:spPr bwMode="auto">
            <a:xfrm>
              <a:off x="3970" y="1807"/>
              <a:ext cx="30" cy="1"/>
            </a:xfrm>
            <a:prstGeom prst="line">
              <a:avLst/>
            </a:prstGeom>
            <a:noFill/>
            <a:ln w="4763">
              <a:solidFill>
                <a:srgbClr val="00FF00"/>
              </a:solidFill>
              <a:round/>
              <a:headEnd/>
              <a:tailEnd/>
            </a:ln>
          </p:spPr>
          <p:txBody>
            <a:bodyPr/>
            <a:lstStyle/>
            <a:p>
              <a:endParaRPr lang="it-IT"/>
            </a:p>
          </p:txBody>
        </p:sp>
        <p:sp>
          <p:nvSpPr>
            <p:cNvPr id="53793" name="Line 545"/>
            <p:cNvSpPr>
              <a:spLocks noChangeShapeType="1"/>
            </p:cNvSpPr>
            <p:nvPr/>
          </p:nvSpPr>
          <p:spPr bwMode="auto">
            <a:xfrm flipV="1">
              <a:off x="3985" y="1860"/>
              <a:ext cx="1" cy="18"/>
            </a:xfrm>
            <a:prstGeom prst="line">
              <a:avLst/>
            </a:prstGeom>
            <a:noFill/>
            <a:ln w="4763">
              <a:solidFill>
                <a:srgbClr val="00FF00"/>
              </a:solidFill>
              <a:round/>
              <a:headEnd/>
              <a:tailEnd/>
            </a:ln>
          </p:spPr>
          <p:txBody>
            <a:bodyPr/>
            <a:lstStyle/>
            <a:p>
              <a:endParaRPr lang="it-IT"/>
            </a:p>
          </p:txBody>
        </p:sp>
        <p:sp>
          <p:nvSpPr>
            <p:cNvPr id="53794" name="Line 546"/>
            <p:cNvSpPr>
              <a:spLocks noChangeShapeType="1"/>
            </p:cNvSpPr>
            <p:nvPr/>
          </p:nvSpPr>
          <p:spPr bwMode="auto">
            <a:xfrm>
              <a:off x="3970" y="1878"/>
              <a:ext cx="30" cy="1"/>
            </a:xfrm>
            <a:prstGeom prst="line">
              <a:avLst/>
            </a:prstGeom>
            <a:noFill/>
            <a:ln w="4763">
              <a:solidFill>
                <a:srgbClr val="00FF00"/>
              </a:solidFill>
              <a:round/>
              <a:headEnd/>
              <a:tailEnd/>
            </a:ln>
          </p:spPr>
          <p:txBody>
            <a:bodyPr/>
            <a:lstStyle/>
            <a:p>
              <a:endParaRPr lang="it-IT"/>
            </a:p>
          </p:txBody>
        </p:sp>
        <p:sp>
          <p:nvSpPr>
            <p:cNvPr id="53795" name="Line 547"/>
            <p:cNvSpPr>
              <a:spLocks noChangeShapeType="1"/>
            </p:cNvSpPr>
            <p:nvPr/>
          </p:nvSpPr>
          <p:spPr bwMode="auto">
            <a:xfrm>
              <a:off x="4058" y="1714"/>
              <a:ext cx="1" cy="14"/>
            </a:xfrm>
            <a:prstGeom prst="line">
              <a:avLst/>
            </a:prstGeom>
            <a:noFill/>
            <a:ln w="4763">
              <a:solidFill>
                <a:srgbClr val="00FF00"/>
              </a:solidFill>
              <a:round/>
              <a:headEnd/>
              <a:tailEnd/>
            </a:ln>
          </p:spPr>
          <p:txBody>
            <a:bodyPr/>
            <a:lstStyle/>
            <a:p>
              <a:endParaRPr lang="it-IT"/>
            </a:p>
          </p:txBody>
        </p:sp>
        <p:sp>
          <p:nvSpPr>
            <p:cNvPr id="53796" name="Line 548"/>
            <p:cNvSpPr>
              <a:spLocks noChangeShapeType="1"/>
            </p:cNvSpPr>
            <p:nvPr/>
          </p:nvSpPr>
          <p:spPr bwMode="auto">
            <a:xfrm>
              <a:off x="4043" y="1714"/>
              <a:ext cx="29" cy="1"/>
            </a:xfrm>
            <a:prstGeom prst="line">
              <a:avLst/>
            </a:prstGeom>
            <a:noFill/>
            <a:ln w="4763">
              <a:solidFill>
                <a:srgbClr val="00FF00"/>
              </a:solidFill>
              <a:round/>
              <a:headEnd/>
              <a:tailEnd/>
            </a:ln>
          </p:spPr>
          <p:txBody>
            <a:bodyPr/>
            <a:lstStyle/>
            <a:p>
              <a:endParaRPr lang="it-IT"/>
            </a:p>
          </p:txBody>
        </p:sp>
        <p:sp>
          <p:nvSpPr>
            <p:cNvPr id="53797" name="Line 549"/>
            <p:cNvSpPr>
              <a:spLocks noChangeShapeType="1"/>
            </p:cNvSpPr>
            <p:nvPr/>
          </p:nvSpPr>
          <p:spPr bwMode="auto">
            <a:xfrm flipV="1">
              <a:off x="4058" y="1763"/>
              <a:ext cx="1" cy="14"/>
            </a:xfrm>
            <a:prstGeom prst="line">
              <a:avLst/>
            </a:prstGeom>
            <a:noFill/>
            <a:ln w="4763">
              <a:solidFill>
                <a:srgbClr val="00FF00"/>
              </a:solidFill>
              <a:round/>
              <a:headEnd/>
              <a:tailEnd/>
            </a:ln>
          </p:spPr>
          <p:txBody>
            <a:bodyPr/>
            <a:lstStyle/>
            <a:p>
              <a:endParaRPr lang="it-IT"/>
            </a:p>
          </p:txBody>
        </p:sp>
        <p:sp>
          <p:nvSpPr>
            <p:cNvPr id="53798" name="Line 550"/>
            <p:cNvSpPr>
              <a:spLocks noChangeShapeType="1"/>
            </p:cNvSpPr>
            <p:nvPr/>
          </p:nvSpPr>
          <p:spPr bwMode="auto">
            <a:xfrm>
              <a:off x="4043" y="1777"/>
              <a:ext cx="29" cy="1"/>
            </a:xfrm>
            <a:prstGeom prst="line">
              <a:avLst/>
            </a:prstGeom>
            <a:noFill/>
            <a:ln w="4763">
              <a:solidFill>
                <a:srgbClr val="00FF00"/>
              </a:solidFill>
              <a:round/>
              <a:headEnd/>
              <a:tailEnd/>
            </a:ln>
          </p:spPr>
          <p:txBody>
            <a:bodyPr/>
            <a:lstStyle/>
            <a:p>
              <a:endParaRPr lang="it-IT"/>
            </a:p>
          </p:txBody>
        </p:sp>
        <p:sp>
          <p:nvSpPr>
            <p:cNvPr id="53799" name="Line 551"/>
            <p:cNvSpPr>
              <a:spLocks noChangeShapeType="1"/>
            </p:cNvSpPr>
            <p:nvPr/>
          </p:nvSpPr>
          <p:spPr bwMode="auto">
            <a:xfrm>
              <a:off x="4130" y="1664"/>
              <a:ext cx="1" cy="31"/>
            </a:xfrm>
            <a:prstGeom prst="line">
              <a:avLst/>
            </a:prstGeom>
            <a:noFill/>
            <a:ln w="4763">
              <a:solidFill>
                <a:srgbClr val="00FF00"/>
              </a:solidFill>
              <a:round/>
              <a:headEnd/>
              <a:tailEnd/>
            </a:ln>
          </p:spPr>
          <p:txBody>
            <a:bodyPr/>
            <a:lstStyle/>
            <a:p>
              <a:endParaRPr lang="it-IT"/>
            </a:p>
          </p:txBody>
        </p:sp>
        <p:sp>
          <p:nvSpPr>
            <p:cNvPr id="53800" name="Line 552"/>
            <p:cNvSpPr>
              <a:spLocks noChangeShapeType="1"/>
            </p:cNvSpPr>
            <p:nvPr/>
          </p:nvSpPr>
          <p:spPr bwMode="auto">
            <a:xfrm>
              <a:off x="4115" y="1664"/>
              <a:ext cx="30" cy="1"/>
            </a:xfrm>
            <a:prstGeom prst="line">
              <a:avLst/>
            </a:prstGeom>
            <a:noFill/>
            <a:ln w="4763">
              <a:solidFill>
                <a:srgbClr val="00FF00"/>
              </a:solidFill>
              <a:round/>
              <a:headEnd/>
              <a:tailEnd/>
            </a:ln>
          </p:spPr>
          <p:txBody>
            <a:bodyPr/>
            <a:lstStyle/>
            <a:p>
              <a:endParaRPr lang="it-IT"/>
            </a:p>
          </p:txBody>
        </p:sp>
        <p:sp>
          <p:nvSpPr>
            <p:cNvPr id="53801" name="Line 553"/>
            <p:cNvSpPr>
              <a:spLocks noChangeShapeType="1"/>
            </p:cNvSpPr>
            <p:nvPr/>
          </p:nvSpPr>
          <p:spPr bwMode="auto">
            <a:xfrm flipV="1">
              <a:off x="4130" y="1730"/>
              <a:ext cx="1" cy="31"/>
            </a:xfrm>
            <a:prstGeom prst="line">
              <a:avLst/>
            </a:prstGeom>
            <a:noFill/>
            <a:ln w="4763">
              <a:solidFill>
                <a:srgbClr val="00FF00"/>
              </a:solidFill>
              <a:round/>
              <a:headEnd/>
              <a:tailEnd/>
            </a:ln>
          </p:spPr>
          <p:txBody>
            <a:bodyPr/>
            <a:lstStyle/>
            <a:p>
              <a:endParaRPr lang="it-IT"/>
            </a:p>
          </p:txBody>
        </p:sp>
        <p:sp>
          <p:nvSpPr>
            <p:cNvPr id="53802" name="Line 554"/>
            <p:cNvSpPr>
              <a:spLocks noChangeShapeType="1"/>
            </p:cNvSpPr>
            <p:nvPr/>
          </p:nvSpPr>
          <p:spPr bwMode="auto">
            <a:xfrm>
              <a:off x="4115" y="1761"/>
              <a:ext cx="30" cy="1"/>
            </a:xfrm>
            <a:prstGeom prst="line">
              <a:avLst/>
            </a:prstGeom>
            <a:noFill/>
            <a:ln w="4763">
              <a:solidFill>
                <a:srgbClr val="00FF00"/>
              </a:solidFill>
              <a:round/>
              <a:headEnd/>
              <a:tailEnd/>
            </a:ln>
          </p:spPr>
          <p:txBody>
            <a:bodyPr/>
            <a:lstStyle/>
            <a:p>
              <a:endParaRPr lang="it-IT"/>
            </a:p>
          </p:txBody>
        </p:sp>
        <p:sp>
          <p:nvSpPr>
            <p:cNvPr id="53803" name="Line 555"/>
            <p:cNvSpPr>
              <a:spLocks noChangeShapeType="1"/>
            </p:cNvSpPr>
            <p:nvPr/>
          </p:nvSpPr>
          <p:spPr bwMode="auto">
            <a:xfrm>
              <a:off x="4202" y="1611"/>
              <a:ext cx="1" cy="60"/>
            </a:xfrm>
            <a:prstGeom prst="line">
              <a:avLst/>
            </a:prstGeom>
            <a:noFill/>
            <a:ln w="4763">
              <a:solidFill>
                <a:srgbClr val="00FF00"/>
              </a:solidFill>
              <a:round/>
              <a:headEnd/>
              <a:tailEnd/>
            </a:ln>
          </p:spPr>
          <p:txBody>
            <a:bodyPr/>
            <a:lstStyle/>
            <a:p>
              <a:endParaRPr lang="it-IT"/>
            </a:p>
          </p:txBody>
        </p:sp>
        <p:sp>
          <p:nvSpPr>
            <p:cNvPr id="53804" name="Line 556"/>
            <p:cNvSpPr>
              <a:spLocks noChangeShapeType="1"/>
            </p:cNvSpPr>
            <p:nvPr/>
          </p:nvSpPr>
          <p:spPr bwMode="auto">
            <a:xfrm>
              <a:off x="4187" y="1611"/>
              <a:ext cx="30" cy="1"/>
            </a:xfrm>
            <a:prstGeom prst="line">
              <a:avLst/>
            </a:prstGeom>
            <a:noFill/>
            <a:ln w="4763">
              <a:solidFill>
                <a:srgbClr val="00FF00"/>
              </a:solidFill>
              <a:round/>
              <a:headEnd/>
              <a:tailEnd/>
            </a:ln>
          </p:spPr>
          <p:txBody>
            <a:bodyPr/>
            <a:lstStyle/>
            <a:p>
              <a:endParaRPr lang="it-IT"/>
            </a:p>
          </p:txBody>
        </p:sp>
        <p:sp>
          <p:nvSpPr>
            <p:cNvPr id="53805" name="Line 557"/>
            <p:cNvSpPr>
              <a:spLocks noChangeShapeType="1"/>
            </p:cNvSpPr>
            <p:nvPr/>
          </p:nvSpPr>
          <p:spPr bwMode="auto">
            <a:xfrm flipV="1">
              <a:off x="4202" y="1706"/>
              <a:ext cx="1" cy="60"/>
            </a:xfrm>
            <a:prstGeom prst="line">
              <a:avLst/>
            </a:prstGeom>
            <a:noFill/>
            <a:ln w="4763">
              <a:solidFill>
                <a:srgbClr val="00FF00"/>
              </a:solidFill>
              <a:round/>
              <a:headEnd/>
              <a:tailEnd/>
            </a:ln>
          </p:spPr>
          <p:txBody>
            <a:bodyPr/>
            <a:lstStyle/>
            <a:p>
              <a:endParaRPr lang="it-IT"/>
            </a:p>
          </p:txBody>
        </p:sp>
        <p:sp>
          <p:nvSpPr>
            <p:cNvPr id="53806" name="Line 558"/>
            <p:cNvSpPr>
              <a:spLocks noChangeShapeType="1"/>
            </p:cNvSpPr>
            <p:nvPr/>
          </p:nvSpPr>
          <p:spPr bwMode="auto">
            <a:xfrm>
              <a:off x="4187" y="1766"/>
              <a:ext cx="30" cy="1"/>
            </a:xfrm>
            <a:prstGeom prst="line">
              <a:avLst/>
            </a:prstGeom>
            <a:noFill/>
            <a:ln w="4763">
              <a:solidFill>
                <a:srgbClr val="00FF00"/>
              </a:solidFill>
              <a:round/>
              <a:headEnd/>
              <a:tailEnd/>
            </a:ln>
          </p:spPr>
          <p:txBody>
            <a:bodyPr/>
            <a:lstStyle/>
            <a:p>
              <a:endParaRPr lang="it-IT"/>
            </a:p>
          </p:txBody>
        </p:sp>
        <p:sp>
          <p:nvSpPr>
            <p:cNvPr id="53807" name="Line 559"/>
            <p:cNvSpPr>
              <a:spLocks noChangeShapeType="1"/>
            </p:cNvSpPr>
            <p:nvPr/>
          </p:nvSpPr>
          <p:spPr bwMode="auto">
            <a:xfrm>
              <a:off x="4275" y="1528"/>
              <a:ext cx="1" cy="30"/>
            </a:xfrm>
            <a:prstGeom prst="line">
              <a:avLst/>
            </a:prstGeom>
            <a:noFill/>
            <a:ln w="4763">
              <a:solidFill>
                <a:srgbClr val="00FF00"/>
              </a:solidFill>
              <a:round/>
              <a:headEnd/>
              <a:tailEnd/>
            </a:ln>
          </p:spPr>
          <p:txBody>
            <a:bodyPr/>
            <a:lstStyle/>
            <a:p>
              <a:endParaRPr lang="it-IT"/>
            </a:p>
          </p:txBody>
        </p:sp>
        <p:sp>
          <p:nvSpPr>
            <p:cNvPr id="53808" name="Line 560"/>
            <p:cNvSpPr>
              <a:spLocks noChangeShapeType="1"/>
            </p:cNvSpPr>
            <p:nvPr/>
          </p:nvSpPr>
          <p:spPr bwMode="auto">
            <a:xfrm>
              <a:off x="4260" y="1528"/>
              <a:ext cx="30" cy="1"/>
            </a:xfrm>
            <a:prstGeom prst="line">
              <a:avLst/>
            </a:prstGeom>
            <a:noFill/>
            <a:ln w="4763">
              <a:solidFill>
                <a:srgbClr val="00FF00"/>
              </a:solidFill>
              <a:round/>
              <a:headEnd/>
              <a:tailEnd/>
            </a:ln>
          </p:spPr>
          <p:txBody>
            <a:bodyPr/>
            <a:lstStyle/>
            <a:p>
              <a:endParaRPr lang="it-IT"/>
            </a:p>
          </p:txBody>
        </p:sp>
        <p:sp>
          <p:nvSpPr>
            <p:cNvPr id="53809" name="Line 561"/>
            <p:cNvSpPr>
              <a:spLocks noChangeShapeType="1"/>
            </p:cNvSpPr>
            <p:nvPr/>
          </p:nvSpPr>
          <p:spPr bwMode="auto">
            <a:xfrm flipV="1">
              <a:off x="4275" y="1593"/>
              <a:ext cx="1" cy="30"/>
            </a:xfrm>
            <a:prstGeom prst="line">
              <a:avLst/>
            </a:prstGeom>
            <a:noFill/>
            <a:ln w="4763">
              <a:solidFill>
                <a:srgbClr val="00FF00"/>
              </a:solidFill>
              <a:round/>
              <a:headEnd/>
              <a:tailEnd/>
            </a:ln>
          </p:spPr>
          <p:txBody>
            <a:bodyPr/>
            <a:lstStyle/>
            <a:p>
              <a:endParaRPr lang="it-IT"/>
            </a:p>
          </p:txBody>
        </p:sp>
        <p:sp>
          <p:nvSpPr>
            <p:cNvPr id="53810" name="Line 562"/>
            <p:cNvSpPr>
              <a:spLocks noChangeShapeType="1"/>
            </p:cNvSpPr>
            <p:nvPr/>
          </p:nvSpPr>
          <p:spPr bwMode="auto">
            <a:xfrm>
              <a:off x="4260" y="1623"/>
              <a:ext cx="30" cy="1"/>
            </a:xfrm>
            <a:prstGeom prst="line">
              <a:avLst/>
            </a:prstGeom>
            <a:noFill/>
            <a:ln w="4763">
              <a:solidFill>
                <a:srgbClr val="00FF00"/>
              </a:solidFill>
              <a:round/>
              <a:headEnd/>
              <a:tailEnd/>
            </a:ln>
          </p:spPr>
          <p:txBody>
            <a:bodyPr/>
            <a:lstStyle/>
            <a:p>
              <a:endParaRPr lang="it-IT"/>
            </a:p>
          </p:txBody>
        </p:sp>
        <p:sp>
          <p:nvSpPr>
            <p:cNvPr id="53811" name="Line 563"/>
            <p:cNvSpPr>
              <a:spLocks noChangeShapeType="1"/>
            </p:cNvSpPr>
            <p:nvPr/>
          </p:nvSpPr>
          <p:spPr bwMode="auto">
            <a:xfrm>
              <a:off x="4347" y="1609"/>
              <a:ext cx="1" cy="30"/>
            </a:xfrm>
            <a:prstGeom prst="line">
              <a:avLst/>
            </a:prstGeom>
            <a:noFill/>
            <a:ln w="4763">
              <a:solidFill>
                <a:srgbClr val="00FF00"/>
              </a:solidFill>
              <a:round/>
              <a:headEnd/>
              <a:tailEnd/>
            </a:ln>
          </p:spPr>
          <p:txBody>
            <a:bodyPr/>
            <a:lstStyle/>
            <a:p>
              <a:endParaRPr lang="it-IT"/>
            </a:p>
          </p:txBody>
        </p:sp>
        <p:sp>
          <p:nvSpPr>
            <p:cNvPr id="53812" name="Line 564"/>
            <p:cNvSpPr>
              <a:spLocks noChangeShapeType="1"/>
            </p:cNvSpPr>
            <p:nvPr/>
          </p:nvSpPr>
          <p:spPr bwMode="auto">
            <a:xfrm>
              <a:off x="4332" y="1609"/>
              <a:ext cx="30" cy="1"/>
            </a:xfrm>
            <a:prstGeom prst="line">
              <a:avLst/>
            </a:prstGeom>
            <a:noFill/>
            <a:ln w="4763">
              <a:solidFill>
                <a:srgbClr val="00FF00"/>
              </a:solidFill>
              <a:round/>
              <a:headEnd/>
              <a:tailEnd/>
            </a:ln>
          </p:spPr>
          <p:txBody>
            <a:bodyPr/>
            <a:lstStyle/>
            <a:p>
              <a:endParaRPr lang="it-IT"/>
            </a:p>
          </p:txBody>
        </p:sp>
        <p:sp>
          <p:nvSpPr>
            <p:cNvPr id="53813" name="Line 565"/>
            <p:cNvSpPr>
              <a:spLocks noChangeShapeType="1"/>
            </p:cNvSpPr>
            <p:nvPr/>
          </p:nvSpPr>
          <p:spPr bwMode="auto">
            <a:xfrm flipV="1">
              <a:off x="4347" y="1674"/>
              <a:ext cx="1" cy="31"/>
            </a:xfrm>
            <a:prstGeom prst="line">
              <a:avLst/>
            </a:prstGeom>
            <a:noFill/>
            <a:ln w="4763">
              <a:solidFill>
                <a:srgbClr val="00FF00"/>
              </a:solidFill>
              <a:round/>
              <a:headEnd/>
              <a:tailEnd/>
            </a:ln>
          </p:spPr>
          <p:txBody>
            <a:bodyPr/>
            <a:lstStyle/>
            <a:p>
              <a:endParaRPr lang="it-IT"/>
            </a:p>
          </p:txBody>
        </p:sp>
        <p:sp>
          <p:nvSpPr>
            <p:cNvPr id="53814" name="Line 566"/>
            <p:cNvSpPr>
              <a:spLocks noChangeShapeType="1"/>
            </p:cNvSpPr>
            <p:nvPr/>
          </p:nvSpPr>
          <p:spPr bwMode="auto">
            <a:xfrm>
              <a:off x="4332" y="1705"/>
              <a:ext cx="30" cy="1"/>
            </a:xfrm>
            <a:prstGeom prst="line">
              <a:avLst/>
            </a:prstGeom>
            <a:noFill/>
            <a:ln w="4763">
              <a:solidFill>
                <a:srgbClr val="00FF00"/>
              </a:solidFill>
              <a:round/>
              <a:headEnd/>
              <a:tailEnd/>
            </a:ln>
          </p:spPr>
          <p:txBody>
            <a:bodyPr/>
            <a:lstStyle/>
            <a:p>
              <a:endParaRPr lang="it-IT"/>
            </a:p>
          </p:txBody>
        </p:sp>
        <p:sp>
          <p:nvSpPr>
            <p:cNvPr id="53815" name="Line 567"/>
            <p:cNvSpPr>
              <a:spLocks noChangeShapeType="1"/>
            </p:cNvSpPr>
            <p:nvPr/>
          </p:nvSpPr>
          <p:spPr bwMode="auto">
            <a:xfrm>
              <a:off x="4419" y="1436"/>
              <a:ext cx="1" cy="31"/>
            </a:xfrm>
            <a:prstGeom prst="line">
              <a:avLst/>
            </a:prstGeom>
            <a:noFill/>
            <a:ln w="4763">
              <a:solidFill>
                <a:srgbClr val="00FF00"/>
              </a:solidFill>
              <a:round/>
              <a:headEnd/>
              <a:tailEnd/>
            </a:ln>
          </p:spPr>
          <p:txBody>
            <a:bodyPr/>
            <a:lstStyle/>
            <a:p>
              <a:endParaRPr lang="it-IT"/>
            </a:p>
          </p:txBody>
        </p:sp>
        <p:sp>
          <p:nvSpPr>
            <p:cNvPr id="53816" name="Line 568"/>
            <p:cNvSpPr>
              <a:spLocks noChangeShapeType="1"/>
            </p:cNvSpPr>
            <p:nvPr/>
          </p:nvSpPr>
          <p:spPr bwMode="auto">
            <a:xfrm>
              <a:off x="4404" y="1436"/>
              <a:ext cx="30" cy="1"/>
            </a:xfrm>
            <a:prstGeom prst="line">
              <a:avLst/>
            </a:prstGeom>
            <a:noFill/>
            <a:ln w="4763">
              <a:solidFill>
                <a:srgbClr val="00FF00"/>
              </a:solidFill>
              <a:round/>
              <a:headEnd/>
              <a:tailEnd/>
            </a:ln>
          </p:spPr>
          <p:txBody>
            <a:bodyPr/>
            <a:lstStyle/>
            <a:p>
              <a:endParaRPr lang="it-IT"/>
            </a:p>
          </p:txBody>
        </p:sp>
        <p:sp>
          <p:nvSpPr>
            <p:cNvPr id="53817" name="Line 569"/>
            <p:cNvSpPr>
              <a:spLocks noChangeShapeType="1"/>
            </p:cNvSpPr>
            <p:nvPr/>
          </p:nvSpPr>
          <p:spPr bwMode="auto">
            <a:xfrm flipV="1">
              <a:off x="4419" y="1502"/>
              <a:ext cx="1" cy="32"/>
            </a:xfrm>
            <a:prstGeom prst="line">
              <a:avLst/>
            </a:prstGeom>
            <a:noFill/>
            <a:ln w="4763">
              <a:solidFill>
                <a:srgbClr val="00FF00"/>
              </a:solidFill>
              <a:round/>
              <a:headEnd/>
              <a:tailEnd/>
            </a:ln>
          </p:spPr>
          <p:txBody>
            <a:bodyPr/>
            <a:lstStyle/>
            <a:p>
              <a:endParaRPr lang="it-IT"/>
            </a:p>
          </p:txBody>
        </p:sp>
        <p:sp>
          <p:nvSpPr>
            <p:cNvPr id="53818" name="Line 570"/>
            <p:cNvSpPr>
              <a:spLocks noChangeShapeType="1"/>
            </p:cNvSpPr>
            <p:nvPr/>
          </p:nvSpPr>
          <p:spPr bwMode="auto">
            <a:xfrm>
              <a:off x="4404" y="1534"/>
              <a:ext cx="30" cy="1"/>
            </a:xfrm>
            <a:prstGeom prst="line">
              <a:avLst/>
            </a:prstGeom>
            <a:noFill/>
            <a:ln w="4763">
              <a:solidFill>
                <a:srgbClr val="00FF00"/>
              </a:solidFill>
              <a:round/>
              <a:headEnd/>
              <a:tailEnd/>
            </a:ln>
          </p:spPr>
          <p:txBody>
            <a:bodyPr/>
            <a:lstStyle/>
            <a:p>
              <a:endParaRPr lang="it-IT"/>
            </a:p>
          </p:txBody>
        </p:sp>
        <p:sp>
          <p:nvSpPr>
            <p:cNvPr id="53819" name="Line 571"/>
            <p:cNvSpPr>
              <a:spLocks noChangeShapeType="1"/>
            </p:cNvSpPr>
            <p:nvPr/>
          </p:nvSpPr>
          <p:spPr bwMode="auto">
            <a:xfrm>
              <a:off x="4492" y="1543"/>
              <a:ext cx="1" cy="39"/>
            </a:xfrm>
            <a:prstGeom prst="line">
              <a:avLst/>
            </a:prstGeom>
            <a:noFill/>
            <a:ln w="4763">
              <a:solidFill>
                <a:srgbClr val="00FF00"/>
              </a:solidFill>
              <a:round/>
              <a:headEnd/>
              <a:tailEnd/>
            </a:ln>
          </p:spPr>
          <p:txBody>
            <a:bodyPr/>
            <a:lstStyle/>
            <a:p>
              <a:endParaRPr lang="it-IT"/>
            </a:p>
          </p:txBody>
        </p:sp>
        <p:sp>
          <p:nvSpPr>
            <p:cNvPr id="53820" name="Line 572"/>
            <p:cNvSpPr>
              <a:spLocks noChangeShapeType="1"/>
            </p:cNvSpPr>
            <p:nvPr/>
          </p:nvSpPr>
          <p:spPr bwMode="auto">
            <a:xfrm>
              <a:off x="4477" y="1543"/>
              <a:ext cx="30" cy="1"/>
            </a:xfrm>
            <a:prstGeom prst="line">
              <a:avLst/>
            </a:prstGeom>
            <a:noFill/>
            <a:ln w="4763">
              <a:solidFill>
                <a:srgbClr val="00FF00"/>
              </a:solidFill>
              <a:round/>
              <a:headEnd/>
              <a:tailEnd/>
            </a:ln>
          </p:spPr>
          <p:txBody>
            <a:bodyPr/>
            <a:lstStyle/>
            <a:p>
              <a:endParaRPr lang="it-IT"/>
            </a:p>
          </p:txBody>
        </p:sp>
        <p:sp>
          <p:nvSpPr>
            <p:cNvPr id="53821" name="Line 573"/>
            <p:cNvSpPr>
              <a:spLocks noChangeShapeType="1"/>
            </p:cNvSpPr>
            <p:nvPr/>
          </p:nvSpPr>
          <p:spPr bwMode="auto">
            <a:xfrm flipV="1">
              <a:off x="4492" y="1618"/>
              <a:ext cx="1" cy="39"/>
            </a:xfrm>
            <a:prstGeom prst="line">
              <a:avLst/>
            </a:prstGeom>
            <a:noFill/>
            <a:ln w="4763">
              <a:solidFill>
                <a:srgbClr val="00FF00"/>
              </a:solidFill>
              <a:round/>
              <a:headEnd/>
              <a:tailEnd/>
            </a:ln>
          </p:spPr>
          <p:txBody>
            <a:bodyPr/>
            <a:lstStyle/>
            <a:p>
              <a:endParaRPr lang="it-IT"/>
            </a:p>
          </p:txBody>
        </p:sp>
        <p:sp>
          <p:nvSpPr>
            <p:cNvPr id="53822" name="Line 574"/>
            <p:cNvSpPr>
              <a:spLocks noChangeShapeType="1"/>
            </p:cNvSpPr>
            <p:nvPr/>
          </p:nvSpPr>
          <p:spPr bwMode="auto">
            <a:xfrm>
              <a:off x="4477" y="1657"/>
              <a:ext cx="30" cy="1"/>
            </a:xfrm>
            <a:prstGeom prst="line">
              <a:avLst/>
            </a:prstGeom>
            <a:noFill/>
            <a:ln w="4763">
              <a:solidFill>
                <a:srgbClr val="00FF00"/>
              </a:solidFill>
              <a:round/>
              <a:headEnd/>
              <a:tailEnd/>
            </a:ln>
          </p:spPr>
          <p:txBody>
            <a:bodyPr/>
            <a:lstStyle/>
            <a:p>
              <a:endParaRPr lang="it-IT"/>
            </a:p>
          </p:txBody>
        </p:sp>
        <p:sp>
          <p:nvSpPr>
            <p:cNvPr id="53823" name="Line 575"/>
            <p:cNvSpPr>
              <a:spLocks noChangeShapeType="1"/>
            </p:cNvSpPr>
            <p:nvPr/>
          </p:nvSpPr>
          <p:spPr bwMode="auto">
            <a:xfrm>
              <a:off x="4564" y="1396"/>
              <a:ext cx="1" cy="36"/>
            </a:xfrm>
            <a:prstGeom prst="line">
              <a:avLst/>
            </a:prstGeom>
            <a:noFill/>
            <a:ln w="4763">
              <a:solidFill>
                <a:srgbClr val="00FF00"/>
              </a:solidFill>
              <a:round/>
              <a:headEnd/>
              <a:tailEnd/>
            </a:ln>
          </p:spPr>
          <p:txBody>
            <a:bodyPr/>
            <a:lstStyle/>
            <a:p>
              <a:endParaRPr lang="it-IT"/>
            </a:p>
          </p:txBody>
        </p:sp>
        <p:sp>
          <p:nvSpPr>
            <p:cNvPr id="53824" name="Line 576"/>
            <p:cNvSpPr>
              <a:spLocks noChangeShapeType="1"/>
            </p:cNvSpPr>
            <p:nvPr/>
          </p:nvSpPr>
          <p:spPr bwMode="auto">
            <a:xfrm>
              <a:off x="4549" y="1396"/>
              <a:ext cx="30" cy="1"/>
            </a:xfrm>
            <a:prstGeom prst="line">
              <a:avLst/>
            </a:prstGeom>
            <a:noFill/>
            <a:ln w="4763">
              <a:solidFill>
                <a:srgbClr val="00FF00"/>
              </a:solidFill>
              <a:round/>
              <a:headEnd/>
              <a:tailEnd/>
            </a:ln>
          </p:spPr>
          <p:txBody>
            <a:bodyPr/>
            <a:lstStyle/>
            <a:p>
              <a:endParaRPr lang="it-IT"/>
            </a:p>
          </p:txBody>
        </p:sp>
        <p:sp>
          <p:nvSpPr>
            <p:cNvPr id="53825" name="Line 577"/>
            <p:cNvSpPr>
              <a:spLocks noChangeShapeType="1"/>
            </p:cNvSpPr>
            <p:nvPr/>
          </p:nvSpPr>
          <p:spPr bwMode="auto">
            <a:xfrm flipV="1">
              <a:off x="4564" y="1467"/>
              <a:ext cx="1" cy="36"/>
            </a:xfrm>
            <a:prstGeom prst="line">
              <a:avLst/>
            </a:prstGeom>
            <a:noFill/>
            <a:ln w="4763">
              <a:solidFill>
                <a:srgbClr val="00FF00"/>
              </a:solidFill>
              <a:round/>
              <a:headEnd/>
              <a:tailEnd/>
            </a:ln>
          </p:spPr>
          <p:txBody>
            <a:bodyPr/>
            <a:lstStyle/>
            <a:p>
              <a:endParaRPr lang="it-IT"/>
            </a:p>
          </p:txBody>
        </p:sp>
        <p:sp>
          <p:nvSpPr>
            <p:cNvPr id="53826" name="Line 578"/>
            <p:cNvSpPr>
              <a:spLocks noChangeShapeType="1"/>
            </p:cNvSpPr>
            <p:nvPr/>
          </p:nvSpPr>
          <p:spPr bwMode="auto">
            <a:xfrm>
              <a:off x="4549" y="1503"/>
              <a:ext cx="30" cy="1"/>
            </a:xfrm>
            <a:prstGeom prst="line">
              <a:avLst/>
            </a:prstGeom>
            <a:noFill/>
            <a:ln w="4763">
              <a:solidFill>
                <a:srgbClr val="00FF00"/>
              </a:solidFill>
              <a:round/>
              <a:headEnd/>
              <a:tailEnd/>
            </a:ln>
          </p:spPr>
          <p:txBody>
            <a:bodyPr/>
            <a:lstStyle/>
            <a:p>
              <a:endParaRPr lang="it-IT"/>
            </a:p>
          </p:txBody>
        </p:sp>
        <p:sp>
          <p:nvSpPr>
            <p:cNvPr id="53827" name="Line 579"/>
            <p:cNvSpPr>
              <a:spLocks noChangeShapeType="1"/>
            </p:cNvSpPr>
            <p:nvPr/>
          </p:nvSpPr>
          <p:spPr bwMode="auto">
            <a:xfrm>
              <a:off x="4636" y="1450"/>
              <a:ext cx="1" cy="35"/>
            </a:xfrm>
            <a:prstGeom prst="line">
              <a:avLst/>
            </a:prstGeom>
            <a:noFill/>
            <a:ln w="4763">
              <a:solidFill>
                <a:srgbClr val="00FF00"/>
              </a:solidFill>
              <a:round/>
              <a:headEnd/>
              <a:tailEnd/>
            </a:ln>
          </p:spPr>
          <p:txBody>
            <a:bodyPr/>
            <a:lstStyle/>
            <a:p>
              <a:endParaRPr lang="it-IT"/>
            </a:p>
          </p:txBody>
        </p:sp>
        <p:sp>
          <p:nvSpPr>
            <p:cNvPr id="53828" name="Line 580"/>
            <p:cNvSpPr>
              <a:spLocks noChangeShapeType="1"/>
            </p:cNvSpPr>
            <p:nvPr/>
          </p:nvSpPr>
          <p:spPr bwMode="auto">
            <a:xfrm>
              <a:off x="4621" y="1450"/>
              <a:ext cx="30" cy="1"/>
            </a:xfrm>
            <a:prstGeom prst="line">
              <a:avLst/>
            </a:prstGeom>
            <a:noFill/>
            <a:ln w="4763">
              <a:solidFill>
                <a:srgbClr val="00FF00"/>
              </a:solidFill>
              <a:round/>
              <a:headEnd/>
              <a:tailEnd/>
            </a:ln>
          </p:spPr>
          <p:txBody>
            <a:bodyPr/>
            <a:lstStyle/>
            <a:p>
              <a:endParaRPr lang="it-IT"/>
            </a:p>
          </p:txBody>
        </p:sp>
        <p:sp>
          <p:nvSpPr>
            <p:cNvPr id="53829" name="Line 581"/>
            <p:cNvSpPr>
              <a:spLocks noChangeShapeType="1"/>
            </p:cNvSpPr>
            <p:nvPr/>
          </p:nvSpPr>
          <p:spPr bwMode="auto">
            <a:xfrm flipV="1">
              <a:off x="4636" y="1520"/>
              <a:ext cx="1" cy="35"/>
            </a:xfrm>
            <a:prstGeom prst="line">
              <a:avLst/>
            </a:prstGeom>
            <a:noFill/>
            <a:ln w="4763">
              <a:solidFill>
                <a:srgbClr val="00FF00"/>
              </a:solidFill>
              <a:round/>
              <a:headEnd/>
              <a:tailEnd/>
            </a:ln>
          </p:spPr>
          <p:txBody>
            <a:bodyPr/>
            <a:lstStyle/>
            <a:p>
              <a:endParaRPr lang="it-IT"/>
            </a:p>
          </p:txBody>
        </p:sp>
        <p:sp>
          <p:nvSpPr>
            <p:cNvPr id="53830" name="Line 582"/>
            <p:cNvSpPr>
              <a:spLocks noChangeShapeType="1"/>
            </p:cNvSpPr>
            <p:nvPr/>
          </p:nvSpPr>
          <p:spPr bwMode="auto">
            <a:xfrm>
              <a:off x="4621" y="1555"/>
              <a:ext cx="30" cy="1"/>
            </a:xfrm>
            <a:prstGeom prst="line">
              <a:avLst/>
            </a:prstGeom>
            <a:noFill/>
            <a:ln w="4763">
              <a:solidFill>
                <a:srgbClr val="00FF00"/>
              </a:solidFill>
              <a:round/>
              <a:headEnd/>
              <a:tailEnd/>
            </a:ln>
          </p:spPr>
          <p:txBody>
            <a:bodyPr/>
            <a:lstStyle/>
            <a:p>
              <a:endParaRPr lang="it-IT"/>
            </a:p>
          </p:txBody>
        </p:sp>
        <p:sp>
          <p:nvSpPr>
            <p:cNvPr id="53831" name="Line 583"/>
            <p:cNvSpPr>
              <a:spLocks noChangeShapeType="1"/>
            </p:cNvSpPr>
            <p:nvPr/>
          </p:nvSpPr>
          <p:spPr bwMode="auto">
            <a:xfrm>
              <a:off x="4708" y="1265"/>
              <a:ext cx="1" cy="54"/>
            </a:xfrm>
            <a:prstGeom prst="line">
              <a:avLst/>
            </a:prstGeom>
            <a:noFill/>
            <a:ln w="4763">
              <a:solidFill>
                <a:srgbClr val="00FF00"/>
              </a:solidFill>
              <a:round/>
              <a:headEnd/>
              <a:tailEnd/>
            </a:ln>
          </p:spPr>
          <p:txBody>
            <a:bodyPr/>
            <a:lstStyle/>
            <a:p>
              <a:endParaRPr lang="it-IT"/>
            </a:p>
          </p:txBody>
        </p:sp>
        <p:sp>
          <p:nvSpPr>
            <p:cNvPr id="53832" name="Line 584"/>
            <p:cNvSpPr>
              <a:spLocks noChangeShapeType="1"/>
            </p:cNvSpPr>
            <p:nvPr/>
          </p:nvSpPr>
          <p:spPr bwMode="auto">
            <a:xfrm>
              <a:off x="4693" y="1265"/>
              <a:ext cx="30" cy="1"/>
            </a:xfrm>
            <a:prstGeom prst="line">
              <a:avLst/>
            </a:prstGeom>
            <a:noFill/>
            <a:ln w="4763">
              <a:solidFill>
                <a:srgbClr val="00FF00"/>
              </a:solidFill>
              <a:round/>
              <a:headEnd/>
              <a:tailEnd/>
            </a:ln>
          </p:spPr>
          <p:txBody>
            <a:bodyPr/>
            <a:lstStyle/>
            <a:p>
              <a:endParaRPr lang="it-IT"/>
            </a:p>
          </p:txBody>
        </p:sp>
        <p:sp>
          <p:nvSpPr>
            <p:cNvPr id="53833" name="Line 585"/>
            <p:cNvSpPr>
              <a:spLocks noChangeShapeType="1"/>
            </p:cNvSpPr>
            <p:nvPr/>
          </p:nvSpPr>
          <p:spPr bwMode="auto">
            <a:xfrm flipV="1">
              <a:off x="4708" y="1354"/>
              <a:ext cx="1" cy="55"/>
            </a:xfrm>
            <a:prstGeom prst="line">
              <a:avLst/>
            </a:prstGeom>
            <a:noFill/>
            <a:ln w="4763">
              <a:solidFill>
                <a:srgbClr val="00FF00"/>
              </a:solidFill>
              <a:round/>
              <a:headEnd/>
              <a:tailEnd/>
            </a:ln>
          </p:spPr>
          <p:txBody>
            <a:bodyPr/>
            <a:lstStyle/>
            <a:p>
              <a:endParaRPr lang="it-IT"/>
            </a:p>
          </p:txBody>
        </p:sp>
        <p:sp>
          <p:nvSpPr>
            <p:cNvPr id="53834" name="Line 586"/>
            <p:cNvSpPr>
              <a:spLocks noChangeShapeType="1"/>
            </p:cNvSpPr>
            <p:nvPr/>
          </p:nvSpPr>
          <p:spPr bwMode="auto">
            <a:xfrm>
              <a:off x="4693" y="1409"/>
              <a:ext cx="30" cy="1"/>
            </a:xfrm>
            <a:prstGeom prst="line">
              <a:avLst/>
            </a:prstGeom>
            <a:noFill/>
            <a:ln w="4763">
              <a:solidFill>
                <a:srgbClr val="00FF00"/>
              </a:solidFill>
              <a:round/>
              <a:headEnd/>
              <a:tailEnd/>
            </a:ln>
          </p:spPr>
          <p:txBody>
            <a:bodyPr/>
            <a:lstStyle/>
            <a:p>
              <a:endParaRPr lang="it-IT"/>
            </a:p>
          </p:txBody>
        </p:sp>
        <p:sp>
          <p:nvSpPr>
            <p:cNvPr id="53835" name="Line 587"/>
            <p:cNvSpPr>
              <a:spLocks noChangeShapeType="1"/>
            </p:cNvSpPr>
            <p:nvPr/>
          </p:nvSpPr>
          <p:spPr bwMode="auto">
            <a:xfrm>
              <a:off x="4780" y="1295"/>
              <a:ext cx="1" cy="30"/>
            </a:xfrm>
            <a:prstGeom prst="line">
              <a:avLst/>
            </a:prstGeom>
            <a:noFill/>
            <a:ln w="4763">
              <a:solidFill>
                <a:srgbClr val="00FF00"/>
              </a:solidFill>
              <a:round/>
              <a:headEnd/>
              <a:tailEnd/>
            </a:ln>
          </p:spPr>
          <p:txBody>
            <a:bodyPr/>
            <a:lstStyle/>
            <a:p>
              <a:endParaRPr lang="it-IT"/>
            </a:p>
          </p:txBody>
        </p:sp>
        <p:sp>
          <p:nvSpPr>
            <p:cNvPr id="53836" name="Line 588"/>
            <p:cNvSpPr>
              <a:spLocks noChangeShapeType="1"/>
            </p:cNvSpPr>
            <p:nvPr/>
          </p:nvSpPr>
          <p:spPr bwMode="auto">
            <a:xfrm>
              <a:off x="4765" y="1295"/>
              <a:ext cx="30" cy="1"/>
            </a:xfrm>
            <a:prstGeom prst="line">
              <a:avLst/>
            </a:prstGeom>
            <a:noFill/>
            <a:ln w="4763">
              <a:solidFill>
                <a:srgbClr val="00FF00"/>
              </a:solidFill>
              <a:round/>
              <a:headEnd/>
              <a:tailEnd/>
            </a:ln>
          </p:spPr>
          <p:txBody>
            <a:bodyPr/>
            <a:lstStyle/>
            <a:p>
              <a:endParaRPr lang="it-IT"/>
            </a:p>
          </p:txBody>
        </p:sp>
        <p:sp>
          <p:nvSpPr>
            <p:cNvPr id="53837" name="Line 589"/>
            <p:cNvSpPr>
              <a:spLocks noChangeShapeType="1"/>
            </p:cNvSpPr>
            <p:nvPr/>
          </p:nvSpPr>
          <p:spPr bwMode="auto">
            <a:xfrm flipV="1">
              <a:off x="4780" y="1361"/>
              <a:ext cx="1" cy="30"/>
            </a:xfrm>
            <a:prstGeom prst="line">
              <a:avLst/>
            </a:prstGeom>
            <a:noFill/>
            <a:ln w="4763">
              <a:solidFill>
                <a:srgbClr val="00FF00"/>
              </a:solidFill>
              <a:round/>
              <a:headEnd/>
              <a:tailEnd/>
            </a:ln>
          </p:spPr>
          <p:txBody>
            <a:bodyPr/>
            <a:lstStyle/>
            <a:p>
              <a:endParaRPr lang="it-IT"/>
            </a:p>
          </p:txBody>
        </p:sp>
        <p:sp>
          <p:nvSpPr>
            <p:cNvPr id="53838" name="Line 590"/>
            <p:cNvSpPr>
              <a:spLocks noChangeShapeType="1"/>
            </p:cNvSpPr>
            <p:nvPr/>
          </p:nvSpPr>
          <p:spPr bwMode="auto">
            <a:xfrm>
              <a:off x="4765" y="1391"/>
              <a:ext cx="30" cy="1"/>
            </a:xfrm>
            <a:prstGeom prst="line">
              <a:avLst/>
            </a:prstGeom>
            <a:noFill/>
            <a:ln w="4763">
              <a:solidFill>
                <a:srgbClr val="00FF00"/>
              </a:solidFill>
              <a:round/>
              <a:headEnd/>
              <a:tailEnd/>
            </a:ln>
          </p:spPr>
          <p:txBody>
            <a:bodyPr/>
            <a:lstStyle/>
            <a:p>
              <a:endParaRPr lang="it-IT"/>
            </a:p>
          </p:txBody>
        </p:sp>
        <p:sp>
          <p:nvSpPr>
            <p:cNvPr id="53839" name="Line 591"/>
            <p:cNvSpPr>
              <a:spLocks noChangeShapeType="1"/>
            </p:cNvSpPr>
            <p:nvPr/>
          </p:nvSpPr>
          <p:spPr bwMode="auto">
            <a:xfrm>
              <a:off x="4853" y="1385"/>
              <a:ext cx="1" cy="44"/>
            </a:xfrm>
            <a:prstGeom prst="line">
              <a:avLst/>
            </a:prstGeom>
            <a:noFill/>
            <a:ln w="4763">
              <a:solidFill>
                <a:srgbClr val="00FF00"/>
              </a:solidFill>
              <a:round/>
              <a:headEnd/>
              <a:tailEnd/>
            </a:ln>
          </p:spPr>
          <p:txBody>
            <a:bodyPr/>
            <a:lstStyle/>
            <a:p>
              <a:endParaRPr lang="it-IT"/>
            </a:p>
          </p:txBody>
        </p:sp>
        <p:sp>
          <p:nvSpPr>
            <p:cNvPr id="53840" name="Line 592"/>
            <p:cNvSpPr>
              <a:spLocks noChangeShapeType="1"/>
            </p:cNvSpPr>
            <p:nvPr/>
          </p:nvSpPr>
          <p:spPr bwMode="auto">
            <a:xfrm>
              <a:off x="4838" y="1385"/>
              <a:ext cx="30" cy="1"/>
            </a:xfrm>
            <a:prstGeom prst="line">
              <a:avLst/>
            </a:prstGeom>
            <a:noFill/>
            <a:ln w="4763">
              <a:solidFill>
                <a:srgbClr val="00FF00"/>
              </a:solidFill>
              <a:round/>
              <a:headEnd/>
              <a:tailEnd/>
            </a:ln>
          </p:spPr>
          <p:txBody>
            <a:bodyPr/>
            <a:lstStyle/>
            <a:p>
              <a:endParaRPr lang="it-IT"/>
            </a:p>
          </p:txBody>
        </p:sp>
        <p:sp>
          <p:nvSpPr>
            <p:cNvPr id="53841" name="Line 593"/>
            <p:cNvSpPr>
              <a:spLocks noChangeShapeType="1"/>
            </p:cNvSpPr>
            <p:nvPr/>
          </p:nvSpPr>
          <p:spPr bwMode="auto">
            <a:xfrm flipV="1">
              <a:off x="4853" y="1465"/>
              <a:ext cx="1" cy="44"/>
            </a:xfrm>
            <a:prstGeom prst="line">
              <a:avLst/>
            </a:prstGeom>
            <a:noFill/>
            <a:ln w="4763">
              <a:solidFill>
                <a:srgbClr val="00FF00"/>
              </a:solidFill>
              <a:round/>
              <a:headEnd/>
              <a:tailEnd/>
            </a:ln>
          </p:spPr>
          <p:txBody>
            <a:bodyPr/>
            <a:lstStyle/>
            <a:p>
              <a:endParaRPr lang="it-IT"/>
            </a:p>
          </p:txBody>
        </p:sp>
        <p:sp>
          <p:nvSpPr>
            <p:cNvPr id="53842" name="Line 594"/>
            <p:cNvSpPr>
              <a:spLocks noChangeShapeType="1"/>
            </p:cNvSpPr>
            <p:nvPr/>
          </p:nvSpPr>
          <p:spPr bwMode="auto">
            <a:xfrm>
              <a:off x="4838" y="1509"/>
              <a:ext cx="30" cy="1"/>
            </a:xfrm>
            <a:prstGeom prst="line">
              <a:avLst/>
            </a:prstGeom>
            <a:noFill/>
            <a:ln w="4763">
              <a:solidFill>
                <a:srgbClr val="00FF00"/>
              </a:solidFill>
              <a:round/>
              <a:headEnd/>
              <a:tailEnd/>
            </a:ln>
          </p:spPr>
          <p:txBody>
            <a:bodyPr/>
            <a:lstStyle/>
            <a:p>
              <a:endParaRPr lang="it-IT"/>
            </a:p>
          </p:txBody>
        </p:sp>
        <p:sp>
          <p:nvSpPr>
            <p:cNvPr id="53843" name="Line 595"/>
            <p:cNvSpPr>
              <a:spLocks noChangeShapeType="1"/>
            </p:cNvSpPr>
            <p:nvPr/>
          </p:nvSpPr>
          <p:spPr bwMode="auto">
            <a:xfrm>
              <a:off x="4925" y="1185"/>
              <a:ext cx="1" cy="30"/>
            </a:xfrm>
            <a:prstGeom prst="line">
              <a:avLst/>
            </a:prstGeom>
            <a:noFill/>
            <a:ln w="4763">
              <a:solidFill>
                <a:srgbClr val="00FF00"/>
              </a:solidFill>
              <a:round/>
              <a:headEnd/>
              <a:tailEnd/>
            </a:ln>
          </p:spPr>
          <p:txBody>
            <a:bodyPr/>
            <a:lstStyle/>
            <a:p>
              <a:endParaRPr lang="it-IT"/>
            </a:p>
          </p:txBody>
        </p:sp>
        <p:sp>
          <p:nvSpPr>
            <p:cNvPr id="53844" name="Line 596"/>
            <p:cNvSpPr>
              <a:spLocks noChangeShapeType="1"/>
            </p:cNvSpPr>
            <p:nvPr/>
          </p:nvSpPr>
          <p:spPr bwMode="auto">
            <a:xfrm>
              <a:off x="4910" y="1185"/>
              <a:ext cx="30" cy="1"/>
            </a:xfrm>
            <a:prstGeom prst="line">
              <a:avLst/>
            </a:prstGeom>
            <a:noFill/>
            <a:ln w="4763">
              <a:solidFill>
                <a:srgbClr val="00FF00"/>
              </a:solidFill>
              <a:round/>
              <a:headEnd/>
              <a:tailEnd/>
            </a:ln>
          </p:spPr>
          <p:txBody>
            <a:bodyPr/>
            <a:lstStyle/>
            <a:p>
              <a:endParaRPr lang="it-IT"/>
            </a:p>
          </p:txBody>
        </p:sp>
        <p:sp>
          <p:nvSpPr>
            <p:cNvPr id="53845" name="Line 597"/>
            <p:cNvSpPr>
              <a:spLocks noChangeShapeType="1"/>
            </p:cNvSpPr>
            <p:nvPr/>
          </p:nvSpPr>
          <p:spPr bwMode="auto">
            <a:xfrm flipV="1">
              <a:off x="4925" y="1251"/>
              <a:ext cx="1" cy="29"/>
            </a:xfrm>
            <a:prstGeom prst="line">
              <a:avLst/>
            </a:prstGeom>
            <a:noFill/>
            <a:ln w="4763">
              <a:solidFill>
                <a:srgbClr val="00FF00"/>
              </a:solidFill>
              <a:round/>
              <a:headEnd/>
              <a:tailEnd/>
            </a:ln>
          </p:spPr>
          <p:txBody>
            <a:bodyPr/>
            <a:lstStyle/>
            <a:p>
              <a:endParaRPr lang="it-IT"/>
            </a:p>
          </p:txBody>
        </p:sp>
        <p:sp>
          <p:nvSpPr>
            <p:cNvPr id="53846" name="Line 598"/>
            <p:cNvSpPr>
              <a:spLocks noChangeShapeType="1"/>
            </p:cNvSpPr>
            <p:nvPr/>
          </p:nvSpPr>
          <p:spPr bwMode="auto">
            <a:xfrm>
              <a:off x="4910" y="1280"/>
              <a:ext cx="30" cy="1"/>
            </a:xfrm>
            <a:prstGeom prst="line">
              <a:avLst/>
            </a:prstGeom>
            <a:noFill/>
            <a:ln w="4763">
              <a:solidFill>
                <a:srgbClr val="00FF00"/>
              </a:solidFill>
              <a:round/>
              <a:headEnd/>
              <a:tailEnd/>
            </a:ln>
          </p:spPr>
          <p:txBody>
            <a:bodyPr/>
            <a:lstStyle/>
            <a:p>
              <a:endParaRPr lang="it-IT"/>
            </a:p>
          </p:txBody>
        </p:sp>
        <p:sp>
          <p:nvSpPr>
            <p:cNvPr id="53847" name="Line 599"/>
            <p:cNvSpPr>
              <a:spLocks noChangeShapeType="1"/>
            </p:cNvSpPr>
            <p:nvPr/>
          </p:nvSpPr>
          <p:spPr bwMode="auto">
            <a:xfrm>
              <a:off x="4998" y="1258"/>
              <a:ext cx="1" cy="62"/>
            </a:xfrm>
            <a:prstGeom prst="line">
              <a:avLst/>
            </a:prstGeom>
            <a:noFill/>
            <a:ln w="4763">
              <a:solidFill>
                <a:srgbClr val="00FF00"/>
              </a:solidFill>
              <a:round/>
              <a:headEnd/>
              <a:tailEnd/>
            </a:ln>
          </p:spPr>
          <p:txBody>
            <a:bodyPr/>
            <a:lstStyle/>
            <a:p>
              <a:endParaRPr lang="it-IT"/>
            </a:p>
          </p:txBody>
        </p:sp>
        <p:sp>
          <p:nvSpPr>
            <p:cNvPr id="53848" name="Line 600"/>
            <p:cNvSpPr>
              <a:spLocks noChangeShapeType="1"/>
            </p:cNvSpPr>
            <p:nvPr/>
          </p:nvSpPr>
          <p:spPr bwMode="auto">
            <a:xfrm>
              <a:off x="4983" y="1258"/>
              <a:ext cx="30" cy="1"/>
            </a:xfrm>
            <a:prstGeom prst="line">
              <a:avLst/>
            </a:prstGeom>
            <a:noFill/>
            <a:ln w="4763">
              <a:solidFill>
                <a:srgbClr val="00FF00"/>
              </a:solidFill>
              <a:round/>
              <a:headEnd/>
              <a:tailEnd/>
            </a:ln>
          </p:spPr>
          <p:txBody>
            <a:bodyPr/>
            <a:lstStyle/>
            <a:p>
              <a:endParaRPr lang="it-IT"/>
            </a:p>
          </p:txBody>
        </p:sp>
        <p:sp>
          <p:nvSpPr>
            <p:cNvPr id="53849" name="Line 601"/>
            <p:cNvSpPr>
              <a:spLocks noChangeShapeType="1"/>
            </p:cNvSpPr>
            <p:nvPr/>
          </p:nvSpPr>
          <p:spPr bwMode="auto">
            <a:xfrm flipV="1">
              <a:off x="4998" y="1355"/>
              <a:ext cx="1" cy="62"/>
            </a:xfrm>
            <a:prstGeom prst="line">
              <a:avLst/>
            </a:prstGeom>
            <a:noFill/>
            <a:ln w="4763">
              <a:solidFill>
                <a:srgbClr val="00FF00"/>
              </a:solidFill>
              <a:round/>
              <a:headEnd/>
              <a:tailEnd/>
            </a:ln>
          </p:spPr>
          <p:txBody>
            <a:bodyPr/>
            <a:lstStyle/>
            <a:p>
              <a:endParaRPr lang="it-IT"/>
            </a:p>
          </p:txBody>
        </p:sp>
        <p:sp>
          <p:nvSpPr>
            <p:cNvPr id="53850" name="Line 602"/>
            <p:cNvSpPr>
              <a:spLocks noChangeShapeType="1"/>
            </p:cNvSpPr>
            <p:nvPr/>
          </p:nvSpPr>
          <p:spPr bwMode="auto">
            <a:xfrm>
              <a:off x="4983" y="1417"/>
              <a:ext cx="30" cy="1"/>
            </a:xfrm>
            <a:prstGeom prst="line">
              <a:avLst/>
            </a:prstGeom>
            <a:noFill/>
            <a:ln w="4763">
              <a:solidFill>
                <a:srgbClr val="00FF00"/>
              </a:solidFill>
              <a:round/>
              <a:headEnd/>
              <a:tailEnd/>
            </a:ln>
          </p:spPr>
          <p:txBody>
            <a:bodyPr/>
            <a:lstStyle/>
            <a:p>
              <a:endParaRPr lang="it-IT"/>
            </a:p>
          </p:txBody>
        </p:sp>
        <p:sp>
          <p:nvSpPr>
            <p:cNvPr id="53851" name="Line 603"/>
            <p:cNvSpPr>
              <a:spLocks noChangeShapeType="1"/>
            </p:cNvSpPr>
            <p:nvPr/>
          </p:nvSpPr>
          <p:spPr bwMode="auto">
            <a:xfrm>
              <a:off x="5070" y="1164"/>
              <a:ext cx="1" cy="29"/>
            </a:xfrm>
            <a:prstGeom prst="line">
              <a:avLst/>
            </a:prstGeom>
            <a:noFill/>
            <a:ln w="4763">
              <a:solidFill>
                <a:srgbClr val="00FF00"/>
              </a:solidFill>
              <a:round/>
              <a:headEnd/>
              <a:tailEnd/>
            </a:ln>
          </p:spPr>
          <p:txBody>
            <a:bodyPr/>
            <a:lstStyle/>
            <a:p>
              <a:endParaRPr lang="it-IT"/>
            </a:p>
          </p:txBody>
        </p:sp>
        <p:sp>
          <p:nvSpPr>
            <p:cNvPr id="53852" name="Line 604"/>
            <p:cNvSpPr>
              <a:spLocks noChangeShapeType="1"/>
            </p:cNvSpPr>
            <p:nvPr/>
          </p:nvSpPr>
          <p:spPr bwMode="auto">
            <a:xfrm>
              <a:off x="5055" y="1164"/>
              <a:ext cx="30" cy="1"/>
            </a:xfrm>
            <a:prstGeom prst="line">
              <a:avLst/>
            </a:prstGeom>
            <a:noFill/>
            <a:ln w="4763">
              <a:solidFill>
                <a:srgbClr val="00FF00"/>
              </a:solidFill>
              <a:round/>
              <a:headEnd/>
              <a:tailEnd/>
            </a:ln>
          </p:spPr>
          <p:txBody>
            <a:bodyPr/>
            <a:lstStyle/>
            <a:p>
              <a:endParaRPr lang="it-IT"/>
            </a:p>
          </p:txBody>
        </p:sp>
        <p:sp>
          <p:nvSpPr>
            <p:cNvPr id="53853" name="Line 605"/>
            <p:cNvSpPr>
              <a:spLocks noChangeShapeType="1"/>
            </p:cNvSpPr>
            <p:nvPr/>
          </p:nvSpPr>
          <p:spPr bwMode="auto">
            <a:xfrm flipV="1">
              <a:off x="5070" y="1229"/>
              <a:ext cx="1" cy="29"/>
            </a:xfrm>
            <a:prstGeom prst="line">
              <a:avLst/>
            </a:prstGeom>
            <a:noFill/>
            <a:ln w="4763">
              <a:solidFill>
                <a:srgbClr val="00FF00"/>
              </a:solidFill>
              <a:round/>
              <a:headEnd/>
              <a:tailEnd/>
            </a:ln>
          </p:spPr>
          <p:txBody>
            <a:bodyPr/>
            <a:lstStyle/>
            <a:p>
              <a:endParaRPr lang="it-IT"/>
            </a:p>
          </p:txBody>
        </p:sp>
        <p:sp>
          <p:nvSpPr>
            <p:cNvPr id="53854" name="Line 606"/>
            <p:cNvSpPr>
              <a:spLocks noChangeShapeType="1"/>
            </p:cNvSpPr>
            <p:nvPr/>
          </p:nvSpPr>
          <p:spPr bwMode="auto">
            <a:xfrm>
              <a:off x="5055" y="1258"/>
              <a:ext cx="30" cy="1"/>
            </a:xfrm>
            <a:prstGeom prst="line">
              <a:avLst/>
            </a:prstGeom>
            <a:noFill/>
            <a:ln w="4763">
              <a:solidFill>
                <a:srgbClr val="00FF00"/>
              </a:solidFill>
              <a:round/>
              <a:headEnd/>
              <a:tailEnd/>
            </a:ln>
          </p:spPr>
          <p:txBody>
            <a:bodyPr/>
            <a:lstStyle/>
            <a:p>
              <a:endParaRPr lang="it-IT"/>
            </a:p>
          </p:txBody>
        </p:sp>
        <p:sp>
          <p:nvSpPr>
            <p:cNvPr id="53855" name="Line 607"/>
            <p:cNvSpPr>
              <a:spLocks noChangeShapeType="1"/>
            </p:cNvSpPr>
            <p:nvPr/>
          </p:nvSpPr>
          <p:spPr bwMode="auto">
            <a:xfrm>
              <a:off x="5142" y="1228"/>
              <a:ext cx="1" cy="45"/>
            </a:xfrm>
            <a:prstGeom prst="line">
              <a:avLst/>
            </a:prstGeom>
            <a:noFill/>
            <a:ln w="4763">
              <a:solidFill>
                <a:srgbClr val="00FF00"/>
              </a:solidFill>
              <a:round/>
              <a:headEnd/>
              <a:tailEnd/>
            </a:ln>
          </p:spPr>
          <p:txBody>
            <a:bodyPr/>
            <a:lstStyle/>
            <a:p>
              <a:endParaRPr lang="it-IT"/>
            </a:p>
          </p:txBody>
        </p:sp>
        <p:sp>
          <p:nvSpPr>
            <p:cNvPr id="53856" name="Line 608"/>
            <p:cNvSpPr>
              <a:spLocks noChangeShapeType="1"/>
            </p:cNvSpPr>
            <p:nvPr/>
          </p:nvSpPr>
          <p:spPr bwMode="auto">
            <a:xfrm>
              <a:off x="5127" y="1228"/>
              <a:ext cx="30" cy="1"/>
            </a:xfrm>
            <a:prstGeom prst="line">
              <a:avLst/>
            </a:prstGeom>
            <a:noFill/>
            <a:ln w="4763">
              <a:solidFill>
                <a:srgbClr val="00FF00"/>
              </a:solidFill>
              <a:round/>
              <a:headEnd/>
              <a:tailEnd/>
            </a:ln>
          </p:spPr>
          <p:txBody>
            <a:bodyPr/>
            <a:lstStyle/>
            <a:p>
              <a:endParaRPr lang="it-IT"/>
            </a:p>
          </p:txBody>
        </p:sp>
        <p:sp>
          <p:nvSpPr>
            <p:cNvPr id="53857" name="Line 609"/>
            <p:cNvSpPr>
              <a:spLocks noChangeShapeType="1"/>
            </p:cNvSpPr>
            <p:nvPr/>
          </p:nvSpPr>
          <p:spPr bwMode="auto">
            <a:xfrm flipV="1">
              <a:off x="5142" y="1308"/>
              <a:ext cx="1" cy="44"/>
            </a:xfrm>
            <a:prstGeom prst="line">
              <a:avLst/>
            </a:prstGeom>
            <a:noFill/>
            <a:ln w="4763">
              <a:solidFill>
                <a:srgbClr val="00FF00"/>
              </a:solidFill>
              <a:round/>
              <a:headEnd/>
              <a:tailEnd/>
            </a:ln>
          </p:spPr>
          <p:txBody>
            <a:bodyPr/>
            <a:lstStyle/>
            <a:p>
              <a:endParaRPr lang="it-IT"/>
            </a:p>
          </p:txBody>
        </p:sp>
        <p:sp>
          <p:nvSpPr>
            <p:cNvPr id="53858" name="Line 610"/>
            <p:cNvSpPr>
              <a:spLocks noChangeShapeType="1"/>
            </p:cNvSpPr>
            <p:nvPr/>
          </p:nvSpPr>
          <p:spPr bwMode="auto">
            <a:xfrm>
              <a:off x="5127" y="1352"/>
              <a:ext cx="30" cy="1"/>
            </a:xfrm>
            <a:prstGeom prst="line">
              <a:avLst/>
            </a:prstGeom>
            <a:noFill/>
            <a:ln w="4763">
              <a:solidFill>
                <a:srgbClr val="00FF00"/>
              </a:solidFill>
              <a:round/>
              <a:headEnd/>
              <a:tailEnd/>
            </a:ln>
          </p:spPr>
          <p:txBody>
            <a:bodyPr/>
            <a:lstStyle/>
            <a:p>
              <a:endParaRPr lang="it-IT"/>
            </a:p>
          </p:txBody>
        </p:sp>
        <p:sp>
          <p:nvSpPr>
            <p:cNvPr id="53859" name="Line 611"/>
            <p:cNvSpPr>
              <a:spLocks noChangeShapeType="1"/>
            </p:cNvSpPr>
            <p:nvPr/>
          </p:nvSpPr>
          <p:spPr bwMode="auto">
            <a:xfrm>
              <a:off x="5214" y="1074"/>
              <a:ext cx="1" cy="81"/>
            </a:xfrm>
            <a:prstGeom prst="line">
              <a:avLst/>
            </a:prstGeom>
            <a:noFill/>
            <a:ln w="4763">
              <a:solidFill>
                <a:srgbClr val="00FF00"/>
              </a:solidFill>
              <a:round/>
              <a:headEnd/>
              <a:tailEnd/>
            </a:ln>
          </p:spPr>
          <p:txBody>
            <a:bodyPr/>
            <a:lstStyle/>
            <a:p>
              <a:endParaRPr lang="it-IT"/>
            </a:p>
          </p:txBody>
        </p:sp>
        <p:sp>
          <p:nvSpPr>
            <p:cNvPr id="53860" name="Line 612"/>
            <p:cNvSpPr>
              <a:spLocks noChangeShapeType="1"/>
            </p:cNvSpPr>
            <p:nvPr/>
          </p:nvSpPr>
          <p:spPr bwMode="auto">
            <a:xfrm>
              <a:off x="5199" y="1074"/>
              <a:ext cx="30" cy="1"/>
            </a:xfrm>
            <a:prstGeom prst="line">
              <a:avLst/>
            </a:prstGeom>
            <a:noFill/>
            <a:ln w="4763">
              <a:solidFill>
                <a:srgbClr val="00FF00"/>
              </a:solidFill>
              <a:round/>
              <a:headEnd/>
              <a:tailEnd/>
            </a:ln>
          </p:spPr>
          <p:txBody>
            <a:bodyPr/>
            <a:lstStyle/>
            <a:p>
              <a:endParaRPr lang="it-IT"/>
            </a:p>
          </p:txBody>
        </p:sp>
        <p:sp>
          <p:nvSpPr>
            <p:cNvPr id="53861" name="Line 613"/>
            <p:cNvSpPr>
              <a:spLocks noChangeShapeType="1"/>
            </p:cNvSpPr>
            <p:nvPr/>
          </p:nvSpPr>
          <p:spPr bwMode="auto">
            <a:xfrm flipV="1">
              <a:off x="5214" y="1191"/>
              <a:ext cx="1" cy="81"/>
            </a:xfrm>
            <a:prstGeom prst="line">
              <a:avLst/>
            </a:prstGeom>
            <a:noFill/>
            <a:ln w="4763">
              <a:solidFill>
                <a:srgbClr val="00FF00"/>
              </a:solidFill>
              <a:round/>
              <a:headEnd/>
              <a:tailEnd/>
            </a:ln>
          </p:spPr>
          <p:txBody>
            <a:bodyPr/>
            <a:lstStyle/>
            <a:p>
              <a:endParaRPr lang="it-IT"/>
            </a:p>
          </p:txBody>
        </p:sp>
        <p:sp>
          <p:nvSpPr>
            <p:cNvPr id="53862" name="Line 614"/>
            <p:cNvSpPr>
              <a:spLocks noChangeShapeType="1"/>
            </p:cNvSpPr>
            <p:nvPr/>
          </p:nvSpPr>
          <p:spPr bwMode="auto">
            <a:xfrm>
              <a:off x="5199" y="1272"/>
              <a:ext cx="30" cy="1"/>
            </a:xfrm>
            <a:prstGeom prst="line">
              <a:avLst/>
            </a:prstGeom>
            <a:noFill/>
            <a:ln w="4763">
              <a:solidFill>
                <a:srgbClr val="00FF00"/>
              </a:solidFill>
              <a:round/>
              <a:headEnd/>
              <a:tailEnd/>
            </a:ln>
          </p:spPr>
          <p:txBody>
            <a:bodyPr/>
            <a:lstStyle/>
            <a:p>
              <a:endParaRPr lang="it-IT"/>
            </a:p>
          </p:txBody>
        </p:sp>
        <p:sp>
          <p:nvSpPr>
            <p:cNvPr id="53863" name="Line 615"/>
            <p:cNvSpPr>
              <a:spLocks noChangeShapeType="1"/>
            </p:cNvSpPr>
            <p:nvPr/>
          </p:nvSpPr>
          <p:spPr bwMode="auto">
            <a:xfrm flipV="1">
              <a:off x="3335" y="2049"/>
              <a:ext cx="1" cy="2"/>
            </a:xfrm>
            <a:prstGeom prst="line">
              <a:avLst/>
            </a:prstGeom>
            <a:noFill/>
            <a:ln w="4763">
              <a:solidFill>
                <a:srgbClr val="0000FF"/>
              </a:solidFill>
              <a:round/>
              <a:headEnd/>
              <a:tailEnd/>
            </a:ln>
          </p:spPr>
          <p:txBody>
            <a:bodyPr/>
            <a:lstStyle/>
            <a:p>
              <a:endParaRPr lang="it-IT"/>
            </a:p>
          </p:txBody>
        </p:sp>
        <p:sp>
          <p:nvSpPr>
            <p:cNvPr id="53864" name="Line 616"/>
            <p:cNvSpPr>
              <a:spLocks noChangeShapeType="1"/>
            </p:cNvSpPr>
            <p:nvPr/>
          </p:nvSpPr>
          <p:spPr bwMode="auto">
            <a:xfrm>
              <a:off x="3320" y="2051"/>
              <a:ext cx="30" cy="1"/>
            </a:xfrm>
            <a:prstGeom prst="line">
              <a:avLst/>
            </a:prstGeom>
            <a:noFill/>
            <a:ln w="4763">
              <a:solidFill>
                <a:srgbClr val="0000FF"/>
              </a:solidFill>
              <a:round/>
              <a:headEnd/>
              <a:tailEnd/>
            </a:ln>
          </p:spPr>
          <p:txBody>
            <a:bodyPr/>
            <a:lstStyle/>
            <a:p>
              <a:endParaRPr lang="it-IT"/>
            </a:p>
          </p:txBody>
        </p:sp>
        <p:sp>
          <p:nvSpPr>
            <p:cNvPr id="53865" name="Line 617"/>
            <p:cNvSpPr>
              <a:spLocks noChangeShapeType="1"/>
            </p:cNvSpPr>
            <p:nvPr/>
          </p:nvSpPr>
          <p:spPr bwMode="auto">
            <a:xfrm>
              <a:off x="3335" y="2083"/>
              <a:ext cx="1" cy="1"/>
            </a:xfrm>
            <a:prstGeom prst="line">
              <a:avLst/>
            </a:prstGeom>
            <a:noFill/>
            <a:ln w="4763">
              <a:solidFill>
                <a:srgbClr val="0000FF"/>
              </a:solidFill>
              <a:round/>
              <a:headEnd/>
              <a:tailEnd/>
            </a:ln>
          </p:spPr>
          <p:txBody>
            <a:bodyPr/>
            <a:lstStyle/>
            <a:p>
              <a:endParaRPr lang="it-IT"/>
            </a:p>
          </p:txBody>
        </p:sp>
        <p:sp>
          <p:nvSpPr>
            <p:cNvPr id="53866" name="Line 618"/>
            <p:cNvSpPr>
              <a:spLocks noChangeShapeType="1"/>
            </p:cNvSpPr>
            <p:nvPr/>
          </p:nvSpPr>
          <p:spPr bwMode="auto">
            <a:xfrm>
              <a:off x="3320" y="2083"/>
              <a:ext cx="30" cy="1"/>
            </a:xfrm>
            <a:prstGeom prst="line">
              <a:avLst/>
            </a:prstGeom>
            <a:noFill/>
            <a:ln w="4763">
              <a:solidFill>
                <a:srgbClr val="0000FF"/>
              </a:solidFill>
              <a:round/>
              <a:headEnd/>
              <a:tailEnd/>
            </a:ln>
          </p:spPr>
          <p:txBody>
            <a:bodyPr/>
            <a:lstStyle/>
            <a:p>
              <a:endParaRPr lang="it-IT"/>
            </a:p>
          </p:txBody>
        </p:sp>
        <p:sp>
          <p:nvSpPr>
            <p:cNvPr id="53867" name="Line 619"/>
            <p:cNvSpPr>
              <a:spLocks noChangeShapeType="1"/>
            </p:cNvSpPr>
            <p:nvPr/>
          </p:nvSpPr>
          <p:spPr bwMode="auto">
            <a:xfrm flipV="1">
              <a:off x="3407" y="2041"/>
              <a:ext cx="1" cy="1"/>
            </a:xfrm>
            <a:prstGeom prst="line">
              <a:avLst/>
            </a:prstGeom>
            <a:noFill/>
            <a:ln w="4763">
              <a:solidFill>
                <a:srgbClr val="0000FF"/>
              </a:solidFill>
              <a:round/>
              <a:headEnd/>
              <a:tailEnd/>
            </a:ln>
          </p:spPr>
          <p:txBody>
            <a:bodyPr/>
            <a:lstStyle/>
            <a:p>
              <a:endParaRPr lang="it-IT"/>
            </a:p>
          </p:txBody>
        </p:sp>
        <p:sp>
          <p:nvSpPr>
            <p:cNvPr id="53868" name="Line 620"/>
            <p:cNvSpPr>
              <a:spLocks noChangeShapeType="1"/>
            </p:cNvSpPr>
            <p:nvPr/>
          </p:nvSpPr>
          <p:spPr bwMode="auto">
            <a:xfrm>
              <a:off x="3392" y="2042"/>
              <a:ext cx="30" cy="1"/>
            </a:xfrm>
            <a:prstGeom prst="line">
              <a:avLst/>
            </a:prstGeom>
            <a:noFill/>
            <a:ln w="4763">
              <a:solidFill>
                <a:srgbClr val="0000FF"/>
              </a:solidFill>
              <a:round/>
              <a:headEnd/>
              <a:tailEnd/>
            </a:ln>
          </p:spPr>
          <p:txBody>
            <a:bodyPr/>
            <a:lstStyle/>
            <a:p>
              <a:endParaRPr lang="it-IT"/>
            </a:p>
          </p:txBody>
        </p:sp>
        <p:sp>
          <p:nvSpPr>
            <p:cNvPr id="53869" name="Line 621"/>
            <p:cNvSpPr>
              <a:spLocks noChangeShapeType="1"/>
            </p:cNvSpPr>
            <p:nvPr/>
          </p:nvSpPr>
          <p:spPr bwMode="auto">
            <a:xfrm>
              <a:off x="3407" y="2076"/>
              <a:ext cx="1" cy="1"/>
            </a:xfrm>
            <a:prstGeom prst="line">
              <a:avLst/>
            </a:prstGeom>
            <a:noFill/>
            <a:ln w="4763">
              <a:solidFill>
                <a:srgbClr val="0000FF"/>
              </a:solidFill>
              <a:round/>
              <a:headEnd/>
              <a:tailEnd/>
            </a:ln>
          </p:spPr>
          <p:txBody>
            <a:bodyPr/>
            <a:lstStyle/>
            <a:p>
              <a:endParaRPr lang="it-IT"/>
            </a:p>
          </p:txBody>
        </p:sp>
        <p:sp>
          <p:nvSpPr>
            <p:cNvPr id="53870" name="Line 622"/>
            <p:cNvSpPr>
              <a:spLocks noChangeShapeType="1"/>
            </p:cNvSpPr>
            <p:nvPr/>
          </p:nvSpPr>
          <p:spPr bwMode="auto">
            <a:xfrm>
              <a:off x="3392" y="2076"/>
              <a:ext cx="30" cy="1"/>
            </a:xfrm>
            <a:prstGeom prst="line">
              <a:avLst/>
            </a:prstGeom>
            <a:noFill/>
            <a:ln w="4763">
              <a:solidFill>
                <a:srgbClr val="0000FF"/>
              </a:solidFill>
              <a:round/>
              <a:headEnd/>
              <a:tailEnd/>
            </a:ln>
          </p:spPr>
          <p:txBody>
            <a:bodyPr/>
            <a:lstStyle/>
            <a:p>
              <a:endParaRPr lang="it-IT"/>
            </a:p>
          </p:txBody>
        </p:sp>
        <p:sp>
          <p:nvSpPr>
            <p:cNvPr id="53871" name="Line 623"/>
            <p:cNvSpPr>
              <a:spLocks noChangeShapeType="1"/>
            </p:cNvSpPr>
            <p:nvPr/>
          </p:nvSpPr>
          <p:spPr bwMode="auto">
            <a:xfrm>
              <a:off x="3479" y="2008"/>
              <a:ext cx="1" cy="7"/>
            </a:xfrm>
            <a:prstGeom prst="line">
              <a:avLst/>
            </a:prstGeom>
            <a:noFill/>
            <a:ln w="4763">
              <a:solidFill>
                <a:srgbClr val="0000FF"/>
              </a:solidFill>
              <a:round/>
              <a:headEnd/>
              <a:tailEnd/>
            </a:ln>
          </p:spPr>
          <p:txBody>
            <a:bodyPr/>
            <a:lstStyle/>
            <a:p>
              <a:endParaRPr lang="it-IT"/>
            </a:p>
          </p:txBody>
        </p:sp>
        <p:sp>
          <p:nvSpPr>
            <p:cNvPr id="53872" name="Line 624"/>
            <p:cNvSpPr>
              <a:spLocks noChangeShapeType="1"/>
            </p:cNvSpPr>
            <p:nvPr/>
          </p:nvSpPr>
          <p:spPr bwMode="auto">
            <a:xfrm>
              <a:off x="3464" y="2008"/>
              <a:ext cx="30" cy="1"/>
            </a:xfrm>
            <a:prstGeom prst="line">
              <a:avLst/>
            </a:prstGeom>
            <a:noFill/>
            <a:ln w="4763">
              <a:solidFill>
                <a:srgbClr val="0000FF"/>
              </a:solidFill>
              <a:round/>
              <a:headEnd/>
              <a:tailEnd/>
            </a:ln>
          </p:spPr>
          <p:txBody>
            <a:bodyPr/>
            <a:lstStyle/>
            <a:p>
              <a:endParaRPr lang="it-IT"/>
            </a:p>
          </p:txBody>
        </p:sp>
        <p:sp>
          <p:nvSpPr>
            <p:cNvPr id="53873" name="Line 625"/>
            <p:cNvSpPr>
              <a:spLocks noChangeShapeType="1"/>
            </p:cNvSpPr>
            <p:nvPr/>
          </p:nvSpPr>
          <p:spPr bwMode="auto">
            <a:xfrm flipV="1">
              <a:off x="3479" y="2050"/>
              <a:ext cx="1" cy="6"/>
            </a:xfrm>
            <a:prstGeom prst="line">
              <a:avLst/>
            </a:prstGeom>
            <a:noFill/>
            <a:ln w="4763">
              <a:solidFill>
                <a:srgbClr val="0000FF"/>
              </a:solidFill>
              <a:round/>
              <a:headEnd/>
              <a:tailEnd/>
            </a:ln>
          </p:spPr>
          <p:txBody>
            <a:bodyPr/>
            <a:lstStyle/>
            <a:p>
              <a:endParaRPr lang="it-IT"/>
            </a:p>
          </p:txBody>
        </p:sp>
        <p:sp>
          <p:nvSpPr>
            <p:cNvPr id="53874" name="Line 626"/>
            <p:cNvSpPr>
              <a:spLocks noChangeShapeType="1"/>
            </p:cNvSpPr>
            <p:nvPr/>
          </p:nvSpPr>
          <p:spPr bwMode="auto">
            <a:xfrm>
              <a:off x="3464" y="2056"/>
              <a:ext cx="30" cy="1"/>
            </a:xfrm>
            <a:prstGeom prst="line">
              <a:avLst/>
            </a:prstGeom>
            <a:noFill/>
            <a:ln w="4763">
              <a:solidFill>
                <a:srgbClr val="0000FF"/>
              </a:solidFill>
              <a:round/>
              <a:headEnd/>
              <a:tailEnd/>
            </a:ln>
          </p:spPr>
          <p:txBody>
            <a:bodyPr/>
            <a:lstStyle/>
            <a:p>
              <a:endParaRPr lang="it-IT"/>
            </a:p>
          </p:txBody>
        </p:sp>
        <p:sp>
          <p:nvSpPr>
            <p:cNvPr id="53875" name="Line 627"/>
            <p:cNvSpPr>
              <a:spLocks noChangeShapeType="1"/>
            </p:cNvSpPr>
            <p:nvPr/>
          </p:nvSpPr>
          <p:spPr bwMode="auto">
            <a:xfrm>
              <a:off x="3551" y="1982"/>
              <a:ext cx="1" cy="9"/>
            </a:xfrm>
            <a:prstGeom prst="line">
              <a:avLst/>
            </a:prstGeom>
            <a:noFill/>
            <a:ln w="4763">
              <a:solidFill>
                <a:srgbClr val="0000FF"/>
              </a:solidFill>
              <a:round/>
              <a:headEnd/>
              <a:tailEnd/>
            </a:ln>
          </p:spPr>
          <p:txBody>
            <a:bodyPr/>
            <a:lstStyle/>
            <a:p>
              <a:endParaRPr lang="it-IT"/>
            </a:p>
          </p:txBody>
        </p:sp>
        <p:sp>
          <p:nvSpPr>
            <p:cNvPr id="53876" name="Line 628"/>
            <p:cNvSpPr>
              <a:spLocks noChangeShapeType="1"/>
            </p:cNvSpPr>
            <p:nvPr/>
          </p:nvSpPr>
          <p:spPr bwMode="auto">
            <a:xfrm>
              <a:off x="3536" y="1982"/>
              <a:ext cx="30" cy="1"/>
            </a:xfrm>
            <a:prstGeom prst="line">
              <a:avLst/>
            </a:prstGeom>
            <a:noFill/>
            <a:ln w="4763">
              <a:solidFill>
                <a:srgbClr val="0000FF"/>
              </a:solidFill>
              <a:round/>
              <a:headEnd/>
              <a:tailEnd/>
            </a:ln>
          </p:spPr>
          <p:txBody>
            <a:bodyPr/>
            <a:lstStyle/>
            <a:p>
              <a:endParaRPr lang="it-IT"/>
            </a:p>
          </p:txBody>
        </p:sp>
        <p:sp>
          <p:nvSpPr>
            <p:cNvPr id="53877" name="Line 629"/>
            <p:cNvSpPr>
              <a:spLocks noChangeShapeType="1"/>
            </p:cNvSpPr>
            <p:nvPr/>
          </p:nvSpPr>
          <p:spPr bwMode="auto">
            <a:xfrm flipV="1">
              <a:off x="3551" y="2026"/>
              <a:ext cx="1" cy="9"/>
            </a:xfrm>
            <a:prstGeom prst="line">
              <a:avLst/>
            </a:prstGeom>
            <a:noFill/>
            <a:ln w="4763">
              <a:solidFill>
                <a:srgbClr val="0000FF"/>
              </a:solidFill>
              <a:round/>
              <a:headEnd/>
              <a:tailEnd/>
            </a:ln>
          </p:spPr>
          <p:txBody>
            <a:bodyPr/>
            <a:lstStyle/>
            <a:p>
              <a:endParaRPr lang="it-IT"/>
            </a:p>
          </p:txBody>
        </p:sp>
        <p:sp>
          <p:nvSpPr>
            <p:cNvPr id="53878" name="Line 630"/>
            <p:cNvSpPr>
              <a:spLocks noChangeShapeType="1"/>
            </p:cNvSpPr>
            <p:nvPr/>
          </p:nvSpPr>
          <p:spPr bwMode="auto">
            <a:xfrm>
              <a:off x="3536" y="2035"/>
              <a:ext cx="30" cy="1"/>
            </a:xfrm>
            <a:prstGeom prst="line">
              <a:avLst/>
            </a:prstGeom>
            <a:noFill/>
            <a:ln w="4763">
              <a:solidFill>
                <a:srgbClr val="0000FF"/>
              </a:solidFill>
              <a:round/>
              <a:headEnd/>
              <a:tailEnd/>
            </a:ln>
          </p:spPr>
          <p:txBody>
            <a:bodyPr/>
            <a:lstStyle/>
            <a:p>
              <a:endParaRPr lang="it-IT"/>
            </a:p>
          </p:txBody>
        </p:sp>
        <p:sp>
          <p:nvSpPr>
            <p:cNvPr id="53879" name="Line 631"/>
            <p:cNvSpPr>
              <a:spLocks noChangeShapeType="1"/>
            </p:cNvSpPr>
            <p:nvPr/>
          </p:nvSpPr>
          <p:spPr bwMode="auto">
            <a:xfrm>
              <a:off x="3624" y="1927"/>
              <a:ext cx="1" cy="11"/>
            </a:xfrm>
            <a:prstGeom prst="line">
              <a:avLst/>
            </a:prstGeom>
            <a:noFill/>
            <a:ln w="4763">
              <a:solidFill>
                <a:srgbClr val="0000FF"/>
              </a:solidFill>
              <a:round/>
              <a:headEnd/>
              <a:tailEnd/>
            </a:ln>
          </p:spPr>
          <p:txBody>
            <a:bodyPr/>
            <a:lstStyle/>
            <a:p>
              <a:endParaRPr lang="it-IT"/>
            </a:p>
          </p:txBody>
        </p:sp>
        <p:sp>
          <p:nvSpPr>
            <p:cNvPr id="53880" name="Line 632"/>
            <p:cNvSpPr>
              <a:spLocks noChangeShapeType="1"/>
            </p:cNvSpPr>
            <p:nvPr/>
          </p:nvSpPr>
          <p:spPr bwMode="auto">
            <a:xfrm>
              <a:off x="3609" y="1927"/>
              <a:ext cx="30" cy="1"/>
            </a:xfrm>
            <a:prstGeom prst="line">
              <a:avLst/>
            </a:prstGeom>
            <a:noFill/>
            <a:ln w="4763">
              <a:solidFill>
                <a:srgbClr val="0000FF"/>
              </a:solidFill>
              <a:round/>
              <a:headEnd/>
              <a:tailEnd/>
            </a:ln>
          </p:spPr>
          <p:txBody>
            <a:bodyPr/>
            <a:lstStyle/>
            <a:p>
              <a:endParaRPr lang="it-IT"/>
            </a:p>
          </p:txBody>
        </p:sp>
        <p:sp>
          <p:nvSpPr>
            <p:cNvPr id="53881" name="Line 633"/>
            <p:cNvSpPr>
              <a:spLocks noChangeShapeType="1"/>
            </p:cNvSpPr>
            <p:nvPr/>
          </p:nvSpPr>
          <p:spPr bwMode="auto">
            <a:xfrm flipV="1">
              <a:off x="3624" y="1973"/>
              <a:ext cx="1" cy="13"/>
            </a:xfrm>
            <a:prstGeom prst="line">
              <a:avLst/>
            </a:prstGeom>
            <a:noFill/>
            <a:ln w="4763">
              <a:solidFill>
                <a:srgbClr val="0000FF"/>
              </a:solidFill>
              <a:round/>
              <a:headEnd/>
              <a:tailEnd/>
            </a:ln>
          </p:spPr>
          <p:txBody>
            <a:bodyPr/>
            <a:lstStyle/>
            <a:p>
              <a:endParaRPr lang="it-IT"/>
            </a:p>
          </p:txBody>
        </p:sp>
        <p:sp>
          <p:nvSpPr>
            <p:cNvPr id="53882" name="Line 634"/>
            <p:cNvSpPr>
              <a:spLocks noChangeShapeType="1"/>
            </p:cNvSpPr>
            <p:nvPr/>
          </p:nvSpPr>
          <p:spPr bwMode="auto">
            <a:xfrm>
              <a:off x="3609" y="1986"/>
              <a:ext cx="30" cy="1"/>
            </a:xfrm>
            <a:prstGeom prst="line">
              <a:avLst/>
            </a:prstGeom>
            <a:noFill/>
            <a:ln w="4763">
              <a:solidFill>
                <a:srgbClr val="0000FF"/>
              </a:solidFill>
              <a:round/>
              <a:headEnd/>
              <a:tailEnd/>
            </a:ln>
          </p:spPr>
          <p:txBody>
            <a:bodyPr/>
            <a:lstStyle/>
            <a:p>
              <a:endParaRPr lang="it-IT"/>
            </a:p>
          </p:txBody>
        </p:sp>
        <p:sp>
          <p:nvSpPr>
            <p:cNvPr id="53883" name="Line 635"/>
            <p:cNvSpPr>
              <a:spLocks noChangeShapeType="1"/>
            </p:cNvSpPr>
            <p:nvPr/>
          </p:nvSpPr>
          <p:spPr bwMode="auto">
            <a:xfrm>
              <a:off x="3697" y="1890"/>
              <a:ext cx="1" cy="11"/>
            </a:xfrm>
            <a:prstGeom prst="line">
              <a:avLst/>
            </a:prstGeom>
            <a:noFill/>
            <a:ln w="4763">
              <a:solidFill>
                <a:srgbClr val="0000FF"/>
              </a:solidFill>
              <a:round/>
              <a:headEnd/>
              <a:tailEnd/>
            </a:ln>
          </p:spPr>
          <p:txBody>
            <a:bodyPr/>
            <a:lstStyle/>
            <a:p>
              <a:endParaRPr lang="it-IT"/>
            </a:p>
          </p:txBody>
        </p:sp>
        <p:sp>
          <p:nvSpPr>
            <p:cNvPr id="53884" name="Line 636"/>
            <p:cNvSpPr>
              <a:spLocks noChangeShapeType="1"/>
            </p:cNvSpPr>
            <p:nvPr/>
          </p:nvSpPr>
          <p:spPr bwMode="auto">
            <a:xfrm>
              <a:off x="3682" y="1890"/>
              <a:ext cx="30" cy="1"/>
            </a:xfrm>
            <a:prstGeom prst="line">
              <a:avLst/>
            </a:prstGeom>
            <a:noFill/>
            <a:ln w="4763">
              <a:solidFill>
                <a:srgbClr val="0000FF"/>
              </a:solidFill>
              <a:round/>
              <a:headEnd/>
              <a:tailEnd/>
            </a:ln>
          </p:spPr>
          <p:txBody>
            <a:bodyPr/>
            <a:lstStyle/>
            <a:p>
              <a:endParaRPr lang="it-IT"/>
            </a:p>
          </p:txBody>
        </p:sp>
        <p:sp>
          <p:nvSpPr>
            <p:cNvPr id="53885" name="Line 637"/>
            <p:cNvSpPr>
              <a:spLocks noChangeShapeType="1"/>
            </p:cNvSpPr>
            <p:nvPr/>
          </p:nvSpPr>
          <p:spPr bwMode="auto">
            <a:xfrm flipV="1">
              <a:off x="3697" y="1936"/>
              <a:ext cx="1" cy="12"/>
            </a:xfrm>
            <a:prstGeom prst="line">
              <a:avLst/>
            </a:prstGeom>
            <a:noFill/>
            <a:ln w="4763">
              <a:solidFill>
                <a:srgbClr val="0000FF"/>
              </a:solidFill>
              <a:round/>
              <a:headEnd/>
              <a:tailEnd/>
            </a:ln>
          </p:spPr>
          <p:txBody>
            <a:bodyPr/>
            <a:lstStyle/>
            <a:p>
              <a:endParaRPr lang="it-IT"/>
            </a:p>
          </p:txBody>
        </p:sp>
        <p:sp>
          <p:nvSpPr>
            <p:cNvPr id="53886" name="Line 638"/>
            <p:cNvSpPr>
              <a:spLocks noChangeShapeType="1"/>
            </p:cNvSpPr>
            <p:nvPr/>
          </p:nvSpPr>
          <p:spPr bwMode="auto">
            <a:xfrm>
              <a:off x="3682" y="1948"/>
              <a:ext cx="30" cy="1"/>
            </a:xfrm>
            <a:prstGeom prst="line">
              <a:avLst/>
            </a:prstGeom>
            <a:noFill/>
            <a:ln w="4763">
              <a:solidFill>
                <a:srgbClr val="0000FF"/>
              </a:solidFill>
              <a:round/>
              <a:headEnd/>
              <a:tailEnd/>
            </a:ln>
          </p:spPr>
          <p:txBody>
            <a:bodyPr/>
            <a:lstStyle/>
            <a:p>
              <a:endParaRPr lang="it-IT"/>
            </a:p>
          </p:txBody>
        </p:sp>
        <p:sp>
          <p:nvSpPr>
            <p:cNvPr id="53887" name="Line 639"/>
            <p:cNvSpPr>
              <a:spLocks noChangeShapeType="1"/>
            </p:cNvSpPr>
            <p:nvPr/>
          </p:nvSpPr>
          <p:spPr bwMode="auto">
            <a:xfrm>
              <a:off x="3769" y="1876"/>
              <a:ext cx="1" cy="9"/>
            </a:xfrm>
            <a:prstGeom prst="line">
              <a:avLst/>
            </a:prstGeom>
            <a:noFill/>
            <a:ln w="4763">
              <a:solidFill>
                <a:srgbClr val="0000FF"/>
              </a:solidFill>
              <a:round/>
              <a:headEnd/>
              <a:tailEnd/>
            </a:ln>
          </p:spPr>
          <p:txBody>
            <a:bodyPr/>
            <a:lstStyle/>
            <a:p>
              <a:endParaRPr lang="it-IT"/>
            </a:p>
          </p:txBody>
        </p:sp>
        <p:sp>
          <p:nvSpPr>
            <p:cNvPr id="53888" name="Line 640"/>
            <p:cNvSpPr>
              <a:spLocks noChangeShapeType="1"/>
            </p:cNvSpPr>
            <p:nvPr/>
          </p:nvSpPr>
          <p:spPr bwMode="auto">
            <a:xfrm>
              <a:off x="3754" y="1876"/>
              <a:ext cx="30" cy="1"/>
            </a:xfrm>
            <a:prstGeom prst="line">
              <a:avLst/>
            </a:prstGeom>
            <a:noFill/>
            <a:ln w="4763">
              <a:solidFill>
                <a:srgbClr val="0000FF"/>
              </a:solidFill>
              <a:round/>
              <a:headEnd/>
              <a:tailEnd/>
            </a:ln>
          </p:spPr>
          <p:txBody>
            <a:bodyPr/>
            <a:lstStyle/>
            <a:p>
              <a:endParaRPr lang="it-IT"/>
            </a:p>
          </p:txBody>
        </p:sp>
        <p:sp>
          <p:nvSpPr>
            <p:cNvPr id="53889" name="Line 641"/>
            <p:cNvSpPr>
              <a:spLocks noChangeShapeType="1"/>
            </p:cNvSpPr>
            <p:nvPr/>
          </p:nvSpPr>
          <p:spPr bwMode="auto">
            <a:xfrm flipV="1">
              <a:off x="3769" y="1921"/>
              <a:ext cx="1" cy="9"/>
            </a:xfrm>
            <a:prstGeom prst="line">
              <a:avLst/>
            </a:prstGeom>
            <a:noFill/>
            <a:ln w="4763">
              <a:solidFill>
                <a:srgbClr val="0000FF"/>
              </a:solidFill>
              <a:round/>
              <a:headEnd/>
              <a:tailEnd/>
            </a:ln>
          </p:spPr>
          <p:txBody>
            <a:bodyPr/>
            <a:lstStyle/>
            <a:p>
              <a:endParaRPr lang="it-IT"/>
            </a:p>
          </p:txBody>
        </p:sp>
        <p:sp>
          <p:nvSpPr>
            <p:cNvPr id="53890" name="Line 642"/>
            <p:cNvSpPr>
              <a:spLocks noChangeShapeType="1"/>
            </p:cNvSpPr>
            <p:nvPr/>
          </p:nvSpPr>
          <p:spPr bwMode="auto">
            <a:xfrm>
              <a:off x="3754" y="1930"/>
              <a:ext cx="30" cy="1"/>
            </a:xfrm>
            <a:prstGeom prst="line">
              <a:avLst/>
            </a:prstGeom>
            <a:noFill/>
            <a:ln w="4763">
              <a:solidFill>
                <a:srgbClr val="0000FF"/>
              </a:solidFill>
              <a:round/>
              <a:headEnd/>
              <a:tailEnd/>
            </a:ln>
          </p:spPr>
          <p:txBody>
            <a:bodyPr/>
            <a:lstStyle/>
            <a:p>
              <a:endParaRPr lang="it-IT"/>
            </a:p>
          </p:txBody>
        </p:sp>
        <p:sp>
          <p:nvSpPr>
            <p:cNvPr id="53891" name="Line 643"/>
            <p:cNvSpPr>
              <a:spLocks noChangeShapeType="1"/>
            </p:cNvSpPr>
            <p:nvPr/>
          </p:nvSpPr>
          <p:spPr bwMode="auto">
            <a:xfrm>
              <a:off x="3841" y="1827"/>
              <a:ext cx="1" cy="16"/>
            </a:xfrm>
            <a:prstGeom prst="line">
              <a:avLst/>
            </a:prstGeom>
            <a:noFill/>
            <a:ln w="4763">
              <a:solidFill>
                <a:srgbClr val="0000FF"/>
              </a:solidFill>
              <a:round/>
              <a:headEnd/>
              <a:tailEnd/>
            </a:ln>
          </p:spPr>
          <p:txBody>
            <a:bodyPr/>
            <a:lstStyle/>
            <a:p>
              <a:endParaRPr lang="it-IT"/>
            </a:p>
          </p:txBody>
        </p:sp>
        <p:sp>
          <p:nvSpPr>
            <p:cNvPr id="53892" name="Line 644"/>
            <p:cNvSpPr>
              <a:spLocks noChangeShapeType="1"/>
            </p:cNvSpPr>
            <p:nvPr/>
          </p:nvSpPr>
          <p:spPr bwMode="auto">
            <a:xfrm>
              <a:off x="3826" y="1827"/>
              <a:ext cx="30" cy="1"/>
            </a:xfrm>
            <a:prstGeom prst="line">
              <a:avLst/>
            </a:prstGeom>
            <a:noFill/>
            <a:ln w="4763">
              <a:solidFill>
                <a:srgbClr val="0000FF"/>
              </a:solidFill>
              <a:round/>
              <a:headEnd/>
              <a:tailEnd/>
            </a:ln>
          </p:spPr>
          <p:txBody>
            <a:bodyPr/>
            <a:lstStyle/>
            <a:p>
              <a:endParaRPr lang="it-IT"/>
            </a:p>
          </p:txBody>
        </p:sp>
        <p:sp>
          <p:nvSpPr>
            <p:cNvPr id="53893" name="Line 645"/>
            <p:cNvSpPr>
              <a:spLocks noChangeShapeType="1"/>
            </p:cNvSpPr>
            <p:nvPr/>
          </p:nvSpPr>
          <p:spPr bwMode="auto">
            <a:xfrm flipV="1">
              <a:off x="3841" y="1878"/>
              <a:ext cx="1" cy="17"/>
            </a:xfrm>
            <a:prstGeom prst="line">
              <a:avLst/>
            </a:prstGeom>
            <a:noFill/>
            <a:ln w="4763">
              <a:solidFill>
                <a:srgbClr val="0000FF"/>
              </a:solidFill>
              <a:round/>
              <a:headEnd/>
              <a:tailEnd/>
            </a:ln>
          </p:spPr>
          <p:txBody>
            <a:bodyPr/>
            <a:lstStyle/>
            <a:p>
              <a:endParaRPr lang="it-IT"/>
            </a:p>
          </p:txBody>
        </p:sp>
        <p:sp>
          <p:nvSpPr>
            <p:cNvPr id="53894" name="Line 646"/>
            <p:cNvSpPr>
              <a:spLocks noChangeShapeType="1"/>
            </p:cNvSpPr>
            <p:nvPr/>
          </p:nvSpPr>
          <p:spPr bwMode="auto">
            <a:xfrm>
              <a:off x="3826" y="1895"/>
              <a:ext cx="30" cy="1"/>
            </a:xfrm>
            <a:prstGeom prst="line">
              <a:avLst/>
            </a:prstGeom>
            <a:noFill/>
            <a:ln w="4763">
              <a:solidFill>
                <a:srgbClr val="0000FF"/>
              </a:solidFill>
              <a:round/>
              <a:headEnd/>
              <a:tailEnd/>
            </a:ln>
          </p:spPr>
          <p:txBody>
            <a:bodyPr/>
            <a:lstStyle/>
            <a:p>
              <a:endParaRPr lang="it-IT"/>
            </a:p>
          </p:txBody>
        </p:sp>
        <p:sp>
          <p:nvSpPr>
            <p:cNvPr id="53895" name="Line 647"/>
            <p:cNvSpPr>
              <a:spLocks noChangeShapeType="1"/>
            </p:cNvSpPr>
            <p:nvPr/>
          </p:nvSpPr>
          <p:spPr bwMode="auto">
            <a:xfrm>
              <a:off x="3913" y="1830"/>
              <a:ext cx="1" cy="10"/>
            </a:xfrm>
            <a:prstGeom prst="line">
              <a:avLst/>
            </a:prstGeom>
            <a:noFill/>
            <a:ln w="4763">
              <a:solidFill>
                <a:srgbClr val="0000FF"/>
              </a:solidFill>
              <a:round/>
              <a:headEnd/>
              <a:tailEnd/>
            </a:ln>
          </p:spPr>
          <p:txBody>
            <a:bodyPr/>
            <a:lstStyle/>
            <a:p>
              <a:endParaRPr lang="it-IT"/>
            </a:p>
          </p:txBody>
        </p:sp>
        <p:sp>
          <p:nvSpPr>
            <p:cNvPr id="53896" name="Line 648"/>
            <p:cNvSpPr>
              <a:spLocks noChangeShapeType="1"/>
            </p:cNvSpPr>
            <p:nvPr/>
          </p:nvSpPr>
          <p:spPr bwMode="auto">
            <a:xfrm>
              <a:off x="3898" y="1830"/>
              <a:ext cx="30" cy="1"/>
            </a:xfrm>
            <a:prstGeom prst="line">
              <a:avLst/>
            </a:prstGeom>
            <a:noFill/>
            <a:ln w="4763">
              <a:solidFill>
                <a:srgbClr val="0000FF"/>
              </a:solidFill>
              <a:round/>
              <a:headEnd/>
              <a:tailEnd/>
            </a:ln>
          </p:spPr>
          <p:txBody>
            <a:bodyPr/>
            <a:lstStyle/>
            <a:p>
              <a:endParaRPr lang="it-IT"/>
            </a:p>
          </p:txBody>
        </p:sp>
        <p:sp>
          <p:nvSpPr>
            <p:cNvPr id="53897" name="Line 649"/>
            <p:cNvSpPr>
              <a:spLocks noChangeShapeType="1"/>
            </p:cNvSpPr>
            <p:nvPr/>
          </p:nvSpPr>
          <p:spPr bwMode="auto">
            <a:xfrm flipV="1">
              <a:off x="3913" y="1875"/>
              <a:ext cx="1" cy="9"/>
            </a:xfrm>
            <a:prstGeom prst="line">
              <a:avLst/>
            </a:prstGeom>
            <a:noFill/>
            <a:ln w="4763">
              <a:solidFill>
                <a:srgbClr val="0000FF"/>
              </a:solidFill>
              <a:round/>
              <a:headEnd/>
              <a:tailEnd/>
            </a:ln>
          </p:spPr>
          <p:txBody>
            <a:bodyPr/>
            <a:lstStyle/>
            <a:p>
              <a:endParaRPr lang="it-IT"/>
            </a:p>
          </p:txBody>
        </p:sp>
        <p:sp>
          <p:nvSpPr>
            <p:cNvPr id="53898" name="Line 650"/>
            <p:cNvSpPr>
              <a:spLocks noChangeShapeType="1"/>
            </p:cNvSpPr>
            <p:nvPr/>
          </p:nvSpPr>
          <p:spPr bwMode="auto">
            <a:xfrm>
              <a:off x="3898" y="1884"/>
              <a:ext cx="30" cy="1"/>
            </a:xfrm>
            <a:prstGeom prst="line">
              <a:avLst/>
            </a:prstGeom>
            <a:noFill/>
            <a:ln w="4763">
              <a:solidFill>
                <a:srgbClr val="0000FF"/>
              </a:solidFill>
              <a:round/>
              <a:headEnd/>
              <a:tailEnd/>
            </a:ln>
          </p:spPr>
          <p:txBody>
            <a:bodyPr/>
            <a:lstStyle/>
            <a:p>
              <a:endParaRPr lang="it-IT"/>
            </a:p>
          </p:txBody>
        </p:sp>
        <p:sp>
          <p:nvSpPr>
            <p:cNvPr id="53899" name="Line 651"/>
            <p:cNvSpPr>
              <a:spLocks noChangeShapeType="1"/>
            </p:cNvSpPr>
            <p:nvPr/>
          </p:nvSpPr>
          <p:spPr bwMode="auto">
            <a:xfrm>
              <a:off x="3985" y="1775"/>
              <a:ext cx="1" cy="12"/>
            </a:xfrm>
            <a:prstGeom prst="line">
              <a:avLst/>
            </a:prstGeom>
            <a:noFill/>
            <a:ln w="4763">
              <a:solidFill>
                <a:srgbClr val="0000FF"/>
              </a:solidFill>
              <a:round/>
              <a:headEnd/>
              <a:tailEnd/>
            </a:ln>
          </p:spPr>
          <p:txBody>
            <a:bodyPr/>
            <a:lstStyle/>
            <a:p>
              <a:endParaRPr lang="it-IT"/>
            </a:p>
          </p:txBody>
        </p:sp>
        <p:sp>
          <p:nvSpPr>
            <p:cNvPr id="53900" name="Line 652"/>
            <p:cNvSpPr>
              <a:spLocks noChangeShapeType="1"/>
            </p:cNvSpPr>
            <p:nvPr/>
          </p:nvSpPr>
          <p:spPr bwMode="auto">
            <a:xfrm>
              <a:off x="3970" y="1775"/>
              <a:ext cx="30" cy="1"/>
            </a:xfrm>
            <a:prstGeom prst="line">
              <a:avLst/>
            </a:prstGeom>
            <a:noFill/>
            <a:ln w="4763">
              <a:solidFill>
                <a:srgbClr val="0000FF"/>
              </a:solidFill>
              <a:round/>
              <a:headEnd/>
              <a:tailEnd/>
            </a:ln>
          </p:spPr>
          <p:txBody>
            <a:bodyPr/>
            <a:lstStyle/>
            <a:p>
              <a:endParaRPr lang="it-IT"/>
            </a:p>
          </p:txBody>
        </p:sp>
        <p:sp>
          <p:nvSpPr>
            <p:cNvPr id="53901" name="Line 653"/>
            <p:cNvSpPr>
              <a:spLocks noChangeShapeType="1"/>
            </p:cNvSpPr>
            <p:nvPr/>
          </p:nvSpPr>
          <p:spPr bwMode="auto">
            <a:xfrm flipV="1">
              <a:off x="3985" y="1822"/>
              <a:ext cx="1" cy="12"/>
            </a:xfrm>
            <a:prstGeom prst="line">
              <a:avLst/>
            </a:prstGeom>
            <a:noFill/>
            <a:ln w="4763">
              <a:solidFill>
                <a:srgbClr val="0000FF"/>
              </a:solidFill>
              <a:round/>
              <a:headEnd/>
              <a:tailEnd/>
            </a:ln>
          </p:spPr>
          <p:txBody>
            <a:bodyPr/>
            <a:lstStyle/>
            <a:p>
              <a:endParaRPr lang="it-IT"/>
            </a:p>
          </p:txBody>
        </p:sp>
        <p:sp>
          <p:nvSpPr>
            <p:cNvPr id="53902" name="Line 654"/>
            <p:cNvSpPr>
              <a:spLocks noChangeShapeType="1"/>
            </p:cNvSpPr>
            <p:nvPr/>
          </p:nvSpPr>
          <p:spPr bwMode="auto">
            <a:xfrm>
              <a:off x="3970" y="1834"/>
              <a:ext cx="30" cy="1"/>
            </a:xfrm>
            <a:prstGeom prst="line">
              <a:avLst/>
            </a:prstGeom>
            <a:noFill/>
            <a:ln w="4763">
              <a:solidFill>
                <a:srgbClr val="0000FF"/>
              </a:solidFill>
              <a:round/>
              <a:headEnd/>
              <a:tailEnd/>
            </a:ln>
          </p:spPr>
          <p:txBody>
            <a:bodyPr/>
            <a:lstStyle/>
            <a:p>
              <a:endParaRPr lang="it-IT"/>
            </a:p>
          </p:txBody>
        </p:sp>
        <p:sp>
          <p:nvSpPr>
            <p:cNvPr id="53903" name="Line 655"/>
            <p:cNvSpPr>
              <a:spLocks noChangeShapeType="1"/>
            </p:cNvSpPr>
            <p:nvPr/>
          </p:nvSpPr>
          <p:spPr bwMode="auto">
            <a:xfrm>
              <a:off x="4058" y="1726"/>
              <a:ext cx="1" cy="15"/>
            </a:xfrm>
            <a:prstGeom prst="line">
              <a:avLst/>
            </a:prstGeom>
            <a:noFill/>
            <a:ln w="4763">
              <a:solidFill>
                <a:srgbClr val="0000FF"/>
              </a:solidFill>
              <a:round/>
              <a:headEnd/>
              <a:tailEnd/>
            </a:ln>
          </p:spPr>
          <p:txBody>
            <a:bodyPr/>
            <a:lstStyle/>
            <a:p>
              <a:endParaRPr lang="it-IT"/>
            </a:p>
          </p:txBody>
        </p:sp>
        <p:sp>
          <p:nvSpPr>
            <p:cNvPr id="53904" name="Line 656"/>
            <p:cNvSpPr>
              <a:spLocks noChangeShapeType="1"/>
            </p:cNvSpPr>
            <p:nvPr/>
          </p:nvSpPr>
          <p:spPr bwMode="auto">
            <a:xfrm>
              <a:off x="4043" y="1726"/>
              <a:ext cx="29" cy="1"/>
            </a:xfrm>
            <a:prstGeom prst="line">
              <a:avLst/>
            </a:prstGeom>
            <a:noFill/>
            <a:ln w="4763">
              <a:solidFill>
                <a:srgbClr val="0000FF"/>
              </a:solidFill>
              <a:round/>
              <a:headEnd/>
              <a:tailEnd/>
            </a:ln>
          </p:spPr>
          <p:txBody>
            <a:bodyPr/>
            <a:lstStyle/>
            <a:p>
              <a:endParaRPr lang="it-IT"/>
            </a:p>
          </p:txBody>
        </p:sp>
        <p:sp>
          <p:nvSpPr>
            <p:cNvPr id="53905" name="Line 657"/>
            <p:cNvSpPr>
              <a:spLocks noChangeShapeType="1"/>
            </p:cNvSpPr>
            <p:nvPr/>
          </p:nvSpPr>
          <p:spPr bwMode="auto">
            <a:xfrm flipV="1">
              <a:off x="4058" y="1776"/>
              <a:ext cx="1" cy="15"/>
            </a:xfrm>
            <a:prstGeom prst="line">
              <a:avLst/>
            </a:prstGeom>
            <a:noFill/>
            <a:ln w="4763">
              <a:solidFill>
                <a:srgbClr val="0000FF"/>
              </a:solidFill>
              <a:round/>
              <a:headEnd/>
              <a:tailEnd/>
            </a:ln>
          </p:spPr>
          <p:txBody>
            <a:bodyPr/>
            <a:lstStyle/>
            <a:p>
              <a:endParaRPr lang="it-IT"/>
            </a:p>
          </p:txBody>
        </p:sp>
        <p:sp>
          <p:nvSpPr>
            <p:cNvPr id="53906" name="Line 658"/>
            <p:cNvSpPr>
              <a:spLocks noChangeShapeType="1"/>
            </p:cNvSpPr>
            <p:nvPr/>
          </p:nvSpPr>
          <p:spPr bwMode="auto">
            <a:xfrm>
              <a:off x="4043" y="1791"/>
              <a:ext cx="29" cy="1"/>
            </a:xfrm>
            <a:prstGeom prst="line">
              <a:avLst/>
            </a:prstGeom>
            <a:noFill/>
            <a:ln w="4763">
              <a:solidFill>
                <a:srgbClr val="0000FF"/>
              </a:solidFill>
              <a:round/>
              <a:headEnd/>
              <a:tailEnd/>
            </a:ln>
          </p:spPr>
          <p:txBody>
            <a:bodyPr/>
            <a:lstStyle/>
            <a:p>
              <a:endParaRPr lang="it-IT"/>
            </a:p>
          </p:txBody>
        </p:sp>
        <p:sp>
          <p:nvSpPr>
            <p:cNvPr id="53907" name="Line 659"/>
            <p:cNvSpPr>
              <a:spLocks noChangeShapeType="1"/>
            </p:cNvSpPr>
            <p:nvPr/>
          </p:nvSpPr>
          <p:spPr bwMode="auto">
            <a:xfrm>
              <a:off x="4130" y="1698"/>
              <a:ext cx="1" cy="20"/>
            </a:xfrm>
            <a:prstGeom prst="line">
              <a:avLst/>
            </a:prstGeom>
            <a:noFill/>
            <a:ln w="4763">
              <a:solidFill>
                <a:srgbClr val="0000FF"/>
              </a:solidFill>
              <a:round/>
              <a:headEnd/>
              <a:tailEnd/>
            </a:ln>
          </p:spPr>
          <p:txBody>
            <a:bodyPr/>
            <a:lstStyle/>
            <a:p>
              <a:endParaRPr lang="it-IT"/>
            </a:p>
          </p:txBody>
        </p:sp>
        <p:sp>
          <p:nvSpPr>
            <p:cNvPr id="53908" name="Line 660"/>
            <p:cNvSpPr>
              <a:spLocks noChangeShapeType="1"/>
            </p:cNvSpPr>
            <p:nvPr/>
          </p:nvSpPr>
          <p:spPr bwMode="auto">
            <a:xfrm>
              <a:off x="4115" y="1698"/>
              <a:ext cx="30" cy="1"/>
            </a:xfrm>
            <a:prstGeom prst="line">
              <a:avLst/>
            </a:prstGeom>
            <a:noFill/>
            <a:ln w="4763">
              <a:solidFill>
                <a:srgbClr val="0000FF"/>
              </a:solidFill>
              <a:round/>
              <a:headEnd/>
              <a:tailEnd/>
            </a:ln>
          </p:spPr>
          <p:txBody>
            <a:bodyPr/>
            <a:lstStyle/>
            <a:p>
              <a:endParaRPr lang="it-IT"/>
            </a:p>
          </p:txBody>
        </p:sp>
        <p:sp>
          <p:nvSpPr>
            <p:cNvPr id="53909" name="Line 661"/>
            <p:cNvSpPr>
              <a:spLocks noChangeShapeType="1"/>
            </p:cNvSpPr>
            <p:nvPr/>
          </p:nvSpPr>
          <p:spPr bwMode="auto">
            <a:xfrm flipV="1">
              <a:off x="4130" y="1753"/>
              <a:ext cx="1" cy="21"/>
            </a:xfrm>
            <a:prstGeom prst="line">
              <a:avLst/>
            </a:prstGeom>
            <a:noFill/>
            <a:ln w="4763">
              <a:solidFill>
                <a:srgbClr val="0000FF"/>
              </a:solidFill>
              <a:round/>
              <a:headEnd/>
              <a:tailEnd/>
            </a:ln>
          </p:spPr>
          <p:txBody>
            <a:bodyPr/>
            <a:lstStyle/>
            <a:p>
              <a:endParaRPr lang="it-IT"/>
            </a:p>
          </p:txBody>
        </p:sp>
        <p:sp>
          <p:nvSpPr>
            <p:cNvPr id="53910" name="Line 662"/>
            <p:cNvSpPr>
              <a:spLocks noChangeShapeType="1"/>
            </p:cNvSpPr>
            <p:nvPr/>
          </p:nvSpPr>
          <p:spPr bwMode="auto">
            <a:xfrm>
              <a:off x="4115" y="1774"/>
              <a:ext cx="30" cy="1"/>
            </a:xfrm>
            <a:prstGeom prst="line">
              <a:avLst/>
            </a:prstGeom>
            <a:noFill/>
            <a:ln w="4763">
              <a:solidFill>
                <a:srgbClr val="0000FF"/>
              </a:solidFill>
              <a:round/>
              <a:headEnd/>
              <a:tailEnd/>
            </a:ln>
          </p:spPr>
          <p:txBody>
            <a:bodyPr/>
            <a:lstStyle/>
            <a:p>
              <a:endParaRPr lang="it-IT"/>
            </a:p>
          </p:txBody>
        </p:sp>
        <p:sp>
          <p:nvSpPr>
            <p:cNvPr id="53911" name="Line 663"/>
            <p:cNvSpPr>
              <a:spLocks noChangeShapeType="1"/>
            </p:cNvSpPr>
            <p:nvPr/>
          </p:nvSpPr>
          <p:spPr bwMode="auto">
            <a:xfrm>
              <a:off x="4202" y="1661"/>
              <a:ext cx="1" cy="17"/>
            </a:xfrm>
            <a:prstGeom prst="line">
              <a:avLst/>
            </a:prstGeom>
            <a:noFill/>
            <a:ln w="4763">
              <a:solidFill>
                <a:srgbClr val="0000FF"/>
              </a:solidFill>
              <a:round/>
              <a:headEnd/>
              <a:tailEnd/>
            </a:ln>
          </p:spPr>
          <p:txBody>
            <a:bodyPr/>
            <a:lstStyle/>
            <a:p>
              <a:endParaRPr lang="it-IT"/>
            </a:p>
          </p:txBody>
        </p:sp>
        <p:sp>
          <p:nvSpPr>
            <p:cNvPr id="53912" name="Line 664"/>
            <p:cNvSpPr>
              <a:spLocks noChangeShapeType="1"/>
            </p:cNvSpPr>
            <p:nvPr/>
          </p:nvSpPr>
          <p:spPr bwMode="auto">
            <a:xfrm>
              <a:off x="4187" y="1661"/>
              <a:ext cx="30" cy="1"/>
            </a:xfrm>
            <a:prstGeom prst="line">
              <a:avLst/>
            </a:prstGeom>
            <a:noFill/>
            <a:ln w="4763">
              <a:solidFill>
                <a:srgbClr val="0000FF"/>
              </a:solidFill>
              <a:round/>
              <a:headEnd/>
              <a:tailEnd/>
            </a:ln>
          </p:spPr>
          <p:txBody>
            <a:bodyPr/>
            <a:lstStyle/>
            <a:p>
              <a:endParaRPr lang="it-IT"/>
            </a:p>
          </p:txBody>
        </p:sp>
        <p:sp>
          <p:nvSpPr>
            <p:cNvPr id="53913" name="Line 665"/>
            <p:cNvSpPr>
              <a:spLocks noChangeShapeType="1"/>
            </p:cNvSpPr>
            <p:nvPr/>
          </p:nvSpPr>
          <p:spPr bwMode="auto">
            <a:xfrm flipV="1">
              <a:off x="4202" y="1714"/>
              <a:ext cx="1" cy="16"/>
            </a:xfrm>
            <a:prstGeom prst="line">
              <a:avLst/>
            </a:prstGeom>
            <a:noFill/>
            <a:ln w="4763">
              <a:solidFill>
                <a:srgbClr val="0000FF"/>
              </a:solidFill>
              <a:round/>
              <a:headEnd/>
              <a:tailEnd/>
            </a:ln>
          </p:spPr>
          <p:txBody>
            <a:bodyPr/>
            <a:lstStyle/>
            <a:p>
              <a:endParaRPr lang="it-IT"/>
            </a:p>
          </p:txBody>
        </p:sp>
        <p:sp>
          <p:nvSpPr>
            <p:cNvPr id="53914" name="Line 666"/>
            <p:cNvSpPr>
              <a:spLocks noChangeShapeType="1"/>
            </p:cNvSpPr>
            <p:nvPr/>
          </p:nvSpPr>
          <p:spPr bwMode="auto">
            <a:xfrm>
              <a:off x="4187" y="1730"/>
              <a:ext cx="30" cy="1"/>
            </a:xfrm>
            <a:prstGeom prst="line">
              <a:avLst/>
            </a:prstGeom>
            <a:noFill/>
            <a:ln w="4763">
              <a:solidFill>
                <a:srgbClr val="0000FF"/>
              </a:solidFill>
              <a:round/>
              <a:headEnd/>
              <a:tailEnd/>
            </a:ln>
          </p:spPr>
          <p:txBody>
            <a:bodyPr/>
            <a:lstStyle/>
            <a:p>
              <a:endParaRPr lang="it-IT"/>
            </a:p>
          </p:txBody>
        </p:sp>
        <p:sp>
          <p:nvSpPr>
            <p:cNvPr id="53915" name="Line 667"/>
            <p:cNvSpPr>
              <a:spLocks noChangeShapeType="1"/>
            </p:cNvSpPr>
            <p:nvPr/>
          </p:nvSpPr>
          <p:spPr bwMode="auto">
            <a:xfrm>
              <a:off x="4275" y="1596"/>
              <a:ext cx="1" cy="24"/>
            </a:xfrm>
            <a:prstGeom prst="line">
              <a:avLst/>
            </a:prstGeom>
            <a:noFill/>
            <a:ln w="4763">
              <a:solidFill>
                <a:srgbClr val="0000FF"/>
              </a:solidFill>
              <a:round/>
              <a:headEnd/>
              <a:tailEnd/>
            </a:ln>
          </p:spPr>
          <p:txBody>
            <a:bodyPr/>
            <a:lstStyle/>
            <a:p>
              <a:endParaRPr lang="it-IT"/>
            </a:p>
          </p:txBody>
        </p:sp>
        <p:sp>
          <p:nvSpPr>
            <p:cNvPr id="53916" name="Line 668"/>
            <p:cNvSpPr>
              <a:spLocks noChangeShapeType="1"/>
            </p:cNvSpPr>
            <p:nvPr/>
          </p:nvSpPr>
          <p:spPr bwMode="auto">
            <a:xfrm>
              <a:off x="4260" y="1596"/>
              <a:ext cx="30" cy="1"/>
            </a:xfrm>
            <a:prstGeom prst="line">
              <a:avLst/>
            </a:prstGeom>
            <a:noFill/>
            <a:ln w="4763">
              <a:solidFill>
                <a:srgbClr val="0000FF"/>
              </a:solidFill>
              <a:round/>
              <a:headEnd/>
              <a:tailEnd/>
            </a:ln>
          </p:spPr>
          <p:txBody>
            <a:bodyPr/>
            <a:lstStyle/>
            <a:p>
              <a:endParaRPr lang="it-IT"/>
            </a:p>
          </p:txBody>
        </p:sp>
        <p:sp>
          <p:nvSpPr>
            <p:cNvPr id="53917" name="Line 669"/>
            <p:cNvSpPr>
              <a:spLocks noChangeShapeType="1"/>
            </p:cNvSpPr>
            <p:nvPr/>
          </p:nvSpPr>
          <p:spPr bwMode="auto">
            <a:xfrm flipV="1">
              <a:off x="4275" y="1656"/>
              <a:ext cx="1" cy="24"/>
            </a:xfrm>
            <a:prstGeom prst="line">
              <a:avLst/>
            </a:prstGeom>
            <a:noFill/>
            <a:ln w="4763">
              <a:solidFill>
                <a:srgbClr val="0000FF"/>
              </a:solidFill>
              <a:round/>
              <a:headEnd/>
              <a:tailEnd/>
            </a:ln>
          </p:spPr>
          <p:txBody>
            <a:bodyPr/>
            <a:lstStyle/>
            <a:p>
              <a:endParaRPr lang="it-IT"/>
            </a:p>
          </p:txBody>
        </p:sp>
        <p:sp>
          <p:nvSpPr>
            <p:cNvPr id="53918" name="Line 670"/>
            <p:cNvSpPr>
              <a:spLocks noChangeShapeType="1"/>
            </p:cNvSpPr>
            <p:nvPr/>
          </p:nvSpPr>
          <p:spPr bwMode="auto">
            <a:xfrm>
              <a:off x="4260" y="1680"/>
              <a:ext cx="30" cy="1"/>
            </a:xfrm>
            <a:prstGeom prst="line">
              <a:avLst/>
            </a:prstGeom>
            <a:noFill/>
            <a:ln w="4763">
              <a:solidFill>
                <a:srgbClr val="0000FF"/>
              </a:solidFill>
              <a:round/>
              <a:headEnd/>
              <a:tailEnd/>
            </a:ln>
          </p:spPr>
          <p:txBody>
            <a:bodyPr/>
            <a:lstStyle/>
            <a:p>
              <a:endParaRPr lang="it-IT"/>
            </a:p>
          </p:txBody>
        </p:sp>
        <p:sp>
          <p:nvSpPr>
            <p:cNvPr id="53919" name="Line 671"/>
            <p:cNvSpPr>
              <a:spLocks noChangeShapeType="1"/>
            </p:cNvSpPr>
            <p:nvPr/>
          </p:nvSpPr>
          <p:spPr bwMode="auto">
            <a:xfrm>
              <a:off x="4347" y="1557"/>
              <a:ext cx="1" cy="24"/>
            </a:xfrm>
            <a:prstGeom prst="line">
              <a:avLst/>
            </a:prstGeom>
            <a:noFill/>
            <a:ln w="4763">
              <a:solidFill>
                <a:srgbClr val="0000FF"/>
              </a:solidFill>
              <a:round/>
              <a:headEnd/>
              <a:tailEnd/>
            </a:ln>
          </p:spPr>
          <p:txBody>
            <a:bodyPr/>
            <a:lstStyle/>
            <a:p>
              <a:endParaRPr lang="it-IT"/>
            </a:p>
          </p:txBody>
        </p:sp>
        <p:sp>
          <p:nvSpPr>
            <p:cNvPr id="53920" name="Line 672"/>
            <p:cNvSpPr>
              <a:spLocks noChangeShapeType="1"/>
            </p:cNvSpPr>
            <p:nvPr/>
          </p:nvSpPr>
          <p:spPr bwMode="auto">
            <a:xfrm>
              <a:off x="4332" y="1557"/>
              <a:ext cx="30" cy="1"/>
            </a:xfrm>
            <a:prstGeom prst="line">
              <a:avLst/>
            </a:prstGeom>
            <a:noFill/>
            <a:ln w="4763">
              <a:solidFill>
                <a:srgbClr val="0000FF"/>
              </a:solidFill>
              <a:round/>
              <a:headEnd/>
              <a:tailEnd/>
            </a:ln>
          </p:spPr>
          <p:txBody>
            <a:bodyPr/>
            <a:lstStyle/>
            <a:p>
              <a:endParaRPr lang="it-IT"/>
            </a:p>
          </p:txBody>
        </p:sp>
        <p:sp>
          <p:nvSpPr>
            <p:cNvPr id="53921" name="Line 673"/>
            <p:cNvSpPr>
              <a:spLocks noChangeShapeType="1"/>
            </p:cNvSpPr>
            <p:nvPr/>
          </p:nvSpPr>
          <p:spPr bwMode="auto">
            <a:xfrm flipV="1">
              <a:off x="4347" y="1616"/>
              <a:ext cx="1" cy="25"/>
            </a:xfrm>
            <a:prstGeom prst="line">
              <a:avLst/>
            </a:prstGeom>
            <a:noFill/>
            <a:ln w="4763">
              <a:solidFill>
                <a:srgbClr val="0000FF"/>
              </a:solidFill>
              <a:round/>
              <a:headEnd/>
              <a:tailEnd/>
            </a:ln>
          </p:spPr>
          <p:txBody>
            <a:bodyPr/>
            <a:lstStyle/>
            <a:p>
              <a:endParaRPr lang="it-IT"/>
            </a:p>
          </p:txBody>
        </p:sp>
        <p:sp>
          <p:nvSpPr>
            <p:cNvPr id="53922" name="Line 674"/>
            <p:cNvSpPr>
              <a:spLocks noChangeShapeType="1"/>
            </p:cNvSpPr>
            <p:nvPr/>
          </p:nvSpPr>
          <p:spPr bwMode="auto">
            <a:xfrm>
              <a:off x="4332" y="1641"/>
              <a:ext cx="30" cy="1"/>
            </a:xfrm>
            <a:prstGeom prst="line">
              <a:avLst/>
            </a:prstGeom>
            <a:noFill/>
            <a:ln w="4763">
              <a:solidFill>
                <a:srgbClr val="0000FF"/>
              </a:solidFill>
              <a:round/>
              <a:headEnd/>
              <a:tailEnd/>
            </a:ln>
          </p:spPr>
          <p:txBody>
            <a:bodyPr/>
            <a:lstStyle/>
            <a:p>
              <a:endParaRPr lang="it-IT"/>
            </a:p>
          </p:txBody>
        </p:sp>
        <p:sp>
          <p:nvSpPr>
            <p:cNvPr id="53923" name="Line 675"/>
            <p:cNvSpPr>
              <a:spLocks noChangeShapeType="1"/>
            </p:cNvSpPr>
            <p:nvPr/>
          </p:nvSpPr>
          <p:spPr bwMode="auto">
            <a:xfrm>
              <a:off x="4419" y="1490"/>
              <a:ext cx="1" cy="21"/>
            </a:xfrm>
            <a:prstGeom prst="line">
              <a:avLst/>
            </a:prstGeom>
            <a:noFill/>
            <a:ln w="4763">
              <a:solidFill>
                <a:srgbClr val="0000FF"/>
              </a:solidFill>
              <a:round/>
              <a:headEnd/>
              <a:tailEnd/>
            </a:ln>
          </p:spPr>
          <p:txBody>
            <a:bodyPr/>
            <a:lstStyle/>
            <a:p>
              <a:endParaRPr lang="it-IT"/>
            </a:p>
          </p:txBody>
        </p:sp>
        <p:sp>
          <p:nvSpPr>
            <p:cNvPr id="53924" name="Line 676"/>
            <p:cNvSpPr>
              <a:spLocks noChangeShapeType="1"/>
            </p:cNvSpPr>
            <p:nvPr/>
          </p:nvSpPr>
          <p:spPr bwMode="auto">
            <a:xfrm>
              <a:off x="4404" y="1490"/>
              <a:ext cx="30" cy="1"/>
            </a:xfrm>
            <a:prstGeom prst="line">
              <a:avLst/>
            </a:prstGeom>
            <a:noFill/>
            <a:ln w="4763">
              <a:solidFill>
                <a:srgbClr val="0000FF"/>
              </a:solidFill>
              <a:round/>
              <a:headEnd/>
              <a:tailEnd/>
            </a:ln>
          </p:spPr>
          <p:txBody>
            <a:bodyPr/>
            <a:lstStyle/>
            <a:p>
              <a:endParaRPr lang="it-IT"/>
            </a:p>
          </p:txBody>
        </p:sp>
        <p:sp>
          <p:nvSpPr>
            <p:cNvPr id="53925" name="Line 677"/>
            <p:cNvSpPr>
              <a:spLocks noChangeShapeType="1"/>
            </p:cNvSpPr>
            <p:nvPr/>
          </p:nvSpPr>
          <p:spPr bwMode="auto">
            <a:xfrm flipV="1">
              <a:off x="4419" y="1546"/>
              <a:ext cx="1" cy="22"/>
            </a:xfrm>
            <a:prstGeom prst="line">
              <a:avLst/>
            </a:prstGeom>
            <a:noFill/>
            <a:ln w="4763">
              <a:solidFill>
                <a:srgbClr val="0000FF"/>
              </a:solidFill>
              <a:round/>
              <a:headEnd/>
              <a:tailEnd/>
            </a:ln>
          </p:spPr>
          <p:txBody>
            <a:bodyPr/>
            <a:lstStyle/>
            <a:p>
              <a:endParaRPr lang="it-IT"/>
            </a:p>
          </p:txBody>
        </p:sp>
        <p:sp>
          <p:nvSpPr>
            <p:cNvPr id="53926" name="Line 678"/>
            <p:cNvSpPr>
              <a:spLocks noChangeShapeType="1"/>
            </p:cNvSpPr>
            <p:nvPr/>
          </p:nvSpPr>
          <p:spPr bwMode="auto">
            <a:xfrm>
              <a:off x="4404" y="1568"/>
              <a:ext cx="30" cy="1"/>
            </a:xfrm>
            <a:prstGeom prst="line">
              <a:avLst/>
            </a:prstGeom>
            <a:noFill/>
            <a:ln w="4763">
              <a:solidFill>
                <a:srgbClr val="0000FF"/>
              </a:solidFill>
              <a:round/>
              <a:headEnd/>
              <a:tailEnd/>
            </a:ln>
          </p:spPr>
          <p:txBody>
            <a:bodyPr/>
            <a:lstStyle/>
            <a:p>
              <a:endParaRPr lang="it-IT"/>
            </a:p>
          </p:txBody>
        </p:sp>
      </p:grpSp>
      <p:sp>
        <p:nvSpPr>
          <p:cNvPr id="53927" name="Line 679"/>
          <p:cNvSpPr>
            <a:spLocks noChangeShapeType="1"/>
          </p:cNvSpPr>
          <p:nvPr/>
        </p:nvSpPr>
        <p:spPr bwMode="auto">
          <a:xfrm>
            <a:off x="7485063" y="3135313"/>
            <a:ext cx="1587" cy="41275"/>
          </a:xfrm>
          <a:prstGeom prst="line">
            <a:avLst/>
          </a:prstGeom>
          <a:noFill/>
          <a:ln w="4763">
            <a:solidFill>
              <a:srgbClr val="0000FF"/>
            </a:solidFill>
            <a:round/>
            <a:headEnd/>
            <a:tailEnd/>
          </a:ln>
        </p:spPr>
        <p:txBody>
          <a:bodyPr/>
          <a:lstStyle/>
          <a:p>
            <a:endParaRPr lang="it-IT"/>
          </a:p>
        </p:txBody>
      </p:sp>
      <p:sp>
        <p:nvSpPr>
          <p:cNvPr id="53928" name="Line 680"/>
          <p:cNvSpPr>
            <a:spLocks noChangeShapeType="1"/>
          </p:cNvSpPr>
          <p:nvPr/>
        </p:nvSpPr>
        <p:spPr bwMode="auto">
          <a:xfrm>
            <a:off x="7461250" y="3135313"/>
            <a:ext cx="47625" cy="1587"/>
          </a:xfrm>
          <a:prstGeom prst="line">
            <a:avLst/>
          </a:prstGeom>
          <a:noFill/>
          <a:ln w="4763">
            <a:solidFill>
              <a:srgbClr val="0000FF"/>
            </a:solidFill>
            <a:round/>
            <a:headEnd/>
            <a:tailEnd/>
          </a:ln>
        </p:spPr>
        <p:txBody>
          <a:bodyPr/>
          <a:lstStyle/>
          <a:p>
            <a:endParaRPr lang="it-IT"/>
          </a:p>
        </p:txBody>
      </p:sp>
      <p:sp>
        <p:nvSpPr>
          <p:cNvPr id="53929" name="Line 681"/>
          <p:cNvSpPr>
            <a:spLocks noChangeShapeType="1"/>
          </p:cNvSpPr>
          <p:nvPr/>
        </p:nvSpPr>
        <p:spPr bwMode="auto">
          <a:xfrm flipV="1">
            <a:off x="7485063" y="3232150"/>
            <a:ext cx="1587" cy="39688"/>
          </a:xfrm>
          <a:prstGeom prst="line">
            <a:avLst/>
          </a:prstGeom>
          <a:noFill/>
          <a:ln w="4763">
            <a:solidFill>
              <a:srgbClr val="0000FF"/>
            </a:solidFill>
            <a:round/>
            <a:headEnd/>
            <a:tailEnd/>
          </a:ln>
        </p:spPr>
        <p:txBody>
          <a:bodyPr/>
          <a:lstStyle/>
          <a:p>
            <a:endParaRPr lang="it-IT"/>
          </a:p>
        </p:txBody>
      </p:sp>
      <p:sp>
        <p:nvSpPr>
          <p:cNvPr id="53930" name="Line 682"/>
          <p:cNvSpPr>
            <a:spLocks noChangeShapeType="1"/>
          </p:cNvSpPr>
          <p:nvPr/>
        </p:nvSpPr>
        <p:spPr bwMode="auto">
          <a:xfrm>
            <a:off x="7461250" y="3271838"/>
            <a:ext cx="47625" cy="1587"/>
          </a:xfrm>
          <a:prstGeom prst="line">
            <a:avLst/>
          </a:prstGeom>
          <a:noFill/>
          <a:ln w="4763">
            <a:solidFill>
              <a:srgbClr val="0000FF"/>
            </a:solidFill>
            <a:round/>
            <a:headEnd/>
            <a:tailEnd/>
          </a:ln>
        </p:spPr>
        <p:txBody>
          <a:bodyPr/>
          <a:lstStyle/>
          <a:p>
            <a:endParaRPr lang="it-IT"/>
          </a:p>
        </p:txBody>
      </p:sp>
      <p:sp>
        <p:nvSpPr>
          <p:cNvPr id="53931" name="Line 683"/>
          <p:cNvSpPr>
            <a:spLocks noChangeShapeType="1"/>
          </p:cNvSpPr>
          <p:nvPr/>
        </p:nvSpPr>
        <p:spPr bwMode="auto">
          <a:xfrm>
            <a:off x="7599363" y="3106738"/>
            <a:ext cx="1587" cy="38100"/>
          </a:xfrm>
          <a:prstGeom prst="line">
            <a:avLst/>
          </a:prstGeom>
          <a:noFill/>
          <a:ln w="4763">
            <a:solidFill>
              <a:srgbClr val="0000FF"/>
            </a:solidFill>
            <a:round/>
            <a:headEnd/>
            <a:tailEnd/>
          </a:ln>
        </p:spPr>
        <p:txBody>
          <a:bodyPr/>
          <a:lstStyle/>
          <a:p>
            <a:endParaRPr lang="it-IT"/>
          </a:p>
        </p:txBody>
      </p:sp>
      <p:sp>
        <p:nvSpPr>
          <p:cNvPr id="53932" name="Line 684"/>
          <p:cNvSpPr>
            <a:spLocks noChangeShapeType="1"/>
          </p:cNvSpPr>
          <p:nvPr/>
        </p:nvSpPr>
        <p:spPr bwMode="auto">
          <a:xfrm>
            <a:off x="7575550" y="3106738"/>
            <a:ext cx="47625" cy="1587"/>
          </a:xfrm>
          <a:prstGeom prst="line">
            <a:avLst/>
          </a:prstGeom>
          <a:noFill/>
          <a:ln w="4763">
            <a:solidFill>
              <a:srgbClr val="0000FF"/>
            </a:solidFill>
            <a:round/>
            <a:headEnd/>
            <a:tailEnd/>
          </a:ln>
        </p:spPr>
        <p:txBody>
          <a:bodyPr/>
          <a:lstStyle/>
          <a:p>
            <a:endParaRPr lang="it-IT"/>
          </a:p>
        </p:txBody>
      </p:sp>
      <p:sp>
        <p:nvSpPr>
          <p:cNvPr id="53933" name="Line 685"/>
          <p:cNvSpPr>
            <a:spLocks noChangeShapeType="1"/>
          </p:cNvSpPr>
          <p:nvPr/>
        </p:nvSpPr>
        <p:spPr bwMode="auto">
          <a:xfrm flipV="1">
            <a:off x="7599363" y="3201988"/>
            <a:ext cx="1587" cy="36512"/>
          </a:xfrm>
          <a:prstGeom prst="line">
            <a:avLst/>
          </a:prstGeom>
          <a:noFill/>
          <a:ln w="4763">
            <a:solidFill>
              <a:srgbClr val="0000FF"/>
            </a:solidFill>
            <a:round/>
            <a:headEnd/>
            <a:tailEnd/>
          </a:ln>
        </p:spPr>
        <p:txBody>
          <a:bodyPr/>
          <a:lstStyle/>
          <a:p>
            <a:endParaRPr lang="it-IT"/>
          </a:p>
        </p:txBody>
      </p:sp>
      <p:sp>
        <p:nvSpPr>
          <p:cNvPr id="53934" name="Line 686"/>
          <p:cNvSpPr>
            <a:spLocks noChangeShapeType="1"/>
          </p:cNvSpPr>
          <p:nvPr/>
        </p:nvSpPr>
        <p:spPr bwMode="auto">
          <a:xfrm>
            <a:off x="7575550" y="3238500"/>
            <a:ext cx="47625" cy="1588"/>
          </a:xfrm>
          <a:prstGeom prst="line">
            <a:avLst/>
          </a:prstGeom>
          <a:noFill/>
          <a:ln w="4763">
            <a:solidFill>
              <a:srgbClr val="0000FF"/>
            </a:solidFill>
            <a:round/>
            <a:headEnd/>
            <a:tailEnd/>
          </a:ln>
        </p:spPr>
        <p:txBody>
          <a:bodyPr/>
          <a:lstStyle/>
          <a:p>
            <a:endParaRPr lang="it-IT"/>
          </a:p>
        </p:txBody>
      </p:sp>
      <p:sp>
        <p:nvSpPr>
          <p:cNvPr id="53935" name="Line 687"/>
          <p:cNvSpPr>
            <a:spLocks noChangeShapeType="1"/>
          </p:cNvSpPr>
          <p:nvPr/>
        </p:nvSpPr>
        <p:spPr bwMode="auto">
          <a:xfrm>
            <a:off x="7713663" y="3052763"/>
            <a:ext cx="1587" cy="46037"/>
          </a:xfrm>
          <a:prstGeom prst="line">
            <a:avLst/>
          </a:prstGeom>
          <a:noFill/>
          <a:ln w="4763">
            <a:solidFill>
              <a:srgbClr val="0000FF"/>
            </a:solidFill>
            <a:round/>
            <a:headEnd/>
            <a:tailEnd/>
          </a:ln>
        </p:spPr>
        <p:txBody>
          <a:bodyPr/>
          <a:lstStyle/>
          <a:p>
            <a:endParaRPr lang="it-IT"/>
          </a:p>
        </p:txBody>
      </p:sp>
      <p:sp>
        <p:nvSpPr>
          <p:cNvPr id="53936" name="Line 688"/>
          <p:cNvSpPr>
            <a:spLocks noChangeShapeType="1"/>
          </p:cNvSpPr>
          <p:nvPr/>
        </p:nvSpPr>
        <p:spPr bwMode="auto">
          <a:xfrm>
            <a:off x="7689850" y="3052763"/>
            <a:ext cx="47625" cy="1587"/>
          </a:xfrm>
          <a:prstGeom prst="line">
            <a:avLst/>
          </a:prstGeom>
          <a:noFill/>
          <a:ln w="4763">
            <a:solidFill>
              <a:srgbClr val="0000FF"/>
            </a:solidFill>
            <a:round/>
            <a:headEnd/>
            <a:tailEnd/>
          </a:ln>
        </p:spPr>
        <p:txBody>
          <a:bodyPr/>
          <a:lstStyle/>
          <a:p>
            <a:endParaRPr lang="it-IT"/>
          </a:p>
        </p:txBody>
      </p:sp>
      <p:sp>
        <p:nvSpPr>
          <p:cNvPr id="53937" name="Line 689"/>
          <p:cNvSpPr>
            <a:spLocks noChangeShapeType="1"/>
          </p:cNvSpPr>
          <p:nvPr/>
        </p:nvSpPr>
        <p:spPr bwMode="auto">
          <a:xfrm flipV="1">
            <a:off x="7713663" y="3155950"/>
            <a:ext cx="1587" cy="46038"/>
          </a:xfrm>
          <a:prstGeom prst="line">
            <a:avLst/>
          </a:prstGeom>
          <a:noFill/>
          <a:ln w="4763">
            <a:solidFill>
              <a:srgbClr val="0000FF"/>
            </a:solidFill>
            <a:round/>
            <a:headEnd/>
            <a:tailEnd/>
          </a:ln>
        </p:spPr>
        <p:txBody>
          <a:bodyPr/>
          <a:lstStyle/>
          <a:p>
            <a:endParaRPr lang="it-IT"/>
          </a:p>
        </p:txBody>
      </p:sp>
      <p:sp>
        <p:nvSpPr>
          <p:cNvPr id="53938" name="Line 690"/>
          <p:cNvSpPr>
            <a:spLocks noChangeShapeType="1"/>
          </p:cNvSpPr>
          <p:nvPr/>
        </p:nvSpPr>
        <p:spPr bwMode="auto">
          <a:xfrm>
            <a:off x="7689850" y="3201988"/>
            <a:ext cx="47625" cy="1587"/>
          </a:xfrm>
          <a:prstGeom prst="line">
            <a:avLst/>
          </a:prstGeom>
          <a:noFill/>
          <a:ln w="4763">
            <a:solidFill>
              <a:srgbClr val="0000FF"/>
            </a:solidFill>
            <a:round/>
            <a:headEnd/>
            <a:tailEnd/>
          </a:ln>
        </p:spPr>
        <p:txBody>
          <a:bodyPr/>
          <a:lstStyle/>
          <a:p>
            <a:endParaRPr lang="it-IT"/>
          </a:p>
        </p:txBody>
      </p:sp>
      <p:sp>
        <p:nvSpPr>
          <p:cNvPr id="53939" name="Line 691"/>
          <p:cNvSpPr>
            <a:spLocks noChangeShapeType="1"/>
          </p:cNvSpPr>
          <p:nvPr/>
        </p:nvSpPr>
        <p:spPr bwMode="auto">
          <a:xfrm>
            <a:off x="7827963" y="3022600"/>
            <a:ext cx="1587" cy="52388"/>
          </a:xfrm>
          <a:prstGeom prst="line">
            <a:avLst/>
          </a:prstGeom>
          <a:noFill/>
          <a:ln w="4763">
            <a:solidFill>
              <a:srgbClr val="0000FF"/>
            </a:solidFill>
            <a:round/>
            <a:headEnd/>
            <a:tailEnd/>
          </a:ln>
        </p:spPr>
        <p:txBody>
          <a:bodyPr/>
          <a:lstStyle/>
          <a:p>
            <a:endParaRPr lang="it-IT"/>
          </a:p>
        </p:txBody>
      </p:sp>
      <p:sp>
        <p:nvSpPr>
          <p:cNvPr id="53940" name="Line 692"/>
          <p:cNvSpPr>
            <a:spLocks noChangeShapeType="1"/>
          </p:cNvSpPr>
          <p:nvPr/>
        </p:nvSpPr>
        <p:spPr bwMode="auto">
          <a:xfrm>
            <a:off x="7804150" y="3022600"/>
            <a:ext cx="47625" cy="1588"/>
          </a:xfrm>
          <a:prstGeom prst="line">
            <a:avLst/>
          </a:prstGeom>
          <a:noFill/>
          <a:ln w="4763">
            <a:solidFill>
              <a:srgbClr val="0000FF"/>
            </a:solidFill>
            <a:round/>
            <a:headEnd/>
            <a:tailEnd/>
          </a:ln>
        </p:spPr>
        <p:txBody>
          <a:bodyPr/>
          <a:lstStyle/>
          <a:p>
            <a:endParaRPr lang="it-IT"/>
          </a:p>
        </p:txBody>
      </p:sp>
      <p:sp>
        <p:nvSpPr>
          <p:cNvPr id="53941" name="Line 693"/>
          <p:cNvSpPr>
            <a:spLocks noChangeShapeType="1"/>
          </p:cNvSpPr>
          <p:nvPr/>
        </p:nvSpPr>
        <p:spPr bwMode="auto">
          <a:xfrm flipV="1">
            <a:off x="7827963" y="3132138"/>
            <a:ext cx="1587" cy="52387"/>
          </a:xfrm>
          <a:prstGeom prst="line">
            <a:avLst/>
          </a:prstGeom>
          <a:noFill/>
          <a:ln w="4763">
            <a:solidFill>
              <a:srgbClr val="0000FF"/>
            </a:solidFill>
            <a:round/>
            <a:headEnd/>
            <a:tailEnd/>
          </a:ln>
        </p:spPr>
        <p:txBody>
          <a:bodyPr/>
          <a:lstStyle/>
          <a:p>
            <a:endParaRPr lang="it-IT"/>
          </a:p>
        </p:txBody>
      </p:sp>
      <p:sp>
        <p:nvSpPr>
          <p:cNvPr id="53942" name="Line 694"/>
          <p:cNvSpPr>
            <a:spLocks noChangeShapeType="1"/>
          </p:cNvSpPr>
          <p:nvPr/>
        </p:nvSpPr>
        <p:spPr bwMode="auto">
          <a:xfrm>
            <a:off x="7804150" y="3184525"/>
            <a:ext cx="47625" cy="1588"/>
          </a:xfrm>
          <a:prstGeom prst="line">
            <a:avLst/>
          </a:prstGeom>
          <a:noFill/>
          <a:ln w="4763">
            <a:solidFill>
              <a:srgbClr val="0000FF"/>
            </a:solidFill>
            <a:round/>
            <a:headEnd/>
            <a:tailEnd/>
          </a:ln>
        </p:spPr>
        <p:txBody>
          <a:bodyPr/>
          <a:lstStyle/>
          <a:p>
            <a:endParaRPr lang="it-IT"/>
          </a:p>
        </p:txBody>
      </p:sp>
      <p:sp>
        <p:nvSpPr>
          <p:cNvPr id="53943" name="Line 695"/>
          <p:cNvSpPr>
            <a:spLocks noChangeShapeType="1"/>
          </p:cNvSpPr>
          <p:nvPr/>
        </p:nvSpPr>
        <p:spPr bwMode="auto">
          <a:xfrm>
            <a:off x="7942263" y="3000375"/>
            <a:ext cx="1587" cy="63500"/>
          </a:xfrm>
          <a:prstGeom prst="line">
            <a:avLst/>
          </a:prstGeom>
          <a:noFill/>
          <a:ln w="4763">
            <a:solidFill>
              <a:srgbClr val="0000FF"/>
            </a:solidFill>
            <a:round/>
            <a:headEnd/>
            <a:tailEnd/>
          </a:ln>
        </p:spPr>
        <p:txBody>
          <a:bodyPr/>
          <a:lstStyle/>
          <a:p>
            <a:endParaRPr lang="it-IT"/>
          </a:p>
        </p:txBody>
      </p:sp>
      <p:sp>
        <p:nvSpPr>
          <p:cNvPr id="53944" name="Line 696"/>
          <p:cNvSpPr>
            <a:spLocks noChangeShapeType="1"/>
          </p:cNvSpPr>
          <p:nvPr/>
        </p:nvSpPr>
        <p:spPr bwMode="auto">
          <a:xfrm>
            <a:off x="7918450" y="3000375"/>
            <a:ext cx="47625" cy="1588"/>
          </a:xfrm>
          <a:prstGeom prst="line">
            <a:avLst/>
          </a:prstGeom>
          <a:noFill/>
          <a:ln w="4763">
            <a:solidFill>
              <a:srgbClr val="0000FF"/>
            </a:solidFill>
            <a:round/>
            <a:headEnd/>
            <a:tailEnd/>
          </a:ln>
        </p:spPr>
        <p:txBody>
          <a:bodyPr/>
          <a:lstStyle/>
          <a:p>
            <a:endParaRPr lang="it-IT"/>
          </a:p>
        </p:txBody>
      </p:sp>
      <p:sp>
        <p:nvSpPr>
          <p:cNvPr id="53945" name="Line 697"/>
          <p:cNvSpPr>
            <a:spLocks noChangeShapeType="1"/>
          </p:cNvSpPr>
          <p:nvPr/>
        </p:nvSpPr>
        <p:spPr bwMode="auto">
          <a:xfrm flipV="1">
            <a:off x="7942263" y="3119438"/>
            <a:ext cx="1587" cy="66675"/>
          </a:xfrm>
          <a:prstGeom prst="line">
            <a:avLst/>
          </a:prstGeom>
          <a:noFill/>
          <a:ln w="4763">
            <a:solidFill>
              <a:srgbClr val="0000FF"/>
            </a:solidFill>
            <a:round/>
            <a:headEnd/>
            <a:tailEnd/>
          </a:ln>
        </p:spPr>
        <p:txBody>
          <a:bodyPr/>
          <a:lstStyle/>
          <a:p>
            <a:endParaRPr lang="it-IT"/>
          </a:p>
        </p:txBody>
      </p:sp>
      <p:sp>
        <p:nvSpPr>
          <p:cNvPr id="53946" name="Line 698"/>
          <p:cNvSpPr>
            <a:spLocks noChangeShapeType="1"/>
          </p:cNvSpPr>
          <p:nvPr/>
        </p:nvSpPr>
        <p:spPr bwMode="auto">
          <a:xfrm>
            <a:off x="7918450" y="3186113"/>
            <a:ext cx="47625" cy="1587"/>
          </a:xfrm>
          <a:prstGeom prst="line">
            <a:avLst/>
          </a:prstGeom>
          <a:noFill/>
          <a:ln w="4763">
            <a:solidFill>
              <a:srgbClr val="0000FF"/>
            </a:solidFill>
            <a:round/>
            <a:headEnd/>
            <a:tailEnd/>
          </a:ln>
        </p:spPr>
        <p:txBody>
          <a:bodyPr/>
          <a:lstStyle/>
          <a:p>
            <a:endParaRPr lang="it-IT"/>
          </a:p>
        </p:txBody>
      </p:sp>
      <p:sp>
        <p:nvSpPr>
          <p:cNvPr id="53947" name="Line 699"/>
          <p:cNvSpPr>
            <a:spLocks noChangeShapeType="1"/>
          </p:cNvSpPr>
          <p:nvPr/>
        </p:nvSpPr>
        <p:spPr bwMode="auto">
          <a:xfrm>
            <a:off x="8058150" y="2909888"/>
            <a:ext cx="1588" cy="42862"/>
          </a:xfrm>
          <a:prstGeom prst="line">
            <a:avLst/>
          </a:prstGeom>
          <a:noFill/>
          <a:ln w="4763">
            <a:solidFill>
              <a:srgbClr val="0000FF"/>
            </a:solidFill>
            <a:round/>
            <a:headEnd/>
            <a:tailEnd/>
          </a:ln>
        </p:spPr>
        <p:txBody>
          <a:bodyPr/>
          <a:lstStyle/>
          <a:p>
            <a:endParaRPr lang="it-IT"/>
          </a:p>
        </p:txBody>
      </p:sp>
      <p:sp>
        <p:nvSpPr>
          <p:cNvPr id="53948" name="Line 700"/>
          <p:cNvSpPr>
            <a:spLocks noChangeShapeType="1"/>
          </p:cNvSpPr>
          <p:nvPr/>
        </p:nvSpPr>
        <p:spPr bwMode="auto">
          <a:xfrm>
            <a:off x="8034338" y="2909888"/>
            <a:ext cx="47625" cy="1587"/>
          </a:xfrm>
          <a:prstGeom prst="line">
            <a:avLst/>
          </a:prstGeom>
          <a:noFill/>
          <a:ln w="4763">
            <a:solidFill>
              <a:srgbClr val="0000FF"/>
            </a:solidFill>
            <a:round/>
            <a:headEnd/>
            <a:tailEnd/>
          </a:ln>
        </p:spPr>
        <p:txBody>
          <a:bodyPr/>
          <a:lstStyle/>
          <a:p>
            <a:endParaRPr lang="it-IT"/>
          </a:p>
        </p:txBody>
      </p:sp>
      <p:sp>
        <p:nvSpPr>
          <p:cNvPr id="53949" name="Line 701"/>
          <p:cNvSpPr>
            <a:spLocks noChangeShapeType="1"/>
          </p:cNvSpPr>
          <p:nvPr/>
        </p:nvSpPr>
        <p:spPr bwMode="auto">
          <a:xfrm flipV="1">
            <a:off x="8058150" y="3008313"/>
            <a:ext cx="1588" cy="41275"/>
          </a:xfrm>
          <a:prstGeom prst="line">
            <a:avLst/>
          </a:prstGeom>
          <a:noFill/>
          <a:ln w="4763">
            <a:solidFill>
              <a:srgbClr val="0000FF"/>
            </a:solidFill>
            <a:round/>
            <a:headEnd/>
            <a:tailEnd/>
          </a:ln>
        </p:spPr>
        <p:txBody>
          <a:bodyPr/>
          <a:lstStyle/>
          <a:p>
            <a:endParaRPr lang="it-IT"/>
          </a:p>
        </p:txBody>
      </p:sp>
      <p:sp>
        <p:nvSpPr>
          <p:cNvPr id="53950" name="Line 702"/>
          <p:cNvSpPr>
            <a:spLocks noChangeShapeType="1"/>
          </p:cNvSpPr>
          <p:nvPr/>
        </p:nvSpPr>
        <p:spPr bwMode="auto">
          <a:xfrm>
            <a:off x="8034338" y="3049588"/>
            <a:ext cx="47625" cy="1587"/>
          </a:xfrm>
          <a:prstGeom prst="line">
            <a:avLst/>
          </a:prstGeom>
          <a:noFill/>
          <a:ln w="4763">
            <a:solidFill>
              <a:srgbClr val="0000FF"/>
            </a:solidFill>
            <a:round/>
            <a:headEnd/>
            <a:tailEnd/>
          </a:ln>
        </p:spPr>
        <p:txBody>
          <a:bodyPr/>
          <a:lstStyle/>
          <a:p>
            <a:endParaRPr lang="it-IT"/>
          </a:p>
        </p:txBody>
      </p:sp>
      <p:sp>
        <p:nvSpPr>
          <p:cNvPr id="53951" name="Line 703"/>
          <p:cNvSpPr>
            <a:spLocks noChangeShapeType="1"/>
          </p:cNvSpPr>
          <p:nvPr/>
        </p:nvSpPr>
        <p:spPr bwMode="auto">
          <a:xfrm>
            <a:off x="8172450" y="2867025"/>
            <a:ext cx="1588" cy="39688"/>
          </a:xfrm>
          <a:prstGeom prst="line">
            <a:avLst/>
          </a:prstGeom>
          <a:noFill/>
          <a:ln w="4763">
            <a:solidFill>
              <a:srgbClr val="0000FF"/>
            </a:solidFill>
            <a:round/>
            <a:headEnd/>
            <a:tailEnd/>
          </a:ln>
        </p:spPr>
        <p:txBody>
          <a:bodyPr/>
          <a:lstStyle/>
          <a:p>
            <a:endParaRPr lang="it-IT"/>
          </a:p>
        </p:txBody>
      </p:sp>
      <p:sp>
        <p:nvSpPr>
          <p:cNvPr id="53952" name="Line 704"/>
          <p:cNvSpPr>
            <a:spLocks noChangeShapeType="1"/>
          </p:cNvSpPr>
          <p:nvPr/>
        </p:nvSpPr>
        <p:spPr bwMode="auto">
          <a:xfrm>
            <a:off x="8148638" y="2867025"/>
            <a:ext cx="47625" cy="1588"/>
          </a:xfrm>
          <a:prstGeom prst="line">
            <a:avLst/>
          </a:prstGeom>
          <a:noFill/>
          <a:ln w="4763">
            <a:solidFill>
              <a:srgbClr val="0000FF"/>
            </a:solidFill>
            <a:round/>
            <a:headEnd/>
            <a:tailEnd/>
          </a:ln>
        </p:spPr>
        <p:txBody>
          <a:bodyPr/>
          <a:lstStyle/>
          <a:p>
            <a:endParaRPr lang="it-IT"/>
          </a:p>
        </p:txBody>
      </p:sp>
      <p:sp>
        <p:nvSpPr>
          <p:cNvPr id="53953" name="Line 705"/>
          <p:cNvSpPr>
            <a:spLocks noChangeShapeType="1"/>
          </p:cNvSpPr>
          <p:nvPr/>
        </p:nvSpPr>
        <p:spPr bwMode="auto">
          <a:xfrm flipV="1">
            <a:off x="8172450" y="2962275"/>
            <a:ext cx="1588" cy="38100"/>
          </a:xfrm>
          <a:prstGeom prst="line">
            <a:avLst/>
          </a:prstGeom>
          <a:noFill/>
          <a:ln w="4763">
            <a:solidFill>
              <a:srgbClr val="0000FF"/>
            </a:solidFill>
            <a:round/>
            <a:headEnd/>
            <a:tailEnd/>
          </a:ln>
        </p:spPr>
        <p:txBody>
          <a:bodyPr/>
          <a:lstStyle/>
          <a:p>
            <a:endParaRPr lang="it-IT"/>
          </a:p>
        </p:txBody>
      </p:sp>
      <p:sp>
        <p:nvSpPr>
          <p:cNvPr id="53954" name="Line 706"/>
          <p:cNvSpPr>
            <a:spLocks noChangeShapeType="1"/>
          </p:cNvSpPr>
          <p:nvPr/>
        </p:nvSpPr>
        <p:spPr bwMode="auto">
          <a:xfrm>
            <a:off x="8148638" y="3000375"/>
            <a:ext cx="47625" cy="1588"/>
          </a:xfrm>
          <a:prstGeom prst="line">
            <a:avLst/>
          </a:prstGeom>
          <a:noFill/>
          <a:ln w="4763">
            <a:solidFill>
              <a:srgbClr val="0000FF"/>
            </a:solidFill>
            <a:round/>
            <a:headEnd/>
            <a:tailEnd/>
          </a:ln>
        </p:spPr>
        <p:txBody>
          <a:bodyPr/>
          <a:lstStyle/>
          <a:p>
            <a:endParaRPr lang="it-IT"/>
          </a:p>
        </p:txBody>
      </p:sp>
      <p:sp>
        <p:nvSpPr>
          <p:cNvPr id="53955" name="Line 707"/>
          <p:cNvSpPr>
            <a:spLocks noChangeShapeType="1"/>
          </p:cNvSpPr>
          <p:nvPr/>
        </p:nvSpPr>
        <p:spPr bwMode="auto">
          <a:xfrm>
            <a:off x="8288338" y="2776538"/>
            <a:ext cx="1587" cy="38100"/>
          </a:xfrm>
          <a:prstGeom prst="line">
            <a:avLst/>
          </a:prstGeom>
          <a:noFill/>
          <a:ln w="4763">
            <a:solidFill>
              <a:srgbClr val="0000FF"/>
            </a:solidFill>
            <a:round/>
            <a:headEnd/>
            <a:tailEnd/>
          </a:ln>
        </p:spPr>
        <p:txBody>
          <a:bodyPr/>
          <a:lstStyle/>
          <a:p>
            <a:endParaRPr lang="it-IT"/>
          </a:p>
        </p:txBody>
      </p:sp>
      <p:sp>
        <p:nvSpPr>
          <p:cNvPr id="53956" name="Line 708"/>
          <p:cNvSpPr>
            <a:spLocks noChangeShapeType="1"/>
          </p:cNvSpPr>
          <p:nvPr/>
        </p:nvSpPr>
        <p:spPr bwMode="auto">
          <a:xfrm>
            <a:off x="8264525" y="2776538"/>
            <a:ext cx="47625" cy="1587"/>
          </a:xfrm>
          <a:prstGeom prst="line">
            <a:avLst/>
          </a:prstGeom>
          <a:noFill/>
          <a:ln w="4763">
            <a:solidFill>
              <a:srgbClr val="0000FF"/>
            </a:solidFill>
            <a:round/>
            <a:headEnd/>
            <a:tailEnd/>
          </a:ln>
        </p:spPr>
        <p:txBody>
          <a:bodyPr/>
          <a:lstStyle/>
          <a:p>
            <a:endParaRPr lang="it-IT"/>
          </a:p>
        </p:txBody>
      </p:sp>
      <p:sp>
        <p:nvSpPr>
          <p:cNvPr id="53957" name="Line 709"/>
          <p:cNvSpPr>
            <a:spLocks noChangeShapeType="1"/>
          </p:cNvSpPr>
          <p:nvPr/>
        </p:nvSpPr>
        <p:spPr bwMode="auto">
          <a:xfrm flipV="1">
            <a:off x="8288338" y="2870200"/>
            <a:ext cx="1587" cy="36513"/>
          </a:xfrm>
          <a:prstGeom prst="line">
            <a:avLst/>
          </a:prstGeom>
          <a:noFill/>
          <a:ln w="4763">
            <a:solidFill>
              <a:srgbClr val="0000FF"/>
            </a:solidFill>
            <a:round/>
            <a:headEnd/>
            <a:tailEnd/>
          </a:ln>
        </p:spPr>
        <p:txBody>
          <a:bodyPr/>
          <a:lstStyle/>
          <a:p>
            <a:endParaRPr lang="it-IT"/>
          </a:p>
        </p:txBody>
      </p:sp>
      <p:sp>
        <p:nvSpPr>
          <p:cNvPr id="53958" name="Line 710"/>
          <p:cNvSpPr>
            <a:spLocks noChangeShapeType="1"/>
          </p:cNvSpPr>
          <p:nvPr/>
        </p:nvSpPr>
        <p:spPr bwMode="auto">
          <a:xfrm>
            <a:off x="8264525" y="2906713"/>
            <a:ext cx="47625" cy="1587"/>
          </a:xfrm>
          <a:prstGeom prst="line">
            <a:avLst/>
          </a:prstGeom>
          <a:noFill/>
          <a:ln w="4763">
            <a:solidFill>
              <a:srgbClr val="0000FF"/>
            </a:solidFill>
            <a:round/>
            <a:headEnd/>
            <a:tailEnd/>
          </a:ln>
        </p:spPr>
        <p:txBody>
          <a:bodyPr/>
          <a:lstStyle/>
          <a:p>
            <a:endParaRPr lang="it-IT"/>
          </a:p>
        </p:txBody>
      </p:sp>
      <p:sp>
        <p:nvSpPr>
          <p:cNvPr id="53959" name="Line 711"/>
          <p:cNvSpPr>
            <a:spLocks noChangeShapeType="1"/>
          </p:cNvSpPr>
          <p:nvPr/>
        </p:nvSpPr>
        <p:spPr bwMode="auto">
          <a:xfrm>
            <a:off x="8402638" y="2709863"/>
            <a:ext cx="1587" cy="33337"/>
          </a:xfrm>
          <a:prstGeom prst="line">
            <a:avLst/>
          </a:prstGeom>
          <a:noFill/>
          <a:ln w="4763">
            <a:solidFill>
              <a:srgbClr val="0000FF"/>
            </a:solidFill>
            <a:round/>
            <a:headEnd/>
            <a:tailEnd/>
          </a:ln>
        </p:spPr>
        <p:txBody>
          <a:bodyPr/>
          <a:lstStyle/>
          <a:p>
            <a:endParaRPr lang="it-IT"/>
          </a:p>
        </p:txBody>
      </p:sp>
      <p:sp>
        <p:nvSpPr>
          <p:cNvPr id="53960" name="Line 712"/>
          <p:cNvSpPr>
            <a:spLocks noChangeShapeType="1"/>
          </p:cNvSpPr>
          <p:nvPr/>
        </p:nvSpPr>
        <p:spPr bwMode="auto">
          <a:xfrm>
            <a:off x="8378825" y="2709863"/>
            <a:ext cx="47625" cy="1587"/>
          </a:xfrm>
          <a:prstGeom prst="line">
            <a:avLst/>
          </a:prstGeom>
          <a:noFill/>
          <a:ln w="4763">
            <a:solidFill>
              <a:srgbClr val="0000FF"/>
            </a:solidFill>
            <a:round/>
            <a:headEnd/>
            <a:tailEnd/>
          </a:ln>
        </p:spPr>
        <p:txBody>
          <a:bodyPr/>
          <a:lstStyle/>
          <a:p>
            <a:endParaRPr lang="it-IT"/>
          </a:p>
        </p:txBody>
      </p:sp>
      <p:sp>
        <p:nvSpPr>
          <p:cNvPr id="53961" name="Line 713"/>
          <p:cNvSpPr>
            <a:spLocks noChangeShapeType="1"/>
          </p:cNvSpPr>
          <p:nvPr/>
        </p:nvSpPr>
        <p:spPr bwMode="auto">
          <a:xfrm flipV="1">
            <a:off x="8402638" y="2798763"/>
            <a:ext cx="1587" cy="33337"/>
          </a:xfrm>
          <a:prstGeom prst="line">
            <a:avLst/>
          </a:prstGeom>
          <a:noFill/>
          <a:ln w="4763">
            <a:solidFill>
              <a:srgbClr val="0000FF"/>
            </a:solidFill>
            <a:round/>
            <a:headEnd/>
            <a:tailEnd/>
          </a:ln>
        </p:spPr>
        <p:txBody>
          <a:bodyPr/>
          <a:lstStyle/>
          <a:p>
            <a:endParaRPr lang="it-IT"/>
          </a:p>
        </p:txBody>
      </p:sp>
      <p:sp>
        <p:nvSpPr>
          <p:cNvPr id="53962" name="Line 714"/>
          <p:cNvSpPr>
            <a:spLocks noChangeShapeType="1"/>
          </p:cNvSpPr>
          <p:nvPr/>
        </p:nvSpPr>
        <p:spPr bwMode="auto">
          <a:xfrm>
            <a:off x="8378825" y="2832100"/>
            <a:ext cx="47625" cy="1588"/>
          </a:xfrm>
          <a:prstGeom prst="line">
            <a:avLst/>
          </a:prstGeom>
          <a:noFill/>
          <a:ln w="4763">
            <a:solidFill>
              <a:srgbClr val="0000FF"/>
            </a:solidFill>
            <a:round/>
            <a:headEnd/>
            <a:tailEnd/>
          </a:ln>
        </p:spPr>
        <p:txBody>
          <a:bodyPr/>
          <a:lstStyle/>
          <a:p>
            <a:endParaRPr lang="it-IT"/>
          </a:p>
        </p:txBody>
      </p:sp>
      <p:sp>
        <p:nvSpPr>
          <p:cNvPr id="53963" name="Line 715"/>
          <p:cNvSpPr>
            <a:spLocks noChangeShapeType="1"/>
          </p:cNvSpPr>
          <p:nvPr/>
        </p:nvSpPr>
        <p:spPr bwMode="auto">
          <a:xfrm>
            <a:off x="8516938" y="2743200"/>
            <a:ext cx="1587" cy="33338"/>
          </a:xfrm>
          <a:prstGeom prst="line">
            <a:avLst/>
          </a:prstGeom>
          <a:noFill/>
          <a:ln w="4763">
            <a:solidFill>
              <a:srgbClr val="0000FF"/>
            </a:solidFill>
            <a:round/>
            <a:headEnd/>
            <a:tailEnd/>
          </a:ln>
        </p:spPr>
        <p:txBody>
          <a:bodyPr/>
          <a:lstStyle/>
          <a:p>
            <a:endParaRPr lang="it-IT"/>
          </a:p>
        </p:txBody>
      </p:sp>
      <p:sp>
        <p:nvSpPr>
          <p:cNvPr id="53964" name="Line 716"/>
          <p:cNvSpPr>
            <a:spLocks noChangeShapeType="1"/>
          </p:cNvSpPr>
          <p:nvPr/>
        </p:nvSpPr>
        <p:spPr bwMode="auto">
          <a:xfrm>
            <a:off x="8493125" y="2743200"/>
            <a:ext cx="47625" cy="1588"/>
          </a:xfrm>
          <a:prstGeom prst="line">
            <a:avLst/>
          </a:prstGeom>
          <a:noFill/>
          <a:ln w="4763">
            <a:solidFill>
              <a:srgbClr val="0000FF"/>
            </a:solidFill>
            <a:round/>
            <a:headEnd/>
            <a:tailEnd/>
          </a:ln>
        </p:spPr>
        <p:txBody>
          <a:bodyPr/>
          <a:lstStyle/>
          <a:p>
            <a:endParaRPr lang="it-IT"/>
          </a:p>
        </p:txBody>
      </p:sp>
      <p:sp>
        <p:nvSpPr>
          <p:cNvPr id="53965" name="Line 717"/>
          <p:cNvSpPr>
            <a:spLocks noChangeShapeType="1"/>
          </p:cNvSpPr>
          <p:nvPr/>
        </p:nvSpPr>
        <p:spPr bwMode="auto">
          <a:xfrm flipV="1">
            <a:off x="8516938" y="2832100"/>
            <a:ext cx="1587" cy="33338"/>
          </a:xfrm>
          <a:prstGeom prst="line">
            <a:avLst/>
          </a:prstGeom>
          <a:noFill/>
          <a:ln w="4763">
            <a:solidFill>
              <a:srgbClr val="0000FF"/>
            </a:solidFill>
            <a:round/>
            <a:headEnd/>
            <a:tailEnd/>
          </a:ln>
        </p:spPr>
        <p:txBody>
          <a:bodyPr/>
          <a:lstStyle/>
          <a:p>
            <a:endParaRPr lang="it-IT"/>
          </a:p>
        </p:txBody>
      </p:sp>
      <p:sp>
        <p:nvSpPr>
          <p:cNvPr id="53966" name="Line 718"/>
          <p:cNvSpPr>
            <a:spLocks noChangeShapeType="1"/>
          </p:cNvSpPr>
          <p:nvPr/>
        </p:nvSpPr>
        <p:spPr bwMode="auto">
          <a:xfrm>
            <a:off x="8493125" y="2865438"/>
            <a:ext cx="47625" cy="1587"/>
          </a:xfrm>
          <a:prstGeom prst="line">
            <a:avLst/>
          </a:prstGeom>
          <a:noFill/>
          <a:ln w="4763">
            <a:solidFill>
              <a:srgbClr val="0000FF"/>
            </a:solidFill>
            <a:round/>
            <a:headEnd/>
            <a:tailEnd/>
          </a:ln>
        </p:spPr>
        <p:txBody>
          <a:bodyPr/>
          <a:lstStyle/>
          <a:p>
            <a:endParaRPr lang="it-IT"/>
          </a:p>
        </p:txBody>
      </p:sp>
      <p:sp>
        <p:nvSpPr>
          <p:cNvPr id="53967" name="Line 719"/>
          <p:cNvSpPr>
            <a:spLocks noChangeShapeType="1"/>
          </p:cNvSpPr>
          <p:nvPr/>
        </p:nvSpPr>
        <p:spPr bwMode="auto">
          <a:xfrm>
            <a:off x="8631238" y="2716213"/>
            <a:ext cx="1587" cy="38100"/>
          </a:xfrm>
          <a:prstGeom prst="line">
            <a:avLst/>
          </a:prstGeom>
          <a:noFill/>
          <a:ln w="4763">
            <a:solidFill>
              <a:srgbClr val="0000FF"/>
            </a:solidFill>
            <a:round/>
            <a:headEnd/>
            <a:tailEnd/>
          </a:ln>
        </p:spPr>
        <p:txBody>
          <a:bodyPr/>
          <a:lstStyle/>
          <a:p>
            <a:endParaRPr lang="it-IT"/>
          </a:p>
        </p:txBody>
      </p:sp>
      <p:sp>
        <p:nvSpPr>
          <p:cNvPr id="53968" name="Line 720"/>
          <p:cNvSpPr>
            <a:spLocks noChangeShapeType="1"/>
          </p:cNvSpPr>
          <p:nvPr/>
        </p:nvSpPr>
        <p:spPr bwMode="auto">
          <a:xfrm>
            <a:off x="8607425" y="2716213"/>
            <a:ext cx="47625" cy="1587"/>
          </a:xfrm>
          <a:prstGeom prst="line">
            <a:avLst/>
          </a:prstGeom>
          <a:noFill/>
          <a:ln w="4763">
            <a:solidFill>
              <a:srgbClr val="0000FF"/>
            </a:solidFill>
            <a:round/>
            <a:headEnd/>
            <a:tailEnd/>
          </a:ln>
        </p:spPr>
        <p:txBody>
          <a:bodyPr/>
          <a:lstStyle/>
          <a:p>
            <a:endParaRPr lang="it-IT"/>
          </a:p>
        </p:txBody>
      </p:sp>
      <p:sp>
        <p:nvSpPr>
          <p:cNvPr id="53969" name="Line 721"/>
          <p:cNvSpPr>
            <a:spLocks noChangeShapeType="1"/>
          </p:cNvSpPr>
          <p:nvPr/>
        </p:nvSpPr>
        <p:spPr bwMode="auto">
          <a:xfrm flipV="1">
            <a:off x="8631238" y="2809875"/>
            <a:ext cx="1587" cy="39688"/>
          </a:xfrm>
          <a:prstGeom prst="line">
            <a:avLst/>
          </a:prstGeom>
          <a:noFill/>
          <a:ln w="4763">
            <a:solidFill>
              <a:srgbClr val="0000FF"/>
            </a:solidFill>
            <a:round/>
            <a:headEnd/>
            <a:tailEnd/>
          </a:ln>
        </p:spPr>
        <p:txBody>
          <a:bodyPr/>
          <a:lstStyle/>
          <a:p>
            <a:endParaRPr lang="it-IT"/>
          </a:p>
        </p:txBody>
      </p:sp>
      <p:sp>
        <p:nvSpPr>
          <p:cNvPr id="53970" name="Line 722"/>
          <p:cNvSpPr>
            <a:spLocks noChangeShapeType="1"/>
          </p:cNvSpPr>
          <p:nvPr/>
        </p:nvSpPr>
        <p:spPr bwMode="auto">
          <a:xfrm>
            <a:off x="8607425" y="2849563"/>
            <a:ext cx="47625" cy="1587"/>
          </a:xfrm>
          <a:prstGeom prst="line">
            <a:avLst/>
          </a:prstGeom>
          <a:noFill/>
          <a:ln w="4763">
            <a:solidFill>
              <a:srgbClr val="0000FF"/>
            </a:solidFill>
            <a:round/>
            <a:headEnd/>
            <a:tailEnd/>
          </a:ln>
        </p:spPr>
        <p:txBody>
          <a:bodyPr/>
          <a:lstStyle/>
          <a:p>
            <a:endParaRPr lang="it-IT"/>
          </a:p>
        </p:txBody>
      </p:sp>
      <p:sp>
        <p:nvSpPr>
          <p:cNvPr id="53971" name="Rectangle 723"/>
          <p:cNvSpPr>
            <a:spLocks noChangeArrowheads="1"/>
          </p:cNvSpPr>
          <p:nvPr/>
        </p:nvSpPr>
        <p:spPr bwMode="auto">
          <a:xfrm>
            <a:off x="5592763" y="4886325"/>
            <a:ext cx="196850"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18</a:t>
            </a:r>
            <a:endParaRPr lang="it-IT">
              <a:cs typeface="Arial" charset="0"/>
            </a:endParaRPr>
          </a:p>
        </p:txBody>
      </p:sp>
      <p:sp>
        <p:nvSpPr>
          <p:cNvPr id="53972" name="Rectangle 724"/>
          <p:cNvSpPr>
            <a:spLocks noChangeArrowheads="1"/>
          </p:cNvSpPr>
          <p:nvPr/>
        </p:nvSpPr>
        <p:spPr bwMode="auto">
          <a:xfrm>
            <a:off x="6199188" y="4886325"/>
            <a:ext cx="196850"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24</a:t>
            </a:r>
            <a:endParaRPr lang="it-IT">
              <a:cs typeface="Arial" charset="0"/>
            </a:endParaRPr>
          </a:p>
        </p:txBody>
      </p:sp>
      <p:sp>
        <p:nvSpPr>
          <p:cNvPr id="53973" name="Rectangle 725"/>
          <p:cNvSpPr>
            <a:spLocks noChangeArrowheads="1"/>
          </p:cNvSpPr>
          <p:nvPr/>
        </p:nvSpPr>
        <p:spPr bwMode="auto">
          <a:xfrm>
            <a:off x="6961188" y="4886325"/>
            <a:ext cx="196850"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30</a:t>
            </a:r>
            <a:endParaRPr lang="it-IT">
              <a:cs typeface="Arial" charset="0"/>
            </a:endParaRPr>
          </a:p>
        </p:txBody>
      </p:sp>
      <p:sp>
        <p:nvSpPr>
          <p:cNvPr id="53974" name="Rectangle 726"/>
          <p:cNvSpPr>
            <a:spLocks noChangeArrowheads="1"/>
          </p:cNvSpPr>
          <p:nvPr/>
        </p:nvSpPr>
        <p:spPr bwMode="auto">
          <a:xfrm>
            <a:off x="7608888" y="4886325"/>
            <a:ext cx="196850"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36</a:t>
            </a:r>
            <a:endParaRPr lang="it-IT">
              <a:cs typeface="Arial" charset="0"/>
            </a:endParaRPr>
          </a:p>
        </p:txBody>
      </p:sp>
      <p:sp>
        <p:nvSpPr>
          <p:cNvPr id="53975" name="Rectangle 727"/>
          <p:cNvSpPr>
            <a:spLocks noChangeArrowheads="1"/>
          </p:cNvSpPr>
          <p:nvPr/>
        </p:nvSpPr>
        <p:spPr bwMode="auto">
          <a:xfrm>
            <a:off x="8264525" y="4886325"/>
            <a:ext cx="196850" cy="212725"/>
          </a:xfrm>
          <a:prstGeom prst="rect">
            <a:avLst/>
          </a:prstGeom>
          <a:noFill/>
          <a:ln w="9525">
            <a:noFill/>
            <a:miter lim="800000"/>
            <a:headEnd/>
            <a:tailEnd/>
          </a:ln>
        </p:spPr>
        <p:txBody>
          <a:bodyPr wrap="none" lIns="0" tIns="0" rIns="0" bIns="0">
            <a:spAutoFit/>
          </a:bodyPr>
          <a:lstStyle/>
          <a:p>
            <a:r>
              <a:rPr lang="it-IT" sz="1400">
                <a:solidFill>
                  <a:srgbClr val="000000"/>
                </a:solidFill>
                <a:cs typeface="Arial" charset="0"/>
              </a:rPr>
              <a:t>42</a:t>
            </a:r>
            <a:endParaRPr lang="it-IT">
              <a:cs typeface="Arial" charset="0"/>
            </a:endParaRPr>
          </a:p>
        </p:txBody>
      </p:sp>
      <p:sp>
        <p:nvSpPr>
          <p:cNvPr id="53976" name="Rectangle 728"/>
          <p:cNvSpPr>
            <a:spLocks noChangeArrowheads="1"/>
          </p:cNvSpPr>
          <p:nvPr/>
        </p:nvSpPr>
        <p:spPr bwMode="auto">
          <a:xfrm>
            <a:off x="5343525" y="4705350"/>
            <a:ext cx="120650" cy="258763"/>
          </a:xfrm>
          <a:prstGeom prst="rect">
            <a:avLst/>
          </a:prstGeom>
          <a:noFill/>
          <a:ln w="9525">
            <a:noFill/>
            <a:miter lim="800000"/>
            <a:headEnd/>
            <a:tailEnd/>
          </a:ln>
        </p:spPr>
        <p:txBody>
          <a:bodyPr wrap="none" lIns="0" tIns="0" rIns="0" bIns="0">
            <a:spAutoFit/>
          </a:bodyPr>
          <a:lstStyle/>
          <a:p>
            <a:r>
              <a:rPr lang="it-IT" sz="1700">
                <a:solidFill>
                  <a:srgbClr val="000000"/>
                </a:solidFill>
                <a:cs typeface="Arial" charset="0"/>
              </a:rPr>
              <a:t>0</a:t>
            </a:r>
            <a:endParaRPr lang="it-IT">
              <a:cs typeface="Arial" charset="0"/>
            </a:endParaRPr>
          </a:p>
        </p:txBody>
      </p:sp>
      <p:sp>
        <p:nvSpPr>
          <p:cNvPr id="53977" name="Rectangle 729"/>
          <p:cNvSpPr>
            <a:spLocks noChangeArrowheads="1"/>
          </p:cNvSpPr>
          <p:nvPr/>
        </p:nvSpPr>
        <p:spPr bwMode="auto">
          <a:xfrm>
            <a:off x="5343525" y="4106863"/>
            <a:ext cx="120650" cy="258762"/>
          </a:xfrm>
          <a:prstGeom prst="rect">
            <a:avLst/>
          </a:prstGeom>
          <a:noFill/>
          <a:ln w="9525">
            <a:noFill/>
            <a:miter lim="800000"/>
            <a:headEnd/>
            <a:tailEnd/>
          </a:ln>
        </p:spPr>
        <p:txBody>
          <a:bodyPr wrap="none" lIns="0" tIns="0" rIns="0" bIns="0">
            <a:spAutoFit/>
          </a:bodyPr>
          <a:lstStyle/>
          <a:p>
            <a:r>
              <a:rPr lang="it-IT" sz="1700">
                <a:solidFill>
                  <a:srgbClr val="000000"/>
                </a:solidFill>
                <a:cs typeface="Arial" charset="0"/>
              </a:rPr>
              <a:t>5</a:t>
            </a:r>
            <a:endParaRPr lang="it-IT">
              <a:cs typeface="Arial" charset="0"/>
            </a:endParaRPr>
          </a:p>
        </p:txBody>
      </p:sp>
      <p:sp>
        <p:nvSpPr>
          <p:cNvPr id="53978" name="Rectangle 730"/>
          <p:cNvSpPr>
            <a:spLocks noChangeArrowheads="1"/>
          </p:cNvSpPr>
          <p:nvPr/>
        </p:nvSpPr>
        <p:spPr bwMode="auto">
          <a:xfrm>
            <a:off x="5232400" y="3508375"/>
            <a:ext cx="241300" cy="258763"/>
          </a:xfrm>
          <a:prstGeom prst="rect">
            <a:avLst/>
          </a:prstGeom>
          <a:noFill/>
          <a:ln w="9525">
            <a:noFill/>
            <a:miter lim="800000"/>
            <a:headEnd/>
            <a:tailEnd/>
          </a:ln>
        </p:spPr>
        <p:txBody>
          <a:bodyPr wrap="none" lIns="0" tIns="0" rIns="0" bIns="0">
            <a:spAutoFit/>
          </a:bodyPr>
          <a:lstStyle/>
          <a:p>
            <a:r>
              <a:rPr lang="it-IT" sz="1700">
                <a:solidFill>
                  <a:srgbClr val="000000"/>
                </a:solidFill>
                <a:cs typeface="Arial" charset="0"/>
              </a:rPr>
              <a:t>10</a:t>
            </a:r>
            <a:endParaRPr lang="it-IT">
              <a:cs typeface="Arial" charset="0"/>
            </a:endParaRPr>
          </a:p>
        </p:txBody>
      </p:sp>
      <p:sp>
        <p:nvSpPr>
          <p:cNvPr id="53979" name="Rectangle 731"/>
          <p:cNvSpPr>
            <a:spLocks noChangeArrowheads="1"/>
          </p:cNvSpPr>
          <p:nvPr/>
        </p:nvSpPr>
        <p:spPr bwMode="auto">
          <a:xfrm>
            <a:off x="5232400" y="2908300"/>
            <a:ext cx="241300" cy="258763"/>
          </a:xfrm>
          <a:prstGeom prst="rect">
            <a:avLst/>
          </a:prstGeom>
          <a:noFill/>
          <a:ln w="9525">
            <a:noFill/>
            <a:miter lim="800000"/>
            <a:headEnd/>
            <a:tailEnd/>
          </a:ln>
        </p:spPr>
        <p:txBody>
          <a:bodyPr wrap="none" lIns="0" tIns="0" rIns="0" bIns="0">
            <a:spAutoFit/>
          </a:bodyPr>
          <a:lstStyle/>
          <a:p>
            <a:r>
              <a:rPr lang="it-IT" sz="1700">
                <a:solidFill>
                  <a:srgbClr val="000000"/>
                </a:solidFill>
                <a:cs typeface="Arial" charset="0"/>
              </a:rPr>
              <a:t>15</a:t>
            </a:r>
            <a:endParaRPr lang="it-IT">
              <a:cs typeface="Arial" charset="0"/>
            </a:endParaRPr>
          </a:p>
        </p:txBody>
      </p:sp>
      <p:sp>
        <p:nvSpPr>
          <p:cNvPr id="53980" name="Rectangle 732"/>
          <p:cNvSpPr>
            <a:spLocks noChangeArrowheads="1"/>
          </p:cNvSpPr>
          <p:nvPr/>
        </p:nvSpPr>
        <p:spPr bwMode="auto">
          <a:xfrm>
            <a:off x="5232400" y="2311400"/>
            <a:ext cx="241300" cy="258763"/>
          </a:xfrm>
          <a:prstGeom prst="rect">
            <a:avLst/>
          </a:prstGeom>
          <a:noFill/>
          <a:ln w="9525">
            <a:noFill/>
            <a:miter lim="800000"/>
            <a:headEnd/>
            <a:tailEnd/>
          </a:ln>
        </p:spPr>
        <p:txBody>
          <a:bodyPr wrap="none" lIns="0" tIns="0" rIns="0" bIns="0">
            <a:spAutoFit/>
          </a:bodyPr>
          <a:lstStyle/>
          <a:p>
            <a:r>
              <a:rPr lang="it-IT" sz="1700">
                <a:solidFill>
                  <a:srgbClr val="000000"/>
                </a:solidFill>
                <a:cs typeface="Arial" charset="0"/>
              </a:rPr>
              <a:t>20</a:t>
            </a:r>
            <a:endParaRPr lang="it-IT">
              <a:cs typeface="Arial" charset="0"/>
            </a:endParaRPr>
          </a:p>
        </p:txBody>
      </p:sp>
      <p:sp>
        <p:nvSpPr>
          <p:cNvPr id="53981" name="Line 733"/>
          <p:cNvSpPr>
            <a:spLocks noChangeShapeType="1"/>
          </p:cNvSpPr>
          <p:nvPr/>
        </p:nvSpPr>
        <p:spPr bwMode="auto">
          <a:xfrm flipV="1">
            <a:off x="5648325" y="4826000"/>
            <a:ext cx="1588" cy="47625"/>
          </a:xfrm>
          <a:prstGeom prst="line">
            <a:avLst/>
          </a:prstGeom>
          <a:noFill/>
          <a:ln w="9525">
            <a:solidFill>
              <a:srgbClr val="000000"/>
            </a:solidFill>
            <a:round/>
            <a:headEnd/>
            <a:tailEnd/>
          </a:ln>
        </p:spPr>
        <p:txBody>
          <a:bodyPr/>
          <a:lstStyle/>
          <a:p>
            <a:endParaRPr lang="it-IT"/>
          </a:p>
        </p:txBody>
      </p:sp>
      <p:sp>
        <p:nvSpPr>
          <p:cNvPr id="53982" name="Line 734"/>
          <p:cNvSpPr>
            <a:spLocks noChangeShapeType="1"/>
          </p:cNvSpPr>
          <p:nvPr/>
        </p:nvSpPr>
        <p:spPr bwMode="auto">
          <a:xfrm flipV="1">
            <a:off x="5819775" y="4826000"/>
            <a:ext cx="1588" cy="23813"/>
          </a:xfrm>
          <a:prstGeom prst="line">
            <a:avLst/>
          </a:prstGeom>
          <a:noFill/>
          <a:ln w="9525">
            <a:solidFill>
              <a:srgbClr val="000000"/>
            </a:solidFill>
            <a:round/>
            <a:headEnd/>
            <a:tailEnd/>
          </a:ln>
        </p:spPr>
        <p:txBody>
          <a:bodyPr/>
          <a:lstStyle/>
          <a:p>
            <a:endParaRPr lang="it-IT"/>
          </a:p>
        </p:txBody>
      </p:sp>
      <p:sp>
        <p:nvSpPr>
          <p:cNvPr id="53983" name="Line 735"/>
          <p:cNvSpPr>
            <a:spLocks noChangeShapeType="1"/>
          </p:cNvSpPr>
          <p:nvPr/>
        </p:nvSpPr>
        <p:spPr bwMode="auto">
          <a:xfrm flipV="1">
            <a:off x="5991225" y="4826000"/>
            <a:ext cx="1588" cy="47625"/>
          </a:xfrm>
          <a:prstGeom prst="line">
            <a:avLst/>
          </a:prstGeom>
          <a:noFill/>
          <a:ln w="9525">
            <a:solidFill>
              <a:srgbClr val="000000"/>
            </a:solidFill>
            <a:round/>
            <a:headEnd/>
            <a:tailEnd/>
          </a:ln>
        </p:spPr>
        <p:txBody>
          <a:bodyPr/>
          <a:lstStyle/>
          <a:p>
            <a:endParaRPr lang="it-IT"/>
          </a:p>
        </p:txBody>
      </p:sp>
      <p:sp>
        <p:nvSpPr>
          <p:cNvPr id="53984" name="Line 736"/>
          <p:cNvSpPr>
            <a:spLocks noChangeShapeType="1"/>
          </p:cNvSpPr>
          <p:nvPr/>
        </p:nvSpPr>
        <p:spPr bwMode="auto">
          <a:xfrm flipV="1">
            <a:off x="6164263" y="4826000"/>
            <a:ext cx="1587" cy="23813"/>
          </a:xfrm>
          <a:prstGeom prst="line">
            <a:avLst/>
          </a:prstGeom>
          <a:noFill/>
          <a:ln w="9525">
            <a:solidFill>
              <a:srgbClr val="000000"/>
            </a:solidFill>
            <a:round/>
            <a:headEnd/>
            <a:tailEnd/>
          </a:ln>
        </p:spPr>
        <p:txBody>
          <a:bodyPr/>
          <a:lstStyle/>
          <a:p>
            <a:endParaRPr lang="it-IT"/>
          </a:p>
        </p:txBody>
      </p:sp>
      <p:sp>
        <p:nvSpPr>
          <p:cNvPr id="53985" name="Line 737"/>
          <p:cNvSpPr>
            <a:spLocks noChangeShapeType="1"/>
          </p:cNvSpPr>
          <p:nvPr/>
        </p:nvSpPr>
        <p:spPr bwMode="auto">
          <a:xfrm flipV="1">
            <a:off x="6337300" y="4826000"/>
            <a:ext cx="1588" cy="47625"/>
          </a:xfrm>
          <a:prstGeom prst="line">
            <a:avLst/>
          </a:prstGeom>
          <a:noFill/>
          <a:ln w="9525">
            <a:solidFill>
              <a:srgbClr val="000000"/>
            </a:solidFill>
            <a:round/>
            <a:headEnd/>
            <a:tailEnd/>
          </a:ln>
        </p:spPr>
        <p:txBody>
          <a:bodyPr/>
          <a:lstStyle/>
          <a:p>
            <a:endParaRPr lang="it-IT"/>
          </a:p>
        </p:txBody>
      </p:sp>
      <p:sp>
        <p:nvSpPr>
          <p:cNvPr id="53986" name="Line 738"/>
          <p:cNvSpPr>
            <a:spLocks noChangeShapeType="1"/>
          </p:cNvSpPr>
          <p:nvPr/>
        </p:nvSpPr>
        <p:spPr bwMode="auto">
          <a:xfrm flipV="1">
            <a:off x="6508750" y="4826000"/>
            <a:ext cx="1588" cy="23813"/>
          </a:xfrm>
          <a:prstGeom prst="line">
            <a:avLst/>
          </a:prstGeom>
          <a:noFill/>
          <a:ln w="9525">
            <a:solidFill>
              <a:srgbClr val="000000"/>
            </a:solidFill>
            <a:round/>
            <a:headEnd/>
            <a:tailEnd/>
          </a:ln>
        </p:spPr>
        <p:txBody>
          <a:bodyPr/>
          <a:lstStyle/>
          <a:p>
            <a:endParaRPr lang="it-IT"/>
          </a:p>
        </p:txBody>
      </p:sp>
      <p:sp>
        <p:nvSpPr>
          <p:cNvPr id="53987" name="Line 739"/>
          <p:cNvSpPr>
            <a:spLocks noChangeShapeType="1"/>
          </p:cNvSpPr>
          <p:nvPr/>
        </p:nvSpPr>
        <p:spPr bwMode="auto">
          <a:xfrm flipV="1">
            <a:off x="6680200" y="4826000"/>
            <a:ext cx="1588" cy="47625"/>
          </a:xfrm>
          <a:prstGeom prst="line">
            <a:avLst/>
          </a:prstGeom>
          <a:noFill/>
          <a:ln w="9525">
            <a:solidFill>
              <a:srgbClr val="000000"/>
            </a:solidFill>
            <a:round/>
            <a:headEnd/>
            <a:tailEnd/>
          </a:ln>
        </p:spPr>
        <p:txBody>
          <a:bodyPr/>
          <a:lstStyle/>
          <a:p>
            <a:endParaRPr lang="it-IT"/>
          </a:p>
        </p:txBody>
      </p:sp>
      <p:sp>
        <p:nvSpPr>
          <p:cNvPr id="53988" name="Line 740"/>
          <p:cNvSpPr>
            <a:spLocks noChangeShapeType="1"/>
          </p:cNvSpPr>
          <p:nvPr/>
        </p:nvSpPr>
        <p:spPr bwMode="auto">
          <a:xfrm flipV="1">
            <a:off x="6853238" y="4826000"/>
            <a:ext cx="1587" cy="23813"/>
          </a:xfrm>
          <a:prstGeom prst="line">
            <a:avLst/>
          </a:prstGeom>
          <a:noFill/>
          <a:ln w="9525">
            <a:solidFill>
              <a:srgbClr val="000000"/>
            </a:solidFill>
            <a:round/>
            <a:headEnd/>
            <a:tailEnd/>
          </a:ln>
        </p:spPr>
        <p:txBody>
          <a:bodyPr/>
          <a:lstStyle/>
          <a:p>
            <a:endParaRPr lang="it-IT"/>
          </a:p>
        </p:txBody>
      </p:sp>
      <p:sp>
        <p:nvSpPr>
          <p:cNvPr id="53989" name="Line 741"/>
          <p:cNvSpPr>
            <a:spLocks noChangeShapeType="1"/>
          </p:cNvSpPr>
          <p:nvPr/>
        </p:nvSpPr>
        <p:spPr bwMode="auto">
          <a:xfrm flipV="1">
            <a:off x="7024688" y="4826000"/>
            <a:ext cx="1587" cy="47625"/>
          </a:xfrm>
          <a:prstGeom prst="line">
            <a:avLst/>
          </a:prstGeom>
          <a:noFill/>
          <a:ln w="9525">
            <a:solidFill>
              <a:srgbClr val="000000"/>
            </a:solidFill>
            <a:round/>
            <a:headEnd/>
            <a:tailEnd/>
          </a:ln>
        </p:spPr>
        <p:txBody>
          <a:bodyPr/>
          <a:lstStyle/>
          <a:p>
            <a:endParaRPr lang="it-IT"/>
          </a:p>
        </p:txBody>
      </p:sp>
      <p:sp>
        <p:nvSpPr>
          <p:cNvPr id="53990" name="Line 742"/>
          <p:cNvSpPr>
            <a:spLocks noChangeShapeType="1"/>
          </p:cNvSpPr>
          <p:nvPr/>
        </p:nvSpPr>
        <p:spPr bwMode="auto">
          <a:xfrm flipV="1">
            <a:off x="7197725" y="4826000"/>
            <a:ext cx="1588" cy="23813"/>
          </a:xfrm>
          <a:prstGeom prst="line">
            <a:avLst/>
          </a:prstGeom>
          <a:noFill/>
          <a:ln w="9525">
            <a:solidFill>
              <a:srgbClr val="000000"/>
            </a:solidFill>
            <a:round/>
            <a:headEnd/>
            <a:tailEnd/>
          </a:ln>
        </p:spPr>
        <p:txBody>
          <a:bodyPr/>
          <a:lstStyle/>
          <a:p>
            <a:endParaRPr lang="it-IT"/>
          </a:p>
        </p:txBody>
      </p:sp>
      <p:sp>
        <p:nvSpPr>
          <p:cNvPr id="53991" name="Line 743"/>
          <p:cNvSpPr>
            <a:spLocks noChangeShapeType="1"/>
          </p:cNvSpPr>
          <p:nvPr/>
        </p:nvSpPr>
        <p:spPr bwMode="auto">
          <a:xfrm flipV="1">
            <a:off x="7369175" y="4826000"/>
            <a:ext cx="1588" cy="47625"/>
          </a:xfrm>
          <a:prstGeom prst="line">
            <a:avLst/>
          </a:prstGeom>
          <a:noFill/>
          <a:ln w="9525">
            <a:solidFill>
              <a:srgbClr val="000000"/>
            </a:solidFill>
            <a:round/>
            <a:headEnd/>
            <a:tailEnd/>
          </a:ln>
        </p:spPr>
        <p:txBody>
          <a:bodyPr/>
          <a:lstStyle/>
          <a:p>
            <a:endParaRPr lang="it-IT"/>
          </a:p>
        </p:txBody>
      </p:sp>
      <p:sp>
        <p:nvSpPr>
          <p:cNvPr id="53992" name="Line 744"/>
          <p:cNvSpPr>
            <a:spLocks noChangeShapeType="1"/>
          </p:cNvSpPr>
          <p:nvPr/>
        </p:nvSpPr>
        <p:spPr bwMode="auto">
          <a:xfrm flipV="1">
            <a:off x="7542213" y="4826000"/>
            <a:ext cx="1587" cy="23813"/>
          </a:xfrm>
          <a:prstGeom prst="line">
            <a:avLst/>
          </a:prstGeom>
          <a:noFill/>
          <a:ln w="9525">
            <a:solidFill>
              <a:srgbClr val="000000"/>
            </a:solidFill>
            <a:round/>
            <a:headEnd/>
            <a:tailEnd/>
          </a:ln>
        </p:spPr>
        <p:txBody>
          <a:bodyPr/>
          <a:lstStyle/>
          <a:p>
            <a:endParaRPr lang="it-IT"/>
          </a:p>
        </p:txBody>
      </p:sp>
      <p:sp>
        <p:nvSpPr>
          <p:cNvPr id="53993" name="Line 745"/>
          <p:cNvSpPr>
            <a:spLocks noChangeShapeType="1"/>
          </p:cNvSpPr>
          <p:nvPr/>
        </p:nvSpPr>
        <p:spPr bwMode="auto">
          <a:xfrm flipV="1">
            <a:off x="7713663" y="4826000"/>
            <a:ext cx="1587" cy="47625"/>
          </a:xfrm>
          <a:prstGeom prst="line">
            <a:avLst/>
          </a:prstGeom>
          <a:noFill/>
          <a:ln w="9525">
            <a:solidFill>
              <a:srgbClr val="000000"/>
            </a:solidFill>
            <a:round/>
            <a:headEnd/>
            <a:tailEnd/>
          </a:ln>
        </p:spPr>
        <p:txBody>
          <a:bodyPr/>
          <a:lstStyle/>
          <a:p>
            <a:endParaRPr lang="it-IT"/>
          </a:p>
        </p:txBody>
      </p:sp>
      <p:sp>
        <p:nvSpPr>
          <p:cNvPr id="53994" name="Line 746"/>
          <p:cNvSpPr>
            <a:spLocks noChangeShapeType="1"/>
          </p:cNvSpPr>
          <p:nvPr/>
        </p:nvSpPr>
        <p:spPr bwMode="auto">
          <a:xfrm flipV="1">
            <a:off x="7885113" y="4826000"/>
            <a:ext cx="1587" cy="23813"/>
          </a:xfrm>
          <a:prstGeom prst="line">
            <a:avLst/>
          </a:prstGeom>
          <a:noFill/>
          <a:ln w="9525">
            <a:solidFill>
              <a:srgbClr val="000000"/>
            </a:solidFill>
            <a:round/>
            <a:headEnd/>
            <a:tailEnd/>
          </a:ln>
        </p:spPr>
        <p:txBody>
          <a:bodyPr/>
          <a:lstStyle/>
          <a:p>
            <a:endParaRPr lang="it-IT"/>
          </a:p>
        </p:txBody>
      </p:sp>
      <p:sp>
        <p:nvSpPr>
          <p:cNvPr id="53995" name="Line 747"/>
          <p:cNvSpPr>
            <a:spLocks noChangeShapeType="1"/>
          </p:cNvSpPr>
          <p:nvPr/>
        </p:nvSpPr>
        <p:spPr bwMode="auto">
          <a:xfrm flipV="1">
            <a:off x="8058150" y="4826000"/>
            <a:ext cx="1588" cy="47625"/>
          </a:xfrm>
          <a:prstGeom prst="line">
            <a:avLst/>
          </a:prstGeom>
          <a:noFill/>
          <a:ln w="9525">
            <a:solidFill>
              <a:srgbClr val="000000"/>
            </a:solidFill>
            <a:round/>
            <a:headEnd/>
            <a:tailEnd/>
          </a:ln>
        </p:spPr>
        <p:txBody>
          <a:bodyPr/>
          <a:lstStyle/>
          <a:p>
            <a:endParaRPr lang="it-IT"/>
          </a:p>
        </p:txBody>
      </p:sp>
      <p:sp>
        <p:nvSpPr>
          <p:cNvPr id="53996" name="Line 748"/>
          <p:cNvSpPr>
            <a:spLocks noChangeShapeType="1"/>
          </p:cNvSpPr>
          <p:nvPr/>
        </p:nvSpPr>
        <p:spPr bwMode="auto">
          <a:xfrm flipV="1">
            <a:off x="8231188" y="4826000"/>
            <a:ext cx="1587" cy="23813"/>
          </a:xfrm>
          <a:prstGeom prst="line">
            <a:avLst/>
          </a:prstGeom>
          <a:noFill/>
          <a:ln w="9525">
            <a:solidFill>
              <a:srgbClr val="000000"/>
            </a:solidFill>
            <a:round/>
            <a:headEnd/>
            <a:tailEnd/>
          </a:ln>
        </p:spPr>
        <p:txBody>
          <a:bodyPr/>
          <a:lstStyle/>
          <a:p>
            <a:endParaRPr lang="it-IT"/>
          </a:p>
        </p:txBody>
      </p:sp>
      <p:sp>
        <p:nvSpPr>
          <p:cNvPr id="53997" name="Line 749"/>
          <p:cNvSpPr>
            <a:spLocks noChangeShapeType="1"/>
          </p:cNvSpPr>
          <p:nvPr/>
        </p:nvSpPr>
        <p:spPr bwMode="auto">
          <a:xfrm flipV="1">
            <a:off x="8402638" y="4826000"/>
            <a:ext cx="1587" cy="47625"/>
          </a:xfrm>
          <a:prstGeom prst="line">
            <a:avLst/>
          </a:prstGeom>
          <a:noFill/>
          <a:ln w="9525">
            <a:solidFill>
              <a:srgbClr val="000000"/>
            </a:solidFill>
            <a:round/>
            <a:headEnd/>
            <a:tailEnd/>
          </a:ln>
        </p:spPr>
        <p:txBody>
          <a:bodyPr/>
          <a:lstStyle/>
          <a:p>
            <a:endParaRPr lang="it-IT"/>
          </a:p>
        </p:txBody>
      </p:sp>
      <p:sp>
        <p:nvSpPr>
          <p:cNvPr id="53998" name="Line 750"/>
          <p:cNvSpPr>
            <a:spLocks noChangeShapeType="1"/>
          </p:cNvSpPr>
          <p:nvPr/>
        </p:nvSpPr>
        <p:spPr bwMode="auto">
          <a:xfrm flipV="1">
            <a:off x="8574088" y="4826000"/>
            <a:ext cx="1587" cy="23813"/>
          </a:xfrm>
          <a:prstGeom prst="line">
            <a:avLst/>
          </a:prstGeom>
          <a:noFill/>
          <a:ln w="9525">
            <a:solidFill>
              <a:srgbClr val="000000"/>
            </a:solidFill>
            <a:round/>
            <a:headEnd/>
            <a:tailEnd/>
          </a:ln>
        </p:spPr>
        <p:txBody>
          <a:bodyPr/>
          <a:lstStyle/>
          <a:p>
            <a:endParaRPr lang="it-IT"/>
          </a:p>
        </p:txBody>
      </p:sp>
      <p:sp>
        <p:nvSpPr>
          <p:cNvPr id="53999" name="Line 751"/>
          <p:cNvSpPr>
            <a:spLocks noChangeShapeType="1"/>
          </p:cNvSpPr>
          <p:nvPr/>
        </p:nvSpPr>
        <p:spPr bwMode="auto">
          <a:xfrm flipV="1">
            <a:off x="8747125" y="4826000"/>
            <a:ext cx="1588" cy="47625"/>
          </a:xfrm>
          <a:prstGeom prst="line">
            <a:avLst/>
          </a:prstGeom>
          <a:noFill/>
          <a:ln w="9525">
            <a:solidFill>
              <a:srgbClr val="000000"/>
            </a:solidFill>
            <a:round/>
            <a:headEnd/>
            <a:tailEnd/>
          </a:ln>
        </p:spPr>
        <p:txBody>
          <a:bodyPr/>
          <a:lstStyle/>
          <a:p>
            <a:endParaRPr lang="it-IT"/>
          </a:p>
        </p:txBody>
      </p:sp>
      <p:sp>
        <p:nvSpPr>
          <p:cNvPr id="54000" name="Line 752"/>
          <p:cNvSpPr>
            <a:spLocks noChangeShapeType="1"/>
          </p:cNvSpPr>
          <p:nvPr/>
        </p:nvSpPr>
        <p:spPr bwMode="auto">
          <a:xfrm>
            <a:off x="5532438" y="4826000"/>
            <a:ext cx="3214687" cy="1588"/>
          </a:xfrm>
          <a:prstGeom prst="line">
            <a:avLst/>
          </a:prstGeom>
          <a:noFill/>
          <a:ln w="9525">
            <a:solidFill>
              <a:srgbClr val="000000"/>
            </a:solidFill>
            <a:round/>
            <a:headEnd/>
            <a:tailEnd/>
          </a:ln>
        </p:spPr>
        <p:txBody>
          <a:bodyPr/>
          <a:lstStyle/>
          <a:p>
            <a:endParaRPr lang="it-IT"/>
          </a:p>
        </p:txBody>
      </p:sp>
      <p:sp>
        <p:nvSpPr>
          <p:cNvPr id="54001" name="Line 753"/>
          <p:cNvSpPr>
            <a:spLocks noChangeShapeType="1"/>
          </p:cNvSpPr>
          <p:nvPr/>
        </p:nvSpPr>
        <p:spPr bwMode="auto">
          <a:xfrm>
            <a:off x="5486400" y="4826000"/>
            <a:ext cx="46038" cy="1588"/>
          </a:xfrm>
          <a:prstGeom prst="line">
            <a:avLst/>
          </a:prstGeom>
          <a:noFill/>
          <a:ln w="9525">
            <a:solidFill>
              <a:srgbClr val="000000"/>
            </a:solidFill>
            <a:round/>
            <a:headEnd/>
            <a:tailEnd/>
          </a:ln>
        </p:spPr>
        <p:txBody>
          <a:bodyPr/>
          <a:lstStyle/>
          <a:p>
            <a:endParaRPr lang="it-IT"/>
          </a:p>
        </p:txBody>
      </p:sp>
      <p:sp>
        <p:nvSpPr>
          <p:cNvPr id="54002" name="Line 754"/>
          <p:cNvSpPr>
            <a:spLocks noChangeShapeType="1"/>
          </p:cNvSpPr>
          <p:nvPr/>
        </p:nvSpPr>
        <p:spPr bwMode="auto">
          <a:xfrm>
            <a:off x="5510213" y="4525963"/>
            <a:ext cx="22225" cy="1587"/>
          </a:xfrm>
          <a:prstGeom prst="line">
            <a:avLst/>
          </a:prstGeom>
          <a:noFill/>
          <a:ln w="9525">
            <a:solidFill>
              <a:srgbClr val="000000"/>
            </a:solidFill>
            <a:round/>
            <a:headEnd/>
            <a:tailEnd/>
          </a:ln>
        </p:spPr>
        <p:txBody>
          <a:bodyPr/>
          <a:lstStyle/>
          <a:p>
            <a:endParaRPr lang="it-IT"/>
          </a:p>
        </p:txBody>
      </p:sp>
      <p:sp>
        <p:nvSpPr>
          <p:cNvPr id="54003" name="Line 755"/>
          <p:cNvSpPr>
            <a:spLocks noChangeShapeType="1"/>
          </p:cNvSpPr>
          <p:nvPr/>
        </p:nvSpPr>
        <p:spPr bwMode="auto">
          <a:xfrm>
            <a:off x="5486400" y="4227513"/>
            <a:ext cx="46038" cy="1587"/>
          </a:xfrm>
          <a:prstGeom prst="line">
            <a:avLst/>
          </a:prstGeom>
          <a:noFill/>
          <a:ln w="9525">
            <a:solidFill>
              <a:srgbClr val="000000"/>
            </a:solidFill>
            <a:round/>
            <a:headEnd/>
            <a:tailEnd/>
          </a:ln>
        </p:spPr>
        <p:txBody>
          <a:bodyPr/>
          <a:lstStyle/>
          <a:p>
            <a:endParaRPr lang="it-IT"/>
          </a:p>
        </p:txBody>
      </p:sp>
      <p:sp>
        <p:nvSpPr>
          <p:cNvPr id="54004" name="Line 756"/>
          <p:cNvSpPr>
            <a:spLocks noChangeShapeType="1"/>
          </p:cNvSpPr>
          <p:nvPr/>
        </p:nvSpPr>
        <p:spPr bwMode="auto">
          <a:xfrm>
            <a:off x="5510213" y="3927475"/>
            <a:ext cx="22225" cy="1588"/>
          </a:xfrm>
          <a:prstGeom prst="line">
            <a:avLst/>
          </a:prstGeom>
          <a:noFill/>
          <a:ln w="9525">
            <a:solidFill>
              <a:srgbClr val="000000"/>
            </a:solidFill>
            <a:round/>
            <a:headEnd/>
            <a:tailEnd/>
          </a:ln>
        </p:spPr>
        <p:txBody>
          <a:bodyPr/>
          <a:lstStyle/>
          <a:p>
            <a:endParaRPr lang="it-IT"/>
          </a:p>
        </p:txBody>
      </p:sp>
      <p:sp>
        <p:nvSpPr>
          <p:cNvPr id="54005" name="Line 757"/>
          <p:cNvSpPr>
            <a:spLocks noChangeShapeType="1"/>
          </p:cNvSpPr>
          <p:nvPr/>
        </p:nvSpPr>
        <p:spPr bwMode="auto">
          <a:xfrm>
            <a:off x="5486400" y="3629025"/>
            <a:ext cx="46038" cy="1588"/>
          </a:xfrm>
          <a:prstGeom prst="line">
            <a:avLst/>
          </a:prstGeom>
          <a:noFill/>
          <a:ln w="9525">
            <a:solidFill>
              <a:srgbClr val="000000"/>
            </a:solidFill>
            <a:round/>
            <a:headEnd/>
            <a:tailEnd/>
          </a:ln>
        </p:spPr>
        <p:txBody>
          <a:bodyPr/>
          <a:lstStyle/>
          <a:p>
            <a:endParaRPr lang="it-IT"/>
          </a:p>
        </p:txBody>
      </p:sp>
      <p:sp>
        <p:nvSpPr>
          <p:cNvPr id="54006" name="Line 758"/>
          <p:cNvSpPr>
            <a:spLocks noChangeShapeType="1"/>
          </p:cNvSpPr>
          <p:nvPr/>
        </p:nvSpPr>
        <p:spPr bwMode="auto">
          <a:xfrm>
            <a:off x="5510213" y="3328988"/>
            <a:ext cx="22225" cy="1587"/>
          </a:xfrm>
          <a:prstGeom prst="line">
            <a:avLst/>
          </a:prstGeom>
          <a:noFill/>
          <a:ln w="9525">
            <a:solidFill>
              <a:srgbClr val="000000"/>
            </a:solidFill>
            <a:round/>
            <a:headEnd/>
            <a:tailEnd/>
          </a:ln>
        </p:spPr>
        <p:txBody>
          <a:bodyPr/>
          <a:lstStyle/>
          <a:p>
            <a:endParaRPr lang="it-IT"/>
          </a:p>
        </p:txBody>
      </p:sp>
      <p:sp>
        <p:nvSpPr>
          <p:cNvPr id="54007" name="Line 759"/>
          <p:cNvSpPr>
            <a:spLocks noChangeShapeType="1"/>
          </p:cNvSpPr>
          <p:nvPr/>
        </p:nvSpPr>
        <p:spPr bwMode="auto">
          <a:xfrm>
            <a:off x="5486400" y="3028950"/>
            <a:ext cx="46038" cy="1588"/>
          </a:xfrm>
          <a:prstGeom prst="line">
            <a:avLst/>
          </a:prstGeom>
          <a:noFill/>
          <a:ln w="9525">
            <a:solidFill>
              <a:srgbClr val="000000"/>
            </a:solidFill>
            <a:round/>
            <a:headEnd/>
            <a:tailEnd/>
          </a:ln>
        </p:spPr>
        <p:txBody>
          <a:bodyPr/>
          <a:lstStyle/>
          <a:p>
            <a:endParaRPr lang="it-IT"/>
          </a:p>
        </p:txBody>
      </p:sp>
      <p:sp>
        <p:nvSpPr>
          <p:cNvPr id="54008" name="Line 760"/>
          <p:cNvSpPr>
            <a:spLocks noChangeShapeType="1"/>
          </p:cNvSpPr>
          <p:nvPr/>
        </p:nvSpPr>
        <p:spPr bwMode="auto">
          <a:xfrm>
            <a:off x="5510213" y="2730500"/>
            <a:ext cx="22225" cy="1588"/>
          </a:xfrm>
          <a:prstGeom prst="line">
            <a:avLst/>
          </a:prstGeom>
          <a:noFill/>
          <a:ln w="9525">
            <a:solidFill>
              <a:srgbClr val="000000"/>
            </a:solidFill>
            <a:round/>
            <a:headEnd/>
            <a:tailEnd/>
          </a:ln>
        </p:spPr>
        <p:txBody>
          <a:bodyPr/>
          <a:lstStyle/>
          <a:p>
            <a:endParaRPr lang="it-IT"/>
          </a:p>
        </p:txBody>
      </p:sp>
      <p:sp>
        <p:nvSpPr>
          <p:cNvPr id="54009" name="Line 761"/>
          <p:cNvSpPr>
            <a:spLocks noChangeShapeType="1"/>
          </p:cNvSpPr>
          <p:nvPr/>
        </p:nvSpPr>
        <p:spPr bwMode="auto">
          <a:xfrm>
            <a:off x="5486400" y="2430463"/>
            <a:ext cx="46038" cy="1587"/>
          </a:xfrm>
          <a:prstGeom prst="line">
            <a:avLst/>
          </a:prstGeom>
          <a:noFill/>
          <a:ln w="9525">
            <a:solidFill>
              <a:srgbClr val="000000"/>
            </a:solidFill>
            <a:round/>
            <a:headEnd/>
            <a:tailEnd/>
          </a:ln>
        </p:spPr>
        <p:txBody>
          <a:bodyPr/>
          <a:lstStyle/>
          <a:p>
            <a:endParaRPr lang="it-IT"/>
          </a:p>
        </p:txBody>
      </p:sp>
      <p:sp>
        <p:nvSpPr>
          <p:cNvPr id="54010" name="Line 762"/>
          <p:cNvSpPr>
            <a:spLocks noChangeShapeType="1"/>
          </p:cNvSpPr>
          <p:nvPr/>
        </p:nvSpPr>
        <p:spPr bwMode="auto">
          <a:xfrm flipV="1">
            <a:off x="5532438" y="2430463"/>
            <a:ext cx="1587" cy="2395537"/>
          </a:xfrm>
          <a:prstGeom prst="line">
            <a:avLst/>
          </a:prstGeom>
          <a:noFill/>
          <a:ln w="9525">
            <a:solidFill>
              <a:srgbClr val="000000"/>
            </a:solidFill>
            <a:round/>
            <a:headEnd/>
            <a:tailEnd/>
          </a:ln>
        </p:spPr>
        <p:txBody>
          <a:bodyPr/>
          <a:lstStyle/>
          <a:p>
            <a:endParaRPr lang="it-IT"/>
          </a:p>
        </p:txBody>
      </p:sp>
      <p:sp>
        <p:nvSpPr>
          <p:cNvPr id="54011" name="Line 763"/>
          <p:cNvSpPr>
            <a:spLocks noChangeShapeType="1"/>
          </p:cNvSpPr>
          <p:nvPr/>
        </p:nvSpPr>
        <p:spPr bwMode="auto">
          <a:xfrm>
            <a:off x="5657850" y="2465388"/>
            <a:ext cx="85725" cy="1587"/>
          </a:xfrm>
          <a:prstGeom prst="line">
            <a:avLst/>
          </a:prstGeom>
          <a:noFill/>
          <a:ln w="4763">
            <a:solidFill>
              <a:srgbClr val="000000"/>
            </a:solidFill>
            <a:round/>
            <a:headEnd/>
            <a:tailEnd/>
          </a:ln>
        </p:spPr>
        <p:txBody>
          <a:bodyPr/>
          <a:lstStyle/>
          <a:p>
            <a:endParaRPr lang="it-IT"/>
          </a:p>
        </p:txBody>
      </p:sp>
      <p:sp>
        <p:nvSpPr>
          <p:cNvPr id="54012" name="Line 764"/>
          <p:cNvSpPr>
            <a:spLocks noChangeShapeType="1"/>
          </p:cNvSpPr>
          <p:nvPr/>
        </p:nvSpPr>
        <p:spPr bwMode="auto">
          <a:xfrm>
            <a:off x="5835650" y="2465388"/>
            <a:ext cx="84138" cy="1587"/>
          </a:xfrm>
          <a:prstGeom prst="line">
            <a:avLst/>
          </a:prstGeom>
          <a:noFill/>
          <a:ln w="4763">
            <a:solidFill>
              <a:srgbClr val="000000"/>
            </a:solidFill>
            <a:round/>
            <a:headEnd/>
            <a:tailEnd/>
          </a:ln>
        </p:spPr>
        <p:txBody>
          <a:bodyPr/>
          <a:lstStyle/>
          <a:p>
            <a:endParaRPr lang="it-IT"/>
          </a:p>
        </p:txBody>
      </p:sp>
      <p:sp>
        <p:nvSpPr>
          <p:cNvPr id="54013" name="Oval 765"/>
          <p:cNvSpPr>
            <a:spLocks noChangeArrowheads="1"/>
          </p:cNvSpPr>
          <p:nvPr/>
        </p:nvSpPr>
        <p:spPr bwMode="auto">
          <a:xfrm>
            <a:off x="5762625" y="2439988"/>
            <a:ext cx="52388" cy="52387"/>
          </a:xfrm>
          <a:prstGeom prst="ellipse">
            <a:avLst/>
          </a:prstGeom>
          <a:solidFill>
            <a:srgbClr val="FFFFFF"/>
          </a:solidFill>
          <a:ln w="4763">
            <a:solidFill>
              <a:srgbClr val="000000"/>
            </a:solidFill>
            <a:round/>
            <a:headEnd/>
            <a:tailEnd/>
          </a:ln>
        </p:spPr>
        <p:txBody>
          <a:bodyPr/>
          <a:lstStyle/>
          <a:p>
            <a:endParaRPr lang="it-IT"/>
          </a:p>
        </p:txBody>
      </p:sp>
      <p:sp>
        <p:nvSpPr>
          <p:cNvPr id="54014" name="Rectangle 766"/>
          <p:cNvSpPr>
            <a:spLocks noChangeArrowheads="1"/>
          </p:cNvSpPr>
          <p:nvPr/>
        </p:nvSpPr>
        <p:spPr bwMode="auto">
          <a:xfrm>
            <a:off x="5919788" y="2349500"/>
            <a:ext cx="458787" cy="182563"/>
          </a:xfrm>
          <a:prstGeom prst="rect">
            <a:avLst/>
          </a:prstGeom>
          <a:noFill/>
          <a:ln w="9525">
            <a:noFill/>
            <a:miter lim="800000"/>
            <a:headEnd/>
            <a:tailEnd/>
          </a:ln>
        </p:spPr>
        <p:txBody>
          <a:bodyPr wrap="none" lIns="0" tIns="0" rIns="0" bIns="0">
            <a:spAutoFit/>
          </a:bodyPr>
          <a:lstStyle/>
          <a:p>
            <a:r>
              <a:rPr lang="it-IT" sz="1200">
                <a:solidFill>
                  <a:srgbClr val="000000"/>
                </a:solidFill>
                <a:cs typeface="Arial" charset="0"/>
              </a:rPr>
              <a:t> y/- EE</a:t>
            </a:r>
            <a:endParaRPr lang="it-IT" sz="2000">
              <a:cs typeface="Arial" charset="0"/>
            </a:endParaRPr>
          </a:p>
        </p:txBody>
      </p:sp>
      <p:sp>
        <p:nvSpPr>
          <p:cNvPr id="54015" name="Line 767"/>
          <p:cNvSpPr>
            <a:spLocks noChangeShapeType="1"/>
          </p:cNvSpPr>
          <p:nvPr/>
        </p:nvSpPr>
        <p:spPr bwMode="auto">
          <a:xfrm>
            <a:off x="5657850" y="2611438"/>
            <a:ext cx="85725" cy="1587"/>
          </a:xfrm>
          <a:prstGeom prst="line">
            <a:avLst/>
          </a:prstGeom>
          <a:noFill/>
          <a:ln w="4763">
            <a:solidFill>
              <a:srgbClr val="FF0000"/>
            </a:solidFill>
            <a:round/>
            <a:headEnd/>
            <a:tailEnd/>
          </a:ln>
        </p:spPr>
        <p:txBody>
          <a:bodyPr/>
          <a:lstStyle/>
          <a:p>
            <a:endParaRPr lang="it-IT"/>
          </a:p>
        </p:txBody>
      </p:sp>
      <p:sp>
        <p:nvSpPr>
          <p:cNvPr id="54016" name="Line 768"/>
          <p:cNvSpPr>
            <a:spLocks noChangeShapeType="1"/>
          </p:cNvSpPr>
          <p:nvPr/>
        </p:nvSpPr>
        <p:spPr bwMode="auto">
          <a:xfrm>
            <a:off x="5835650" y="2611438"/>
            <a:ext cx="84138" cy="1587"/>
          </a:xfrm>
          <a:prstGeom prst="line">
            <a:avLst/>
          </a:prstGeom>
          <a:noFill/>
          <a:ln w="4763">
            <a:solidFill>
              <a:srgbClr val="FF0000"/>
            </a:solidFill>
            <a:round/>
            <a:headEnd/>
            <a:tailEnd/>
          </a:ln>
        </p:spPr>
        <p:txBody>
          <a:bodyPr/>
          <a:lstStyle/>
          <a:p>
            <a:endParaRPr lang="it-IT"/>
          </a:p>
        </p:txBody>
      </p:sp>
      <p:sp>
        <p:nvSpPr>
          <p:cNvPr id="54017" name="Oval 769"/>
          <p:cNvSpPr>
            <a:spLocks noChangeArrowheads="1"/>
          </p:cNvSpPr>
          <p:nvPr/>
        </p:nvSpPr>
        <p:spPr bwMode="auto">
          <a:xfrm>
            <a:off x="5762625" y="2584450"/>
            <a:ext cx="52388" cy="53975"/>
          </a:xfrm>
          <a:prstGeom prst="ellipse">
            <a:avLst/>
          </a:prstGeom>
          <a:solidFill>
            <a:srgbClr val="FFFFFF"/>
          </a:solidFill>
          <a:ln w="4763">
            <a:solidFill>
              <a:srgbClr val="FF0000"/>
            </a:solidFill>
            <a:round/>
            <a:headEnd/>
            <a:tailEnd/>
          </a:ln>
        </p:spPr>
        <p:txBody>
          <a:bodyPr/>
          <a:lstStyle/>
          <a:p>
            <a:endParaRPr lang="it-IT"/>
          </a:p>
        </p:txBody>
      </p:sp>
      <p:sp>
        <p:nvSpPr>
          <p:cNvPr id="54018" name="Rectangle 770"/>
          <p:cNvSpPr>
            <a:spLocks noChangeArrowheads="1"/>
          </p:cNvSpPr>
          <p:nvPr/>
        </p:nvSpPr>
        <p:spPr bwMode="auto">
          <a:xfrm>
            <a:off x="5919788" y="2493963"/>
            <a:ext cx="450850" cy="182562"/>
          </a:xfrm>
          <a:prstGeom prst="rect">
            <a:avLst/>
          </a:prstGeom>
          <a:noFill/>
          <a:ln w="9525">
            <a:noFill/>
            <a:miter lim="800000"/>
            <a:headEnd/>
            <a:tailEnd/>
          </a:ln>
        </p:spPr>
        <p:txBody>
          <a:bodyPr wrap="none" lIns="0" tIns="0" rIns="0" bIns="0">
            <a:spAutoFit/>
          </a:bodyPr>
          <a:lstStyle/>
          <a:p>
            <a:r>
              <a:rPr lang="it-IT" sz="1200">
                <a:solidFill>
                  <a:srgbClr val="000000"/>
                </a:solidFill>
                <a:cs typeface="Arial" charset="0"/>
              </a:rPr>
              <a:t> y/- ST</a:t>
            </a:r>
            <a:endParaRPr lang="it-IT" sz="2000">
              <a:cs typeface="Arial" charset="0"/>
            </a:endParaRPr>
          </a:p>
        </p:txBody>
      </p:sp>
      <p:sp>
        <p:nvSpPr>
          <p:cNvPr id="54019" name="Line 771"/>
          <p:cNvSpPr>
            <a:spLocks noChangeShapeType="1"/>
          </p:cNvSpPr>
          <p:nvPr/>
        </p:nvSpPr>
        <p:spPr bwMode="auto">
          <a:xfrm>
            <a:off x="5657850" y="2827338"/>
            <a:ext cx="85725" cy="1587"/>
          </a:xfrm>
          <a:prstGeom prst="line">
            <a:avLst/>
          </a:prstGeom>
          <a:noFill/>
          <a:ln w="4763">
            <a:solidFill>
              <a:srgbClr val="00FF00"/>
            </a:solidFill>
            <a:round/>
            <a:headEnd/>
            <a:tailEnd/>
          </a:ln>
        </p:spPr>
        <p:txBody>
          <a:bodyPr/>
          <a:lstStyle/>
          <a:p>
            <a:endParaRPr lang="it-IT"/>
          </a:p>
        </p:txBody>
      </p:sp>
      <p:sp>
        <p:nvSpPr>
          <p:cNvPr id="54020" name="Line 772"/>
          <p:cNvSpPr>
            <a:spLocks noChangeShapeType="1"/>
          </p:cNvSpPr>
          <p:nvPr/>
        </p:nvSpPr>
        <p:spPr bwMode="auto">
          <a:xfrm>
            <a:off x="5835650" y="2827338"/>
            <a:ext cx="84138" cy="1587"/>
          </a:xfrm>
          <a:prstGeom prst="line">
            <a:avLst/>
          </a:prstGeom>
          <a:noFill/>
          <a:ln w="4763">
            <a:solidFill>
              <a:srgbClr val="00FF00"/>
            </a:solidFill>
            <a:round/>
            <a:headEnd/>
            <a:tailEnd/>
          </a:ln>
        </p:spPr>
        <p:txBody>
          <a:bodyPr/>
          <a:lstStyle/>
          <a:p>
            <a:endParaRPr lang="it-IT"/>
          </a:p>
        </p:txBody>
      </p:sp>
      <p:sp>
        <p:nvSpPr>
          <p:cNvPr id="54021" name="Oval 773"/>
          <p:cNvSpPr>
            <a:spLocks noChangeArrowheads="1"/>
          </p:cNvSpPr>
          <p:nvPr/>
        </p:nvSpPr>
        <p:spPr bwMode="auto">
          <a:xfrm>
            <a:off x="5762625" y="2800350"/>
            <a:ext cx="52388" cy="52388"/>
          </a:xfrm>
          <a:prstGeom prst="ellipse">
            <a:avLst/>
          </a:prstGeom>
          <a:solidFill>
            <a:srgbClr val="FFFFFF"/>
          </a:solidFill>
          <a:ln w="4763">
            <a:solidFill>
              <a:srgbClr val="00FF00"/>
            </a:solidFill>
            <a:round/>
            <a:headEnd/>
            <a:tailEnd/>
          </a:ln>
        </p:spPr>
        <p:txBody>
          <a:bodyPr/>
          <a:lstStyle/>
          <a:p>
            <a:endParaRPr lang="it-IT"/>
          </a:p>
        </p:txBody>
      </p:sp>
      <p:sp>
        <p:nvSpPr>
          <p:cNvPr id="54022" name="Rectangle 774"/>
          <p:cNvSpPr>
            <a:spLocks noChangeArrowheads="1"/>
          </p:cNvSpPr>
          <p:nvPr/>
        </p:nvSpPr>
        <p:spPr bwMode="auto">
          <a:xfrm>
            <a:off x="5919788" y="2760663"/>
            <a:ext cx="436562" cy="152400"/>
          </a:xfrm>
          <a:prstGeom prst="rect">
            <a:avLst/>
          </a:prstGeom>
          <a:noFill/>
          <a:ln w="9525">
            <a:noFill/>
            <a:miter lim="800000"/>
            <a:headEnd/>
            <a:tailEnd/>
          </a:ln>
        </p:spPr>
        <p:txBody>
          <a:bodyPr wrap="none" lIns="0" tIns="0" rIns="0" bIns="0">
            <a:spAutoFit/>
          </a:bodyPr>
          <a:lstStyle/>
          <a:p>
            <a:r>
              <a:rPr lang="it-IT" sz="1000">
                <a:solidFill>
                  <a:srgbClr val="000000"/>
                </a:solidFill>
                <a:cs typeface="Arial" charset="0"/>
              </a:rPr>
              <a:t> WT EE</a:t>
            </a:r>
            <a:endParaRPr lang="it-IT">
              <a:cs typeface="Arial" charset="0"/>
            </a:endParaRPr>
          </a:p>
        </p:txBody>
      </p:sp>
      <p:sp>
        <p:nvSpPr>
          <p:cNvPr id="54023" name="Line 775"/>
          <p:cNvSpPr>
            <a:spLocks noChangeShapeType="1"/>
          </p:cNvSpPr>
          <p:nvPr/>
        </p:nvSpPr>
        <p:spPr bwMode="auto">
          <a:xfrm>
            <a:off x="5657850" y="2970213"/>
            <a:ext cx="85725" cy="1587"/>
          </a:xfrm>
          <a:prstGeom prst="line">
            <a:avLst/>
          </a:prstGeom>
          <a:noFill/>
          <a:ln w="4763">
            <a:solidFill>
              <a:srgbClr val="0000FF"/>
            </a:solidFill>
            <a:round/>
            <a:headEnd/>
            <a:tailEnd/>
          </a:ln>
        </p:spPr>
        <p:txBody>
          <a:bodyPr/>
          <a:lstStyle/>
          <a:p>
            <a:endParaRPr lang="it-IT"/>
          </a:p>
        </p:txBody>
      </p:sp>
      <p:sp>
        <p:nvSpPr>
          <p:cNvPr id="54024" name="Line 776"/>
          <p:cNvSpPr>
            <a:spLocks noChangeShapeType="1"/>
          </p:cNvSpPr>
          <p:nvPr/>
        </p:nvSpPr>
        <p:spPr bwMode="auto">
          <a:xfrm>
            <a:off x="5835650" y="2970213"/>
            <a:ext cx="84138" cy="1587"/>
          </a:xfrm>
          <a:prstGeom prst="line">
            <a:avLst/>
          </a:prstGeom>
          <a:noFill/>
          <a:ln w="4763">
            <a:solidFill>
              <a:srgbClr val="0000FF"/>
            </a:solidFill>
            <a:round/>
            <a:headEnd/>
            <a:tailEnd/>
          </a:ln>
        </p:spPr>
        <p:txBody>
          <a:bodyPr/>
          <a:lstStyle/>
          <a:p>
            <a:endParaRPr lang="it-IT"/>
          </a:p>
        </p:txBody>
      </p:sp>
      <p:sp>
        <p:nvSpPr>
          <p:cNvPr id="54025" name="Oval 777"/>
          <p:cNvSpPr>
            <a:spLocks noChangeArrowheads="1"/>
          </p:cNvSpPr>
          <p:nvPr/>
        </p:nvSpPr>
        <p:spPr bwMode="auto">
          <a:xfrm>
            <a:off x="5762625" y="2944813"/>
            <a:ext cx="52388" cy="52387"/>
          </a:xfrm>
          <a:prstGeom prst="ellipse">
            <a:avLst/>
          </a:prstGeom>
          <a:solidFill>
            <a:srgbClr val="FFFFFF"/>
          </a:solidFill>
          <a:ln w="4763">
            <a:solidFill>
              <a:srgbClr val="0000FF"/>
            </a:solidFill>
            <a:round/>
            <a:headEnd/>
            <a:tailEnd/>
          </a:ln>
        </p:spPr>
        <p:txBody>
          <a:bodyPr/>
          <a:lstStyle/>
          <a:p>
            <a:endParaRPr lang="it-IT"/>
          </a:p>
        </p:txBody>
      </p:sp>
      <p:sp>
        <p:nvSpPr>
          <p:cNvPr id="54026" name="Rectangle 778"/>
          <p:cNvSpPr>
            <a:spLocks noChangeArrowheads="1"/>
          </p:cNvSpPr>
          <p:nvPr/>
        </p:nvSpPr>
        <p:spPr bwMode="auto">
          <a:xfrm>
            <a:off x="5919788" y="2905125"/>
            <a:ext cx="430212" cy="152400"/>
          </a:xfrm>
          <a:prstGeom prst="rect">
            <a:avLst/>
          </a:prstGeom>
          <a:noFill/>
          <a:ln w="9525">
            <a:noFill/>
            <a:miter lim="800000"/>
            <a:headEnd/>
            <a:tailEnd/>
          </a:ln>
        </p:spPr>
        <p:txBody>
          <a:bodyPr wrap="none" lIns="0" tIns="0" rIns="0" bIns="0">
            <a:spAutoFit/>
          </a:bodyPr>
          <a:lstStyle/>
          <a:p>
            <a:r>
              <a:rPr lang="it-IT" sz="1000">
                <a:solidFill>
                  <a:srgbClr val="000000"/>
                </a:solidFill>
                <a:cs typeface="Arial" charset="0"/>
              </a:rPr>
              <a:t> WT ST</a:t>
            </a:r>
            <a:endParaRPr lang="it-IT">
              <a:cs typeface="Arial" charset="0"/>
            </a:endParaRPr>
          </a:p>
        </p:txBody>
      </p:sp>
      <p:sp>
        <p:nvSpPr>
          <p:cNvPr id="54027" name="Rectangle 779"/>
          <p:cNvSpPr>
            <a:spLocks noChangeArrowheads="1"/>
          </p:cNvSpPr>
          <p:nvPr/>
        </p:nvSpPr>
        <p:spPr bwMode="auto">
          <a:xfrm rot="16200000">
            <a:off x="4168775" y="3568700"/>
            <a:ext cx="1733550" cy="304800"/>
          </a:xfrm>
          <a:prstGeom prst="rect">
            <a:avLst/>
          </a:prstGeom>
          <a:noFill/>
          <a:ln w="9525">
            <a:noFill/>
            <a:miter lim="800000"/>
            <a:headEnd/>
            <a:tailEnd/>
          </a:ln>
        </p:spPr>
        <p:txBody>
          <a:bodyPr wrap="none" lIns="0" tIns="0" rIns="0" bIns="0">
            <a:spAutoFit/>
          </a:bodyPr>
          <a:lstStyle/>
          <a:p>
            <a:r>
              <a:rPr lang="it-IT" sz="2000">
                <a:solidFill>
                  <a:srgbClr val="000000"/>
                </a:solidFill>
                <a:cs typeface="Arial" charset="0"/>
              </a:rPr>
              <a:t>Weigth (grams)</a:t>
            </a:r>
            <a:endParaRPr lang="it-IT">
              <a:cs typeface="Arial" charset="0"/>
            </a:endParaRPr>
          </a:p>
        </p:txBody>
      </p:sp>
      <p:sp>
        <p:nvSpPr>
          <p:cNvPr id="54028" name="Rectangle 780"/>
          <p:cNvSpPr>
            <a:spLocks noChangeArrowheads="1"/>
          </p:cNvSpPr>
          <p:nvPr/>
        </p:nvSpPr>
        <p:spPr bwMode="auto">
          <a:xfrm>
            <a:off x="6492875" y="5157788"/>
            <a:ext cx="1169988" cy="288925"/>
          </a:xfrm>
          <a:prstGeom prst="rect">
            <a:avLst/>
          </a:prstGeom>
          <a:noFill/>
          <a:ln w="9525">
            <a:noFill/>
            <a:miter lim="800000"/>
            <a:headEnd/>
            <a:tailEnd/>
          </a:ln>
        </p:spPr>
        <p:txBody>
          <a:bodyPr wrap="none" lIns="0" tIns="0" rIns="0" bIns="0">
            <a:spAutoFit/>
          </a:bodyPr>
          <a:lstStyle/>
          <a:p>
            <a:r>
              <a:rPr lang="it-IT" sz="1900">
                <a:solidFill>
                  <a:srgbClr val="000000"/>
                </a:solidFill>
                <a:cs typeface="Arial" charset="0"/>
              </a:rPr>
              <a:t>Age (days)</a:t>
            </a:r>
            <a:endParaRPr lang="it-IT">
              <a:cs typeface="Arial"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p:txBody>
          <a:bodyPr/>
          <a:lstStyle/>
          <a:p>
            <a:r>
              <a:rPr lang="it-IT" sz="2800" b="1">
                <a:solidFill>
                  <a:schemeClr val="tx1"/>
                </a:solidFill>
                <a:latin typeface="Arial" charset="0"/>
                <a:cs typeface="Arial" charset="0"/>
              </a:rPr>
              <a:t>Sviluppo della capacit</a:t>
            </a:r>
            <a:r>
              <a:rPr lang="it-IT" sz="2800" b="1">
                <a:solidFill>
                  <a:schemeClr val="tx1"/>
                </a:solidFill>
                <a:latin typeface="Franklin Gothic Medium"/>
                <a:cs typeface="Arial" charset="0"/>
              </a:rPr>
              <a:t>à</a:t>
            </a:r>
            <a:r>
              <a:rPr lang="it-IT" sz="2800" b="1">
                <a:solidFill>
                  <a:schemeClr val="tx1"/>
                </a:solidFill>
                <a:latin typeface="Arial" charset="0"/>
                <a:cs typeface="Arial" charset="0"/>
              </a:rPr>
              <a:t> motorie nel test Rotarod</a:t>
            </a:r>
          </a:p>
        </p:txBody>
      </p:sp>
      <p:graphicFrame>
        <p:nvGraphicFramePr>
          <p:cNvPr id="72708" name="Object 4"/>
          <p:cNvGraphicFramePr>
            <a:graphicFrameLocks noGrp="1" noChangeAspect="1"/>
          </p:cNvGraphicFramePr>
          <p:nvPr>
            <p:ph idx="1"/>
          </p:nvPr>
        </p:nvGraphicFramePr>
        <p:xfrm>
          <a:off x="1835150" y="1773238"/>
          <a:ext cx="5257800" cy="4749800"/>
        </p:xfrm>
        <a:graphic>
          <a:graphicData uri="http://schemas.openxmlformats.org/presentationml/2006/ole">
            <mc:AlternateContent xmlns:mc="http://schemas.openxmlformats.org/markup-compatibility/2006">
              <mc:Choice xmlns:v="urn:schemas-microsoft-com:vml" Requires="v">
                <p:oleObj spid="_x0000_s72712" name="Graph" r:id="rId4" imgW="3664800" imgH="3312000" progId="Origin50.Graph">
                  <p:embed/>
                </p:oleObj>
              </mc:Choice>
              <mc:Fallback>
                <p:oleObj name="Graph" r:id="rId4" imgW="3664800" imgH="3312000" progId="Origin50.Grap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773238"/>
                        <a:ext cx="52578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Grp="1" noChangeAspect="1"/>
          </p:cNvGraphicFramePr>
          <p:nvPr>
            <p:ph sz="half" idx="1"/>
          </p:nvPr>
        </p:nvGraphicFramePr>
        <p:xfrm>
          <a:off x="1406525" y="1589088"/>
          <a:ext cx="6043613" cy="4935537"/>
        </p:xfrm>
        <a:graphic>
          <a:graphicData uri="http://schemas.openxmlformats.org/presentationml/2006/ole">
            <mc:AlternateContent xmlns:mc="http://schemas.openxmlformats.org/markup-compatibility/2006">
              <mc:Choice xmlns:v="urn:schemas-microsoft-com:vml" Requires="v">
                <p:oleObj spid="_x0000_s54282" name="Graph" r:id="rId4" imgW="3765600" imgH="3064320" progId="Origin50.Graph">
                  <p:embed/>
                </p:oleObj>
              </mc:Choice>
              <mc:Fallback>
                <p:oleObj name="Graph" r:id="rId4" imgW="3765600" imgH="3064320" progId="Origin50.Grap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1589088"/>
                        <a:ext cx="6043613" cy="493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Grp="1" noChangeAspect="1"/>
          </p:cNvGraphicFramePr>
          <p:nvPr>
            <p:ph sz="half" idx="2"/>
          </p:nvPr>
        </p:nvGraphicFramePr>
        <p:xfrm>
          <a:off x="1401763" y="1589088"/>
          <a:ext cx="6043612" cy="4935537"/>
        </p:xfrm>
        <a:graphic>
          <a:graphicData uri="http://schemas.openxmlformats.org/presentationml/2006/ole">
            <mc:AlternateContent xmlns:mc="http://schemas.openxmlformats.org/markup-compatibility/2006">
              <mc:Choice xmlns:v="urn:schemas-microsoft-com:vml" Requires="v">
                <p:oleObj spid="_x0000_s54283" name="Graph" r:id="rId6" imgW="3765600" imgH="3064320" progId="Origin50.Graph">
                  <p:embed/>
                </p:oleObj>
              </mc:Choice>
              <mc:Fallback>
                <p:oleObj name="Graph" r:id="rId6" imgW="3765600" imgH="3064320" progId="Origin50.Grap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763" y="1589088"/>
                        <a:ext cx="6043612" cy="493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6" name="Text Box 4"/>
          <p:cNvSpPr txBox="1">
            <a:spLocks noChangeArrowheads="1"/>
          </p:cNvSpPr>
          <p:nvPr/>
        </p:nvSpPr>
        <p:spPr bwMode="auto">
          <a:xfrm>
            <a:off x="876300" y="836613"/>
            <a:ext cx="8304213" cy="457200"/>
          </a:xfrm>
          <a:prstGeom prst="rect">
            <a:avLst/>
          </a:prstGeom>
          <a:noFill/>
          <a:ln w="9525">
            <a:noFill/>
            <a:miter lim="800000"/>
            <a:headEnd/>
            <a:tailEnd/>
          </a:ln>
          <a:effectLst/>
        </p:spPr>
        <p:txBody>
          <a:bodyPr wrap="none">
            <a:spAutoFit/>
          </a:bodyPr>
          <a:lstStyle/>
          <a:p>
            <a:r>
              <a:rPr lang="it-IT" sz="2400">
                <a:cs typeface="Arial" charset="0"/>
              </a:rPr>
              <a:t>Effetto di EE sulla coordinazione motoria nel  Rotarod a P30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9" name="Object 3"/>
          <p:cNvGraphicFramePr>
            <a:graphicFrameLocks noGrp="1" noChangeAspect="1"/>
          </p:cNvGraphicFramePr>
          <p:nvPr>
            <p:ph sz="half" idx="1"/>
          </p:nvPr>
        </p:nvGraphicFramePr>
        <p:xfrm>
          <a:off x="1158875" y="1492250"/>
          <a:ext cx="6726238" cy="5256213"/>
        </p:xfrm>
        <a:graphic>
          <a:graphicData uri="http://schemas.openxmlformats.org/presentationml/2006/ole">
            <mc:AlternateContent xmlns:mc="http://schemas.openxmlformats.org/markup-compatibility/2006">
              <mc:Choice xmlns:v="urn:schemas-microsoft-com:vml" Requires="v">
                <p:oleObj spid="_x0000_s55307" name="Graph" r:id="rId4" imgW="3772800" imgH="3052800" progId="Origin50.Graph">
                  <p:embed/>
                </p:oleObj>
              </mc:Choice>
              <mc:Fallback>
                <p:oleObj name="Graph" r:id="rId4" imgW="3772800" imgH="3052800" progId="Origin50.Grap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1492250"/>
                        <a:ext cx="6726238"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Grp="1" noChangeAspect="1"/>
          </p:cNvGraphicFramePr>
          <p:nvPr>
            <p:ph sz="half" idx="2"/>
          </p:nvPr>
        </p:nvGraphicFramePr>
        <p:xfrm>
          <a:off x="1158875" y="1487488"/>
          <a:ext cx="6726238" cy="5256212"/>
        </p:xfrm>
        <a:graphic>
          <a:graphicData uri="http://schemas.openxmlformats.org/presentationml/2006/ole">
            <mc:AlternateContent xmlns:mc="http://schemas.openxmlformats.org/markup-compatibility/2006">
              <mc:Choice xmlns:v="urn:schemas-microsoft-com:vml" Requires="v">
                <p:oleObj spid="_x0000_s55308" name="Graph" r:id="rId6" imgW="3772800" imgH="3052800" progId="Origin50.Graph">
                  <p:embed/>
                </p:oleObj>
              </mc:Choice>
              <mc:Fallback>
                <p:oleObj name="Graph" r:id="rId6" imgW="3772800" imgH="3052800" progId="Origin50.Graph">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5" y="1487488"/>
                        <a:ext cx="672623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2" name="Text Box 6"/>
          <p:cNvSpPr txBox="1">
            <a:spLocks noChangeArrowheads="1"/>
          </p:cNvSpPr>
          <p:nvPr/>
        </p:nvSpPr>
        <p:spPr bwMode="auto">
          <a:xfrm>
            <a:off x="876300" y="836613"/>
            <a:ext cx="8304213" cy="457200"/>
          </a:xfrm>
          <a:prstGeom prst="rect">
            <a:avLst/>
          </a:prstGeom>
          <a:noFill/>
          <a:ln w="9525">
            <a:noFill/>
            <a:miter lim="800000"/>
            <a:headEnd/>
            <a:tailEnd/>
          </a:ln>
          <a:effectLst/>
        </p:spPr>
        <p:txBody>
          <a:bodyPr wrap="none">
            <a:spAutoFit/>
          </a:bodyPr>
          <a:lstStyle/>
          <a:p>
            <a:r>
              <a:rPr lang="it-IT" sz="2400">
                <a:cs typeface="Arial" charset="0"/>
              </a:rPr>
              <a:t>Effetto di EE sulla coordinazione motoria nel  Rotarod a P45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spect="1" noChangeArrowheads="1"/>
          </p:cNvSpPr>
          <p:nvPr/>
        </p:nvSpPr>
        <p:spPr bwMode="auto">
          <a:xfrm>
            <a:off x="898525" y="1447800"/>
            <a:ext cx="7875588" cy="5187950"/>
          </a:xfrm>
          <a:prstGeom prst="rect">
            <a:avLst/>
          </a:prstGeom>
          <a:solidFill>
            <a:schemeClr val="bg1"/>
          </a:solidFill>
          <a:ln w="9525">
            <a:noFill/>
            <a:miter lim="800000"/>
            <a:headEnd/>
            <a:tailEnd/>
          </a:ln>
          <a:effectLst/>
        </p:spPr>
        <p:txBody>
          <a:bodyPr wrap="none" anchor="ctr"/>
          <a:lstStyle/>
          <a:p>
            <a:endParaRPr lang="it-IT"/>
          </a:p>
        </p:txBody>
      </p:sp>
      <p:sp>
        <p:nvSpPr>
          <p:cNvPr id="64515" name="Rectangle 3"/>
          <p:cNvSpPr>
            <a:spLocks noGrp="1" noChangeArrowheads="1"/>
          </p:cNvSpPr>
          <p:nvPr>
            <p:ph type="title"/>
          </p:nvPr>
        </p:nvSpPr>
        <p:spPr>
          <a:xfrm>
            <a:off x="874713" y="92075"/>
            <a:ext cx="8128000" cy="1143000"/>
          </a:xfrm>
        </p:spPr>
        <p:txBody>
          <a:bodyPr/>
          <a:lstStyle/>
          <a:p>
            <a:r>
              <a:rPr lang="it-IT" sz="2400">
                <a:solidFill>
                  <a:schemeClr val="tx1"/>
                </a:solidFill>
                <a:latin typeface="Arial" charset="0"/>
                <a:cs typeface="Arial" charset="0"/>
              </a:rPr>
              <a:t>EE induce crescita sinaptica nei topi MeCP2-KO</a:t>
            </a:r>
          </a:p>
        </p:txBody>
      </p:sp>
      <p:sp>
        <p:nvSpPr>
          <p:cNvPr id="64516" name="Text Box 4"/>
          <p:cNvSpPr txBox="1">
            <a:spLocks noChangeAspect="1" noChangeArrowheads="1"/>
          </p:cNvSpPr>
          <p:nvPr/>
        </p:nvSpPr>
        <p:spPr bwMode="auto">
          <a:xfrm>
            <a:off x="1941513" y="1387475"/>
            <a:ext cx="1403350" cy="396875"/>
          </a:xfrm>
          <a:prstGeom prst="rect">
            <a:avLst/>
          </a:prstGeom>
          <a:noFill/>
          <a:ln w="9525">
            <a:noFill/>
            <a:miter lim="800000"/>
            <a:headEnd/>
            <a:tailEnd/>
          </a:ln>
          <a:effectLst/>
        </p:spPr>
        <p:txBody>
          <a:bodyPr wrap="none">
            <a:spAutoFit/>
          </a:bodyPr>
          <a:lstStyle/>
          <a:p>
            <a:pPr defTabSz="4983163"/>
            <a:r>
              <a:rPr lang="it-IT" sz="2000" b="1">
                <a:solidFill>
                  <a:schemeClr val="hlink"/>
                </a:solidFill>
                <a:latin typeface="MS Reference Sans Serif" pitchFamily="34" charset="0"/>
                <a:cs typeface="Times New Roman" pitchFamily="18" charset="0"/>
              </a:rPr>
              <a:t>S1 cortex</a:t>
            </a:r>
          </a:p>
        </p:txBody>
      </p:sp>
      <p:grpSp>
        <p:nvGrpSpPr>
          <p:cNvPr id="64517" name="Group 5"/>
          <p:cNvGrpSpPr>
            <a:grpSpLocks/>
          </p:cNvGrpSpPr>
          <p:nvPr/>
        </p:nvGrpSpPr>
        <p:grpSpPr bwMode="auto">
          <a:xfrm>
            <a:off x="1012825" y="4127500"/>
            <a:ext cx="3402013" cy="2247900"/>
            <a:chOff x="638" y="2600"/>
            <a:chExt cx="2143" cy="1416"/>
          </a:xfrm>
        </p:grpSpPr>
        <p:pic>
          <p:nvPicPr>
            <p:cNvPr id="64518" name="Picture 6" descr="90 1 rit"/>
            <p:cNvPicPr>
              <a:picLocks noChangeAspect="1" noChangeArrowheads="1"/>
            </p:cNvPicPr>
            <p:nvPr/>
          </p:nvPicPr>
          <p:blipFill>
            <a:blip r:embed="rId4">
              <a:lum contrast="6000"/>
            </a:blip>
            <a:srcRect l="2335" t="1576" r="1915" b="8199"/>
            <a:stretch>
              <a:fillRect/>
            </a:stretch>
          </p:blipFill>
          <p:spPr bwMode="auto">
            <a:xfrm>
              <a:off x="668" y="2632"/>
              <a:ext cx="2113" cy="1384"/>
            </a:xfrm>
            <a:prstGeom prst="rect">
              <a:avLst/>
            </a:prstGeom>
            <a:noFill/>
            <a:ln w="9525">
              <a:noFill/>
              <a:miter lim="800000"/>
              <a:headEnd/>
              <a:tailEnd/>
            </a:ln>
          </p:spPr>
        </p:pic>
        <p:sp>
          <p:nvSpPr>
            <p:cNvPr id="64519" name="Text Box 7"/>
            <p:cNvSpPr txBox="1">
              <a:spLocks noChangeAspect="1" noChangeArrowheads="1"/>
            </p:cNvSpPr>
            <p:nvPr/>
          </p:nvSpPr>
          <p:spPr bwMode="auto">
            <a:xfrm>
              <a:off x="1604" y="3215"/>
              <a:ext cx="172" cy="193"/>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0" name="Text Box 8"/>
            <p:cNvSpPr txBox="1">
              <a:spLocks noChangeAspect="1" noChangeArrowheads="1"/>
            </p:cNvSpPr>
            <p:nvPr/>
          </p:nvSpPr>
          <p:spPr bwMode="auto">
            <a:xfrm>
              <a:off x="1884" y="3819"/>
              <a:ext cx="172" cy="193"/>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1" name="Text Box 9"/>
            <p:cNvSpPr txBox="1">
              <a:spLocks noChangeAspect="1" noChangeArrowheads="1"/>
            </p:cNvSpPr>
            <p:nvPr/>
          </p:nvSpPr>
          <p:spPr bwMode="auto">
            <a:xfrm>
              <a:off x="2276" y="3552"/>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2" name="Text Box 10"/>
            <p:cNvSpPr txBox="1">
              <a:spLocks noChangeAspect="1" noChangeArrowheads="1"/>
            </p:cNvSpPr>
            <p:nvPr/>
          </p:nvSpPr>
          <p:spPr bwMode="auto">
            <a:xfrm>
              <a:off x="1987" y="3600"/>
              <a:ext cx="173"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3" name="Text Box 11"/>
            <p:cNvSpPr txBox="1">
              <a:spLocks noChangeAspect="1" noChangeArrowheads="1"/>
            </p:cNvSpPr>
            <p:nvPr/>
          </p:nvSpPr>
          <p:spPr bwMode="auto">
            <a:xfrm>
              <a:off x="1748" y="3408"/>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4" name="Text Box 12"/>
            <p:cNvSpPr txBox="1">
              <a:spLocks noChangeAspect="1" noChangeArrowheads="1"/>
            </p:cNvSpPr>
            <p:nvPr/>
          </p:nvSpPr>
          <p:spPr bwMode="auto">
            <a:xfrm>
              <a:off x="1056" y="3504"/>
              <a:ext cx="173" cy="193"/>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5" name="Text Box 13"/>
            <p:cNvSpPr txBox="1">
              <a:spLocks noChangeAspect="1" noChangeArrowheads="1"/>
            </p:cNvSpPr>
            <p:nvPr/>
          </p:nvSpPr>
          <p:spPr bwMode="auto">
            <a:xfrm>
              <a:off x="1030" y="2785"/>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6" name="Text Box 14"/>
            <p:cNvSpPr txBox="1">
              <a:spLocks noChangeAspect="1" noChangeArrowheads="1"/>
            </p:cNvSpPr>
            <p:nvPr/>
          </p:nvSpPr>
          <p:spPr bwMode="auto">
            <a:xfrm>
              <a:off x="885" y="3792"/>
              <a:ext cx="171"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7" name="Text Box 15"/>
            <p:cNvSpPr txBox="1">
              <a:spLocks noChangeAspect="1" noChangeArrowheads="1"/>
            </p:cNvSpPr>
            <p:nvPr/>
          </p:nvSpPr>
          <p:spPr bwMode="auto">
            <a:xfrm>
              <a:off x="2325" y="2640"/>
              <a:ext cx="171"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8" name="Text Box 16"/>
            <p:cNvSpPr txBox="1">
              <a:spLocks noChangeAspect="1" noChangeArrowheads="1"/>
            </p:cNvSpPr>
            <p:nvPr/>
          </p:nvSpPr>
          <p:spPr bwMode="auto">
            <a:xfrm>
              <a:off x="1392" y="3696"/>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29" name="Text Box 17"/>
            <p:cNvSpPr txBox="1">
              <a:spLocks noChangeAspect="1" noChangeArrowheads="1"/>
            </p:cNvSpPr>
            <p:nvPr/>
          </p:nvSpPr>
          <p:spPr bwMode="auto">
            <a:xfrm>
              <a:off x="2089" y="2616"/>
              <a:ext cx="171"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30" name="Line 18"/>
            <p:cNvSpPr>
              <a:spLocks noChangeAspect="1" noChangeShapeType="1"/>
            </p:cNvSpPr>
            <p:nvPr/>
          </p:nvSpPr>
          <p:spPr bwMode="auto">
            <a:xfrm>
              <a:off x="2540" y="3951"/>
              <a:ext cx="136" cy="1"/>
            </a:xfrm>
            <a:prstGeom prst="line">
              <a:avLst/>
            </a:prstGeom>
            <a:noFill/>
            <a:ln w="19050">
              <a:solidFill>
                <a:schemeClr val="tx1"/>
              </a:solidFill>
              <a:round/>
              <a:headEnd/>
              <a:tailEnd/>
            </a:ln>
            <a:effectLst/>
          </p:spPr>
          <p:txBody>
            <a:bodyPr/>
            <a:lstStyle/>
            <a:p>
              <a:endParaRPr lang="it-IT"/>
            </a:p>
          </p:txBody>
        </p:sp>
        <p:sp>
          <p:nvSpPr>
            <p:cNvPr id="64531" name="Text Box 19"/>
            <p:cNvSpPr txBox="1">
              <a:spLocks noChangeAspect="1" noChangeArrowheads="1"/>
            </p:cNvSpPr>
            <p:nvPr/>
          </p:nvSpPr>
          <p:spPr bwMode="auto">
            <a:xfrm>
              <a:off x="638" y="2600"/>
              <a:ext cx="465" cy="192"/>
            </a:xfrm>
            <a:prstGeom prst="rect">
              <a:avLst/>
            </a:prstGeom>
            <a:noFill/>
            <a:ln w="9525">
              <a:noFill/>
              <a:miter lim="800000"/>
              <a:headEnd/>
              <a:tailEnd/>
            </a:ln>
            <a:effectLst/>
          </p:spPr>
          <p:txBody>
            <a:bodyPr wrap="none">
              <a:spAutoFit/>
            </a:bodyPr>
            <a:lstStyle/>
            <a:p>
              <a:pPr defTabSz="4983163"/>
              <a:r>
                <a:rPr lang="it-IT" sz="1400" b="1">
                  <a:cs typeface="Times New Roman" pitchFamily="18" charset="0"/>
                </a:rPr>
                <a:t>EE KO</a:t>
              </a:r>
            </a:p>
          </p:txBody>
        </p:sp>
        <p:sp>
          <p:nvSpPr>
            <p:cNvPr id="64532" name="Text Box 20"/>
            <p:cNvSpPr txBox="1">
              <a:spLocks noChangeAspect="1" noChangeArrowheads="1"/>
            </p:cNvSpPr>
            <p:nvPr/>
          </p:nvSpPr>
          <p:spPr bwMode="auto">
            <a:xfrm>
              <a:off x="1673" y="2672"/>
              <a:ext cx="171"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grpSp>
      <p:grpSp>
        <p:nvGrpSpPr>
          <p:cNvPr id="64533" name="Group 21"/>
          <p:cNvGrpSpPr>
            <a:grpSpLocks/>
          </p:cNvGrpSpPr>
          <p:nvPr/>
        </p:nvGrpSpPr>
        <p:grpSpPr bwMode="auto">
          <a:xfrm>
            <a:off x="996950" y="1795463"/>
            <a:ext cx="3413125" cy="2257425"/>
            <a:chOff x="628" y="1131"/>
            <a:chExt cx="2150" cy="1422"/>
          </a:xfrm>
        </p:grpSpPr>
        <p:pic>
          <p:nvPicPr>
            <p:cNvPr id="64534" name="Picture 22" descr="52 4 rit"/>
            <p:cNvPicPr>
              <a:picLocks noChangeAspect="1" noChangeArrowheads="1"/>
            </p:cNvPicPr>
            <p:nvPr/>
          </p:nvPicPr>
          <p:blipFill>
            <a:blip r:embed="rId5">
              <a:lum bright="6000"/>
            </a:blip>
            <a:srcRect t="1733"/>
            <a:stretch>
              <a:fillRect/>
            </a:stretch>
          </p:blipFill>
          <p:spPr bwMode="auto">
            <a:xfrm>
              <a:off x="667" y="1168"/>
              <a:ext cx="2111" cy="1385"/>
            </a:xfrm>
            <a:prstGeom prst="rect">
              <a:avLst/>
            </a:prstGeom>
            <a:noFill/>
            <a:ln w="9525">
              <a:noFill/>
              <a:miter lim="800000"/>
              <a:headEnd/>
              <a:tailEnd/>
            </a:ln>
          </p:spPr>
        </p:pic>
        <p:sp>
          <p:nvSpPr>
            <p:cNvPr id="64535" name="Text Box 23"/>
            <p:cNvSpPr txBox="1">
              <a:spLocks noChangeAspect="1" noChangeArrowheads="1"/>
            </p:cNvSpPr>
            <p:nvPr/>
          </p:nvSpPr>
          <p:spPr bwMode="auto">
            <a:xfrm>
              <a:off x="1557" y="1823"/>
              <a:ext cx="171" cy="193"/>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36" name="Text Box 24"/>
            <p:cNvSpPr txBox="1">
              <a:spLocks noChangeAspect="1" noChangeArrowheads="1"/>
            </p:cNvSpPr>
            <p:nvPr/>
          </p:nvSpPr>
          <p:spPr bwMode="auto">
            <a:xfrm>
              <a:off x="2135" y="1656"/>
              <a:ext cx="173"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37" name="Text Box 25"/>
            <p:cNvSpPr txBox="1">
              <a:spLocks noChangeAspect="1" noChangeArrowheads="1"/>
            </p:cNvSpPr>
            <p:nvPr/>
          </p:nvSpPr>
          <p:spPr bwMode="auto">
            <a:xfrm>
              <a:off x="2298" y="1588"/>
              <a:ext cx="171"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38" name="Text Box 26"/>
            <p:cNvSpPr txBox="1">
              <a:spLocks noChangeAspect="1" noChangeArrowheads="1"/>
            </p:cNvSpPr>
            <p:nvPr/>
          </p:nvSpPr>
          <p:spPr bwMode="auto">
            <a:xfrm>
              <a:off x="972" y="1472"/>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39" name="Line 27"/>
            <p:cNvSpPr>
              <a:spLocks noChangeAspect="1" noChangeShapeType="1"/>
            </p:cNvSpPr>
            <p:nvPr/>
          </p:nvSpPr>
          <p:spPr bwMode="auto">
            <a:xfrm>
              <a:off x="2551" y="2495"/>
              <a:ext cx="137" cy="1"/>
            </a:xfrm>
            <a:prstGeom prst="line">
              <a:avLst/>
            </a:prstGeom>
            <a:noFill/>
            <a:ln w="19050">
              <a:solidFill>
                <a:schemeClr val="tx1"/>
              </a:solidFill>
              <a:round/>
              <a:headEnd/>
              <a:tailEnd/>
            </a:ln>
            <a:effectLst/>
          </p:spPr>
          <p:txBody>
            <a:bodyPr/>
            <a:lstStyle/>
            <a:p>
              <a:endParaRPr lang="it-IT"/>
            </a:p>
          </p:txBody>
        </p:sp>
        <p:sp>
          <p:nvSpPr>
            <p:cNvPr id="64540" name="Text Box 28"/>
            <p:cNvSpPr txBox="1">
              <a:spLocks noChangeAspect="1" noChangeArrowheads="1"/>
            </p:cNvSpPr>
            <p:nvPr/>
          </p:nvSpPr>
          <p:spPr bwMode="auto">
            <a:xfrm>
              <a:off x="2468" y="1596"/>
              <a:ext cx="172" cy="192"/>
            </a:xfrm>
            <a:prstGeom prst="rect">
              <a:avLst/>
            </a:prstGeom>
            <a:noFill/>
            <a:ln w="9525">
              <a:noFill/>
              <a:miter lim="800000"/>
              <a:headEnd/>
              <a:tailEnd/>
            </a:ln>
            <a:effectLst/>
          </p:spPr>
          <p:txBody>
            <a:bodyPr wrap="none">
              <a:spAutoFit/>
            </a:bodyPr>
            <a:lstStyle/>
            <a:p>
              <a:r>
                <a:rPr lang="it-IT" sz="1400">
                  <a:latin typeface="Times New Roman" pitchFamily="18" charset="0"/>
                  <a:cs typeface="Times New Roman" pitchFamily="18" charset="0"/>
                </a:rPr>
                <a:t>*</a:t>
              </a:r>
            </a:p>
          </p:txBody>
        </p:sp>
        <p:sp>
          <p:nvSpPr>
            <p:cNvPr id="64541" name="Text Box 29"/>
            <p:cNvSpPr txBox="1">
              <a:spLocks noChangeAspect="1" noChangeArrowheads="1"/>
            </p:cNvSpPr>
            <p:nvPr/>
          </p:nvSpPr>
          <p:spPr bwMode="auto">
            <a:xfrm>
              <a:off x="628" y="1131"/>
              <a:ext cx="284" cy="192"/>
            </a:xfrm>
            <a:prstGeom prst="rect">
              <a:avLst/>
            </a:prstGeom>
            <a:noFill/>
            <a:ln w="9525">
              <a:noFill/>
              <a:miter lim="800000"/>
              <a:headEnd/>
              <a:tailEnd/>
            </a:ln>
            <a:effectLst/>
          </p:spPr>
          <p:txBody>
            <a:bodyPr wrap="none">
              <a:spAutoFit/>
            </a:bodyPr>
            <a:lstStyle/>
            <a:p>
              <a:pPr defTabSz="4983163"/>
              <a:r>
                <a:rPr lang="it-IT" sz="1400" b="1">
                  <a:cs typeface="Times New Roman" pitchFamily="18" charset="0"/>
                </a:rPr>
                <a:t>KO</a:t>
              </a:r>
            </a:p>
          </p:txBody>
        </p:sp>
      </p:grpSp>
      <p:grpSp>
        <p:nvGrpSpPr>
          <p:cNvPr id="64542" name="Group 30"/>
          <p:cNvGrpSpPr>
            <a:grpSpLocks/>
          </p:cNvGrpSpPr>
          <p:nvPr/>
        </p:nvGrpSpPr>
        <p:grpSpPr bwMode="auto">
          <a:xfrm>
            <a:off x="5003800" y="4106863"/>
            <a:ext cx="3673475" cy="2522537"/>
            <a:chOff x="3152" y="2587"/>
            <a:chExt cx="2314" cy="1589"/>
          </a:xfrm>
        </p:grpSpPr>
        <p:sp>
          <p:nvSpPr>
            <p:cNvPr id="64543" name="Rectangle 31"/>
            <p:cNvSpPr>
              <a:spLocks noChangeArrowheads="1"/>
            </p:cNvSpPr>
            <p:nvPr/>
          </p:nvSpPr>
          <p:spPr bwMode="auto">
            <a:xfrm>
              <a:off x="3152" y="3008"/>
              <a:ext cx="2268" cy="862"/>
            </a:xfrm>
            <a:prstGeom prst="rect">
              <a:avLst/>
            </a:prstGeom>
            <a:solidFill>
              <a:srgbClr val="CCFFFF"/>
            </a:solidFill>
            <a:ln w="9525">
              <a:noFill/>
              <a:miter lim="800000"/>
              <a:headEnd/>
              <a:tailEnd/>
            </a:ln>
            <a:effectLst/>
          </p:spPr>
          <p:txBody>
            <a:bodyPr wrap="none" anchor="ctr"/>
            <a:lstStyle/>
            <a:p>
              <a:endParaRPr lang="it-IT"/>
            </a:p>
          </p:txBody>
        </p:sp>
        <p:grpSp>
          <p:nvGrpSpPr>
            <p:cNvPr id="64544" name="Group 32"/>
            <p:cNvGrpSpPr>
              <a:grpSpLocks/>
            </p:cNvGrpSpPr>
            <p:nvPr/>
          </p:nvGrpSpPr>
          <p:grpSpPr bwMode="auto">
            <a:xfrm>
              <a:off x="3344" y="2587"/>
              <a:ext cx="2122" cy="1589"/>
              <a:chOff x="3344" y="2587"/>
              <a:chExt cx="2122" cy="1589"/>
            </a:xfrm>
          </p:grpSpPr>
          <p:graphicFrame>
            <p:nvGraphicFramePr>
              <p:cNvPr id="64545" name="Object 33"/>
              <p:cNvGraphicFramePr>
                <a:graphicFrameLocks noChangeAspect="1"/>
              </p:cNvGraphicFramePr>
              <p:nvPr/>
            </p:nvGraphicFramePr>
            <p:xfrm>
              <a:off x="3344" y="2587"/>
              <a:ext cx="2122" cy="1589"/>
            </p:xfrm>
            <a:graphic>
              <a:graphicData uri="http://schemas.openxmlformats.org/presentationml/2006/ole">
                <mc:AlternateContent xmlns:mc="http://schemas.openxmlformats.org/markup-compatibility/2006">
                  <mc:Choice xmlns:v="urn:schemas-microsoft-com:vml" Requires="v">
                    <p:oleObj spid="_x0000_s64559" name="Graph" r:id="rId6" imgW="3745440" imgH="2803680" progId="Origin50.Graph">
                      <p:embed/>
                    </p:oleObj>
                  </mc:Choice>
                  <mc:Fallback>
                    <p:oleObj name="Graph" r:id="rId6" imgW="3745440" imgH="2803680" progId="Origin50.Graph">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4" y="2587"/>
                            <a:ext cx="2122" cy="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46" name="Text Box 34"/>
              <p:cNvSpPr txBox="1">
                <a:spLocks noChangeAspect="1" noChangeArrowheads="1"/>
              </p:cNvSpPr>
              <p:nvPr/>
            </p:nvSpPr>
            <p:spPr bwMode="auto">
              <a:xfrm>
                <a:off x="4623" y="2604"/>
                <a:ext cx="240"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sp>
            <p:nvSpPr>
              <p:cNvPr id="64547" name="Text Box 35"/>
              <p:cNvSpPr txBox="1">
                <a:spLocks noChangeAspect="1" noChangeArrowheads="1"/>
              </p:cNvSpPr>
              <p:nvPr/>
            </p:nvSpPr>
            <p:spPr bwMode="auto">
              <a:xfrm>
                <a:off x="5020" y="2646"/>
                <a:ext cx="240"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grpSp>
        <p:sp>
          <p:nvSpPr>
            <p:cNvPr id="64548" name="Text Box 100"/>
            <p:cNvSpPr txBox="1">
              <a:spLocks noChangeArrowheads="1"/>
            </p:cNvSpPr>
            <p:nvPr/>
          </p:nvSpPr>
          <p:spPr bwMode="auto">
            <a:xfrm rot="-5400000">
              <a:off x="2836" y="3341"/>
              <a:ext cx="894" cy="192"/>
            </a:xfrm>
            <a:prstGeom prst="rect">
              <a:avLst/>
            </a:prstGeom>
            <a:noFill/>
            <a:ln w="9525">
              <a:noFill/>
              <a:miter lim="800000"/>
              <a:headEnd/>
              <a:tailEnd/>
            </a:ln>
          </p:spPr>
          <p:txBody>
            <a:bodyPr wrap="none">
              <a:spAutoFit/>
            </a:bodyPr>
            <a:lstStyle/>
            <a:p>
              <a:pPr defTabSz="4983163"/>
              <a:r>
                <a:rPr lang="it-IT" sz="1400" b="1">
                  <a:cs typeface="Times New Roman" pitchFamily="18" charset="0"/>
                </a:rPr>
                <a:t>CEREBELLUM</a:t>
              </a:r>
            </a:p>
          </p:txBody>
        </p:sp>
      </p:grpSp>
      <p:grpSp>
        <p:nvGrpSpPr>
          <p:cNvPr id="64549" name="Group 37"/>
          <p:cNvGrpSpPr>
            <a:grpSpLocks/>
          </p:cNvGrpSpPr>
          <p:nvPr/>
        </p:nvGrpSpPr>
        <p:grpSpPr bwMode="auto">
          <a:xfrm>
            <a:off x="5016500" y="1628775"/>
            <a:ext cx="3660775" cy="2527300"/>
            <a:chOff x="3160" y="1026"/>
            <a:chExt cx="2306" cy="1592"/>
          </a:xfrm>
        </p:grpSpPr>
        <p:sp>
          <p:nvSpPr>
            <p:cNvPr id="64550" name="Rectangle 38"/>
            <p:cNvSpPr>
              <a:spLocks noChangeArrowheads="1"/>
            </p:cNvSpPr>
            <p:nvPr/>
          </p:nvSpPr>
          <p:spPr bwMode="auto">
            <a:xfrm>
              <a:off x="3160" y="1434"/>
              <a:ext cx="2268" cy="862"/>
            </a:xfrm>
            <a:prstGeom prst="rect">
              <a:avLst/>
            </a:prstGeom>
            <a:solidFill>
              <a:srgbClr val="CCFFFF"/>
            </a:solidFill>
            <a:ln w="9525">
              <a:noFill/>
              <a:miter lim="800000"/>
              <a:headEnd/>
              <a:tailEnd/>
            </a:ln>
            <a:effectLst/>
          </p:spPr>
          <p:txBody>
            <a:bodyPr wrap="none" anchor="ctr"/>
            <a:lstStyle/>
            <a:p>
              <a:endParaRPr lang="it-IT"/>
            </a:p>
          </p:txBody>
        </p:sp>
        <p:grpSp>
          <p:nvGrpSpPr>
            <p:cNvPr id="64551" name="Group 39"/>
            <p:cNvGrpSpPr>
              <a:grpSpLocks/>
            </p:cNvGrpSpPr>
            <p:nvPr/>
          </p:nvGrpSpPr>
          <p:grpSpPr bwMode="auto">
            <a:xfrm>
              <a:off x="3362" y="1026"/>
              <a:ext cx="2104" cy="1592"/>
              <a:chOff x="3515" y="1026"/>
              <a:chExt cx="2104" cy="1592"/>
            </a:xfrm>
          </p:grpSpPr>
          <p:graphicFrame>
            <p:nvGraphicFramePr>
              <p:cNvPr id="64552" name="Object 40"/>
              <p:cNvGraphicFramePr>
                <a:graphicFrameLocks noChangeAspect="1"/>
              </p:cNvGraphicFramePr>
              <p:nvPr/>
            </p:nvGraphicFramePr>
            <p:xfrm>
              <a:off x="3515" y="1026"/>
              <a:ext cx="2104" cy="1592"/>
            </p:xfrm>
            <a:graphic>
              <a:graphicData uri="http://schemas.openxmlformats.org/presentationml/2006/ole">
                <mc:AlternateContent xmlns:mc="http://schemas.openxmlformats.org/markup-compatibility/2006">
                  <mc:Choice xmlns:v="urn:schemas-microsoft-com:vml" Requires="v">
                    <p:oleObj spid="_x0000_s64560" name="Graph" r:id="rId8" imgW="3710880" imgH="2808000" progId="Origin50.Graph">
                      <p:embed/>
                    </p:oleObj>
                  </mc:Choice>
                  <mc:Fallback>
                    <p:oleObj name="Graph" r:id="rId8" imgW="3710880" imgH="2808000" progId="Origin50.Graph">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 y="1026"/>
                            <a:ext cx="2104"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53" name="Text Box 41"/>
              <p:cNvSpPr txBox="1">
                <a:spLocks noChangeAspect="1" noChangeArrowheads="1"/>
              </p:cNvSpPr>
              <p:nvPr/>
            </p:nvSpPr>
            <p:spPr bwMode="auto">
              <a:xfrm>
                <a:off x="4777" y="1071"/>
                <a:ext cx="240"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sp>
            <p:nvSpPr>
              <p:cNvPr id="64554" name="Text Box 42"/>
              <p:cNvSpPr txBox="1">
                <a:spLocks noChangeAspect="1" noChangeArrowheads="1"/>
              </p:cNvSpPr>
              <p:nvPr/>
            </p:nvSpPr>
            <p:spPr bwMode="auto">
              <a:xfrm>
                <a:off x="5180" y="1139"/>
                <a:ext cx="240"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grpSp>
        <p:sp>
          <p:nvSpPr>
            <p:cNvPr id="64555" name="Text Box 102"/>
            <p:cNvSpPr txBox="1">
              <a:spLocks noChangeArrowheads="1"/>
            </p:cNvSpPr>
            <p:nvPr/>
          </p:nvSpPr>
          <p:spPr bwMode="auto">
            <a:xfrm rot="-5400000">
              <a:off x="2907" y="1760"/>
              <a:ext cx="751" cy="192"/>
            </a:xfrm>
            <a:prstGeom prst="rect">
              <a:avLst/>
            </a:prstGeom>
            <a:noFill/>
            <a:ln w="9525">
              <a:noFill/>
              <a:miter lim="800000"/>
              <a:headEnd/>
              <a:tailEnd/>
            </a:ln>
          </p:spPr>
          <p:txBody>
            <a:bodyPr wrap="none">
              <a:spAutoFit/>
            </a:bodyPr>
            <a:lstStyle/>
            <a:p>
              <a:pPr defTabSz="4983163"/>
              <a:r>
                <a:rPr lang="it-IT" sz="1400" b="1">
                  <a:cs typeface="Times New Roman" pitchFamily="18" charset="0"/>
                </a:rPr>
                <a:t>S1 CORTEX</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4549"/>
                                        </p:tgtEl>
                                        <p:attrNameLst>
                                          <p:attrName>style.visibility</p:attrName>
                                        </p:attrNameLst>
                                      </p:cBhvr>
                                      <p:to>
                                        <p:strVal val="visible"/>
                                      </p:to>
                                    </p:set>
                                    <p:animEffect transition="in" filter="randombar(vertical)">
                                      <p:cBhvr>
                                        <p:cTn id="7" dur="500"/>
                                        <p:tgtEl>
                                          <p:spTgt spid="645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64542"/>
                                        </p:tgtEl>
                                        <p:attrNameLst>
                                          <p:attrName>style.visibility</p:attrName>
                                        </p:attrNameLst>
                                      </p:cBhvr>
                                      <p:to>
                                        <p:strVal val="visible"/>
                                      </p:to>
                                    </p:set>
                                    <p:animEffect transition="in" filter="randombar(vertical)">
                                      <p:cBhvr>
                                        <p:cTn id="12" dur="500"/>
                                        <p:tgtEl>
                                          <p:spTgt spid="64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188913" y="4037013"/>
            <a:ext cx="8955087" cy="2449512"/>
            <a:chOff x="119" y="2570"/>
            <a:chExt cx="5641" cy="1543"/>
          </a:xfrm>
        </p:grpSpPr>
        <p:sp>
          <p:nvSpPr>
            <p:cNvPr id="66563" name="Text Box 3"/>
            <p:cNvSpPr txBox="1">
              <a:spLocks noChangeArrowheads="1"/>
            </p:cNvSpPr>
            <p:nvPr/>
          </p:nvSpPr>
          <p:spPr bwMode="auto">
            <a:xfrm>
              <a:off x="2016" y="2570"/>
              <a:ext cx="1182" cy="250"/>
            </a:xfrm>
            <a:prstGeom prst="rect">
              <a:avLst/>
            </a:prstGeom>
            <a:noFill/>
            <a:ln w="9525">
              <a:noFill/>
              <a:miter lim="800000"/>
              <a:headEnd/>
              <a:tailEnd/>
            </a:ln>
            <a:effectLst/>
          </p:spPr>
          <p:txBody>
            <a:bodyPr wrap="none">
              <a:spAutoFit/>
            </a:bodyPr>
            <a:lstStyle/>
            <a:p>
              <a:r>
                <a:rPr lang="it-IT" sz="2000">
                  <a:solidFill>
                    <a:schemeClr val="hlink"/>
                  </a:solidFill>
                  <a:latin typeface="MS Reference Sans Serif" pitchFamily="34" charset="0"/>
                  <a:cs typeface="Times New Roman" pitchFamily="18" charset="0"/>
                </a:rPr>
                <a:t>CEREBELLUM</a:t>
              </a:r>
            </a:p>
          </p:txBody>
        </p:sp>
        <p:grpSp>
          <p:nvGrpSpPr>
            <p:cNvPr id="66564" name="Group 4"/>
            <p:cNvGrpSpPr>
              <a:grpSpLocks/>
            </p:cNvGrpSpPr>
            <p:nvPr/>
          </p:nvGrpSpPr>
          <p:grpSpPr bwMode="auto">
            <a:xfrm>
              <a:off x="119" y="2863"/>
              <a:ext cx="5641" cy="1250"/>
              <a:chOff x="119" y="3191"/>
              <a:chExt cx="5641" cy="1250"/>
            </a:xfrm>
          </p:grpSpPr>
          <p:sp>
            <p:nvSpPr>
              <p:cNvPr id="66565" name="Rectangle 5"/>
              <p:cNvSpPr>
                <a:spLocks noChangeArrowheads="1"/>
              </p:cNvSpPr>
              <p:nvPr/>
            </p:nvSpPr>
            <p:spPr bwMode="auto">
              <a:xfrm>
                <a:off x="3160" y="3456"/>
                <a:ext cx="2548" cy="720"/>
              </a:xfrm>
              <a:prstGeom prst="rect">
                <a:avLst/>
              </a:prstGeom>
              <a:solidFill>
                <a:srgbClr val="CCFFFF"/>
              </a:solidFill>
              <a:ln w="9525">
                <a:noFill/>
                <a:miter lim="800000"/>
                <a:headEnd/>
                <a:tailEnd/>
              </a:ln>
              <a:effectLst/>
            </p:spPr>
            <p:txBody>
              <a:bodyPr wrap="none" anchor="ctr"/>
              <a:lstStyle/>
              <a:p>
                <a:endParaRPr lang="it-IT"/>
              </a:p>
            </p:txBody>
          </p:sp>
          <p:grpSp>
            <p:nvGrpSpPr>
              <p:cNvPr id="66566" name="Group 6"/>
              <p:cNvGrpSpPr>
                <a:grpSpLocks/>
              </p:cNvGrpSpPr>
              <p:nvPr/>
            </p:nvGrpSpPr>
            <p:grpSpPr bwMode="auto">
              <a:xfrm>
                <a:off x="119" y="3191"/>
                <a:ext cx="5641" cy="1250"/>
                <a:chOff x="83" y="2787"/>
                <a:chExt cx="5681" cy="1245"/>
              </a:xfrm>
            </p:grpSpPr>
            <p:pic>
              <p:nvPicPr>
                <p:cNvPr id="66567" name="Picture 626" descr="C:\Documents and Settings\Utente\Desktop\cereb.tif"/>
                <p:cNvPicPr>
                  <a:picLocks noChangeAspect="1" noChangeArrowheads="1"/>
                </p:cNvPicPr>
                <p:nvPr/>
              </p:nvPicPr>
              <p:blipFill>
                <a:blip r:embed="rId4"/>
                <a:srcRect l="1840" t="50883" r="35461"/>
                <a:stretch>
                  <a:fillRect/>
                </a:stretch>
              </p:blipFill>
              <p:spPr bwMode="auto">
                <a:xfrm>
                  <a:off x="83" y="2787"/>
                  <a:ext cx="3085" cy="1196"/>
                </a:xfrm>
                <a:prstGeom prst="rect">
                  <a:avLst/>
                </a:prstGeom>
                <a:noFill/>
                <a:ln w="9525">
                  <a:noFill/>
                  <a:miter lim="800000"/>
                  <a:headEnd/>
                  <a:tailEnd/>
                </a:ln>
              </p:spPr>
            </p:pic>
            <p:grpSp>
              <p:nvGrpSpPr>
                <p:cNvPr id="66568" name="Group 8"/>
                <p:cNvGrpSpPr>
                  <a:grpSpLocks/>
                </p:cNvGrpSpPr>
                <p:nvPr/>
              </p:nvGrpSpPr>
              <p:grpSpPr bwMode="auto">
                <a:xfrm>
                  <a:off x="3216" y="2787"/>
                  <a:ext cx="2548" cy="1245"/>
                  <a:chOff x="3216" y="2827"/>
                  <a:chExt cx="2548" cy="1245"/>
                </a:xfrm>
              </p:grpSpPr>
              <p:grpSp>
                <p:nvGrpSpPr>
                  <p:cNvPr id="66569" name="Group 9"/>
                  <p:cNvGrpSpPr>
                    <a:grpSpLocks/>
                  </p:cNvGrpSpPr>
                  <p:nvPr/>
                </p:nvGrpSpPr>
                <p:grpSpPr bwMode="auto">
                  <a:xfrm>
                    <a:off x="4510" y="2827"/>
                    <a:ext cx="1254" cy="1239"/>
                    <a:chOff x="4510" y="2827"/>
                    <a:chExt cx="1254" cy="1239"/>
                  </a:xfrm>
                </p:grpSpPr>
                <p:graphicFrame>
                  <p:nvGraphicFramePr>
                    <p:cNvPr id="66570" name="Object 10"/>
                    <p:cNvGraphicFramePr>
                      <a:graphicFrameLocks noChangeAspect="1"/>
                    </p:cNvGraphicFramePr>
                    <p:nvPr/>
                  </p:nvGraphicFramePr>
                  <p:xfrm>
                    <a:off x="4510" y="2827"/>
                    <a:ext cx="1254" cy="1239"/>
                  </p:xfrm>
                  <a:graphic>
                    <a:graphicData uri="http://schemas.openxmlformats.org/presentationml/2006/ole">
                      <mc:AlternateContent xmlns:mc="http://schemas.openxmlformats.org/markup-compatibility/2006">
                        <mc:Choice xmlns:v="urn:schemas-microsoft-com:vml" Requires="v">
                          <p:oleObj spid="_x0000_s66600" name="Graph" r:id="rId5" imgW="2831040" imgH="2832480" progId="Origin50.Graph">
                            <p:embed/>
                          </p:oleObj>
                        </mc:Choice>
                        <mc:Fallback>
                          <p:oleObj name="Graph" r:id="rId5" imgW="2831040" imgH="2832480" progId="Origin50.Graph">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 y="2827"/>
                                  <a:ext cx="1254" cy="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71" name="Text Box 11"/>
                    <p:cNvSpPr txBox="1">
                      <a:spLocks noChangeArrowheads="1"/>
                    </p:cNvSpPr>
                    <p:nvPr/>
                  </p:nvSpPr>
                  <p:spPr bwMode="auto">
                    <a:xfrm>
                      <a:off x="5046" y="3312"/>
                      <a:ext cx="178"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sp>
                  <p:nvSpPr>
                    <p:cNvPr id="66572" name="Text Box 12"/>
                    <p:cNvSpPr txBox="1">
                      <a:spLocks noChangeArrowheads="1"/>
                    </p:cNvSpPr>
                    <p:nvPr/>
                  </p:nvSpPr>
                  <p:spPr bwMode="auto">
                    <a:xfrm>
                      <a:off x="5224" y="2994"/>
                      <a:ext cx="242" cy="249"/>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grpSp>
              <p:grpSp>
                <p:nvGrpSpPr>
                  <p:cNvPr id="66573" name="Group 13"/>
                  <p:cNvGrpSpPr>
                    <a:grpSpLocks/>
                  </p:cNvGrpSpPr>
                  <p:nvPr/>
                </p:nvGrpSpPr>
                <p:grpSpPr bwMode="auto">
                  <a:xfrm>
                    <a:off x="3216" y="2830"/>
                    <a:ext cx="1306" cy="1242"/>
                    <a:chOff x="3216" y="2830"/>
                    <a:chExt cx="1306" cy="1242"/>
                  </a:xfrm>
                </p:grpSpPr>
                <p:graphicFrame>
                  <p:nvGraphicFramePr>
                    <p:cNvPr id="66574" name="Object 14"/>
                    <p:cNvGraphicFramePr>
                      <a:graphicFrameLocks noChangeAspect="1"/>
                    </p:cNvGraphicFramePr>
                    <p:nvPr/>
                  </p:nvGraphicFramePr>
                  <p:xfrm>
                    <a:off x="3216" y="2830"/>
                    <a:ext cx="1306" cy="1242"/>
                  </p:xfrm>
                  <a:graphic>
                    <a:graphicData uri="http://schemas.openxmlformats.org/presentationml/2006/ole">
                      <mc:AlternateContent xmlns:mc="http://schemas.openxmlformats.org/markup-compatibility/2006">
                        <mc:Choice xmlns:v="urn:schemas-microsoft-com:vml" Requires="v">
                          <p:oleObj spid="_x0000_s66601" name="Graph" r:id="rId7" imgW="2960640" imgH="2816640" progId="Origin50.Graph">
                            <p:embed/>
                          </p:oleObj>
                        </mc:Choice>
                        <mc:Fallback>
                          <p:oleObj name="Graph" r:id="rId7" imgW="2960640" imgH="2816640" progId="Origin50.Graph">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2830"/>
                                  <a:ext cx="1306"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75" name="Text Box 15"/>
                    <p:cNvSpPr txBox="1">
                      <a:spLocks noChangeArrowheads="1"/>
                    </p:cNvSpPr>
                    <p:nvPr/>
                  </p:nvSpPr>
                  <p:spPr bwMode="auto">
                    <a:xfrm>
                      <a:off x="3810" y="3408"/>
                      <a:ext cx="178" cy="250"/>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sp>
                  <p:nvSpPr>
                    <p:cNvPr id="66576" name="Text Box 16"/>
                    <p:cNvSpPr txBox="1">
                      <a:spLocks noChangeArrowheads="1"/>
                    </p:cNvSpPr>
                    <p:nvPr/>
                  </p:nvSpPr>
                  <p:spPr bwMode="auto">
                    <a:xfrm>
                      <a:off x="4002" y="2918"/>
                      <a:ext cx="242" cy="249"/>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sp>
                  <p:nvSpPr>
                    <p:cNvPr id="66577" name="Text Box 17"/>
                    <p:cNvSpPr txBox="1">
                      <a:spLocks noChangeArrowheads="1"/>
                    </p:cNvSpPr>
                    <p:nvPr/>
                  </p:nvSpPr>
                  <p:spPr bwMode="auto">
                    <a:xfrm>
                      <a:off x="4216" y="3074"/>
                      <a:ext cx="242" cy="249"/>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grpSp>
            </p:grpSp>
          </p:grpSp>
        </p:grpSp>
      </p:grpSp>
      <p:sp>
        <p:nvSpPr>
          <p:cNvPr id="66578" name="Rectangle 18"/>
          <p:cNvSpPr>
            <a:spLocks noChangeArrowheads="1"/>
          </p:cNvSpPr>
          <p:nvPr/>
        </p:nvSpPr>
        <p:spPr bwMode="auto">
          <a:xfrm>
            <a:off x="93663" y="1371600"/>
            <a:ext cx="8991600" cy="2514600"/>
          </a:xfrm>
          <a:prstGeom prst="rect">
            <a:avLst/>
          </a:prstGeom>
          <a:solidFill>
            <a:schemeClr val="bg1"/>
          </a:solidFill>
          <a:ln w="9525">
            <a:noFill/>
            <a:miter lim="800000"/>
            <a:headEnd/>
            <a:tailEnd/>
          </a:ln>
          <a:effectLst/>
        </p:spPr>
        <p:txBody>
          <a:bodyPr wrap="none" anchor="ctr"/>
          <a:lstStyle/>
          <a:p>
            <a:pPr algn="ctr"/>
            <a:endParaRPr lang="it-IT" sz="2400">
              <a:solidFill>
                <a:srgbClr val="CCFFFF"/>
              </a:solidFill>
              <a:latin typeface="Times New Roman" pitchFamily="18" charset="0"/>
              <a:cs typeface="Times New Roman" pitchFamily="18" charset="0"/>
            </a:endParaRPr>
          </a:p>
        </p:txBody>
      </p:sp>
      <p:pic>
        <p:nvPicPr>
          <p:cNvPr id="66579" name="Picture 627" descr="C:\Documents and Settings\Utente\Desktop\S1ctx.tif"/>
          <p:cNvPicPr>
            <a:picLocks noChangeAspect="1" noChangeArrowheads="1"/>
          </p:cNvPicPr>
          <p:nvPr/>
        </p:nvPicPr>
        <p:blipFill>
          <a:blip r:embed="rId9"/>
          <a:srcRect l="2528" t="51662" r="35376"/>
          <a:stretch>
            <a:fillRect/>
          </a:stretch>
        </p:blipFill>
        <p:spPr bwMode="auto">
          <a:xfrm>
            <a:off x="179512" y="2005012"/>
            <a:ext cx="4845050" cy="1881188"/>
          </a:xfrm>
          <a:prstGeom prst="rect">
            <a:avLst/>
          </a:prstGeom>
          <a:noFill/>
          <a:ln w="38100">
            <a:solidFill>
              <a:schemeClr val="bg1"/>
            </a:solidFill>
            <a:miter lim="800000"/>
            <a:headEnd/>
            <a:tailEnd/>
          </a:ln>
        </p:spPr>
      </p:pic>
      <p:sp>
        <p:nvSpPr>
          <p:cNvPr id="66580" name="Rectangle 20"/>
          <p:cNvSpPr>
            <a:spLocks noChangeArrowheads="1"/>
          </p:cNvSpPr>
          <p:nvPr/>
        </p:nvSpPr>
        <p:spPr bwMode="auto">
          <a:xfrm>
            <a:off x="5033963" y="2286000"/>
            <a:ext cx="4038600" cy="1143000"/>
          </a:xfrm>
          <a:prstGeom prst="rect">
            <a:avLst/>
          </a:prstGeom>
          <a:solidFill>
            <a:srgbClr val="CCFFFF"/>
          </a:solidFill>
          <a:ln w="9525">
            <a:noFill/>
            <a:miter lim="800000"/>
            <a:headEnd/>
            <a:tailEnd/>
          </a:ln>
          <a:effectLst/>
        </p:spPr>
        <p:txBody>
          <a:bodyPr wrap="none" anchor="ctr"/>
          <a:lstStyle/>
          <a:p>
            <a:endParaRPr lang="it-IT"/>
          </a:p>
        </p:txBody>
      </p:sp>
      <p:sp>
        <p:nvSpPr>
          <p:cNvPr id="66581" name="Text Box 21"/>
          <p:cNvSpPr txBox="1">
            <a:spLocks noChangeArrowheads="1"/>
          </p:cNvSpPr>
          <p:nvPr/>
        </p:nvSpPr>
        <p:spPr bwMode="auto">
          <a:xfrm>
            <a:off x="3378200" y="1414463"/>
            <a:ext cx="1654175" cy="396875"/>
          </a:xfrm>
          <a:prstGeom prst="rect">
            <a:avLst/>
          </a:prstGeom>
          <a:noFill/>
          <a:ln w="9525">
            <a:noFill/>
            <a:miter lim="800000"/>
            <a:headEnd/>
            <a:tailEnd/>
          </a:ln>
          <a:effectLst/>
        </p:spPr>
        <p:txBody>
          <a:bodyPr wrap="none">
            <a:spAutoFit/>
          </a:bodyPr>
          <a:lstStyle/>
          <a:p>
            <a:r>
              <a:rPr lang="it-IT" sz="2000">
                <a:solidFill>
                  <a:schemeClr val="hlink"/>
                </a:solidFill>
                <a:latin typeface="MS Reference Sans Serif" pitchFamily="34" charset="0"/>
                <a:cs typeface="Times New Roman" pitchFamily="18" charset="0"/>
              </a:rPr>
              <a:t>S1 CORTEX</a:t>
            </a:r>
          </a:p>
        </p:txBody>
      </p:sp>
      <p:graphicFrame>
        <p:nvGraphicFramePr>
          <p:cNvPr id="66582" name="Object 22"/>
          <p:cNvGraphicFramePr>
            <a:graphicFrameLocks noChangeAspect="1"/>
          </p:cNvGraphicFramePr>
          <p:nvPr>
            <p:extLst>
              <p:ext uri="{D42A27DB-BD31-4B8C-83A1-F6EECF244321}">
                <p14:modId xmlns:p14="http://schemas.microsoft.com/office/powerpoint/2010/main" val="3702288539"/>
              </p:ext>
            </p:extLst>
          </p:nvPr>
        </p:nvGraphicFramePr>
        <p:xfrm>
          <a:off x="4991588" y="1967645"/>
          <a:ext cx="2062163" cy="1925638"/>
        </p:xfrm>
        <a:graphic>
          <a:graphicData uri="http://schemas.openxmlformats.org/presentationml/2006/ole">
            <mc:AlternateContent xmlns:mc="http://schemas.openxmlformats.org/markup-compatibility/2006">
              <mc:Choice xmlns:v="urn:schemas-microsoft-com:vml" Requires="v">
                <p:oleObj spid="_x0000_s66602" name="Graph" r:id="rId10" imgW="2946240" imgH="2750400" progId="Origin50.Graph">
                  <p:embed/>
                </p:oleObj>
              </mc:Choice>
              <mc:Fallback>
                <p:oleObj name="Graph" r:id="rId10" imgW="2946240" imgH="2750400" progId="Origin50.Graph">
                  <p:embed/>
                  <p:pic>
                    <p:nvPicPr>
                      <p:cNvPr id="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1588" y="1967645"/>
                        <a:ext cx="2062163"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83" name="Object 23"/>
          <p:cNvGraphicFramePr>
            <a:graphicFrameLocks noChangeAspect="1"/>
          </p:cNvGraphicFramePr>
          <p:nvPr/>
        </p:nvGraphicFramePr>
        <p:xfrm>
          <a:off x="7161213" y="1901825"/>
          <a:ext cx="1982787" cy="2005013"/>
        </p:xfrm>
        <a:graphic>
          <a:graphicData uri="http://schemas.openxmlformats.org/presentationml/2006/ole">
            <mc:AlternateContent xmlns:mc="http://schemas.openxmlformats.org/markup-compatibility/2006">
              <mc:Choice xmlns:v="urn:schemas-microsoft-com:vml" Requires="v">
                <p:oleObj spid="_x0000_s66603" name="Graph" r:id="rId12" imgW="2829600" imgH="2862720" progId="Origin50.Graph">
                  <p:embed/>
                </p:oleObj>
              </mc:Choice>
              <mc:Fallback>
                <p:oleObj name="Graph" r:id="rId12" imgW="2829600" imgH="2862720" progId="Origin50.Graph">
                  <p:embed/>
                  <p:pic>
                    <p:nvPicPr>
                      <p:cNvPr id="0"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1213" y="1901825"/>
                        <a:ext cx="198278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84" name="Text Box 24"/>
          <p:cNvSpPr txBox="1">
            <a:spLocks noChangeArrowheads="1"/>
          </p:cNvSpPr>
          <p:nvPr/>
        </p:nvSpPr>
        <p:spPr bwMode="auto">
          <a:xfrm>
            <a:off x="6405563" y="2636838"/>
            <a:ext cx="282575" cy="396875"/>
          </a:xfrm>
          <a:prstGeom prst="rect">
            <a:avLst/>
          </a:prstGeom>
          <a:noFill/>
          <a:ln w="9525">
            <a:noFill/>
            <a:miter lim="800000"/>
            <a:headEnd/>
            <a:tailEnd/>
          </a:ln>
          <a:effectLst/>
        </p:spPr>
        <p:txBody>
          <a:bodyPr wrap="none">
            <a:spAutoFit/>
          </a:bodyPr>
          <a:lstStyle/>
          <a:p>
            <a:r>
              <a:rPr lang="it-IT" sz="2000">
                <a:cs typeface="Times New Roman" pitchFamily="18" charset="0"/>
              </a:rPr>
              <a:t>*</a:t>
            </a:r>
          </a:p>
        </p:txBody>
      </p:sp>
      <p:grpSp>
        <p:nvGrpSpPr>
          <p:cNvPr id="66585" name="Group 25"/>
          <p:cNvGrpSpPr>
            <a:grpSpLocks/>
          </p:cNvGrpSpPr>
          <p:nvPr/>
        </p:nvGrpSpPr>
        <p:grpSpPr bwMode="auto">
          <a:xfrm>
            <a:off x="9468544" y="156418"/>
            <a:ext cx="2673350" cy="1976438"/>
            <a:chOff x="4013" y="1142"/>
            <a:chExt cx="1684" cy="1245"/>
          </a:xfrm>
        </p:grpSpPr>
        <p:sp>
          <p:nvSpPr>
            <p:cNvPr id="66586" name="Rectangle 26"/>
            <p:cNvSpPr>
              <a:spLocks noChangeArrowheads="1"/>
            </p:cNvSpPr>
            <p:nvPr/>
          </p:nvSpPr>
          <p:spPr bwMode="auto">
            <a:xfrm>
              <a:off x="4013" y="1389"/>
              <a:ext cx="454" cy="998"/>
            </a:xfrm>
            <a:prstGeom prst="rect">
              <a:avLst/>
            </a:prstGeom>
            <a:solidFill>
              <a:schemeClr val="bg1"/>
            </a:solidFill>
            <a:ln w="9525">
              <a:noFill/>
              <a:miter lim="800000"/>
              <a:headEnd/>
              <a:tailEnd/>
            </a:ln>
            <a:effectLst/>
          </p:spPr>
          <p:txBody>
            <a:bodyPr wrap="none" anchor="ctr"/>
            <a:lstStyle/>
            <a:p>
              <a:endParaRPr lang="it-IT"/>
            </a:p>
          </p:txBody>
        </p:sp>
        <p:sp>
          <p:nvSpPr>
            <p:cNvPr id="66587" name="Rectangle 27"/>
            <p:cNvSpPr>
              <a:spLocks noChangeArrowheads="1"/>
            </p:cNvSpPr>
            <p:nvPr/>
          </p:nvSpPr>
          <p:spPr bwMode="auto">
            <a:xfrm>
              <a:off x="5244" y="1142"/>
              <a:ext cx="453" cy="1217"/>
            </a:xfrm>
            <a:prstGeom prst="rect">
              <a:avLst/>
            </a:prstGeom>
            <a:solidFill>
              <a:schemeClr val="bg1"/>
            </a:solidFill>
            <a:ln w="9525">
              <a:noFill/>
              <a:miter lim="800000"/>
              <a:headEnd/>
              <a:tailEnd/>
            </a:ln>
            <a:effectLst/>
          </p:spPr>
          <p:txBody>
            <a:bodyPr wrap="none" anchor="ctr"/>
            <a:lstStyle/>
            <a:p>
              <a:endParaRPr lang="it-IT"/>
            </a:p>
          </p:txBody>
        </p:sp>
      </p:grpSp>
      <p:sp>
        <p:nvSpPr>
          <p:cNvPr id="66588" name="Rectangle 28"/>
          <p:cNvSpPr>
            <a:spLocks noChangeArrowheads="1"/>
          </p:cNvSpPr>
          <p:nvPr/>
        </p:nvSpPr>
        <p:spPr bwMode="auto">
          <a:xfrm>
            <a:off x="884238" y="0"/>
            <a:ext cx="8069262" cy="1143000"/>
          </a:xfrm>
          <a:prstGeom prst="rect">
            <a:avLst/>
          </a:prstGeom>
          <a:noFill/>
          <a:ln w="9525">
            <a:noFill/>
            <a:miter lim="800000"/>
            <a:headEnd/>
            <a:tailEnd/>
          </a:ln>
          <a:effectLst/>
        </p:spPr>
        <p:txBody>
          <a:bodyPr anchor="ctr"/>
          <a:lstStyle/>
          <a:p>
            <a:r>
              <a:rPr lang="it-IT" sz="2400">
                <a:cs typeface="Arial" charset="0"/>
              </a:rPr>
              <a:t>MeCP2 </a:t>
            </a:r>
            <a:r>
              <a:rPr lang="it-IT" sz="2400">
                <a:latin typeface="MS Reference Sans Serif"/>
                <a:cs typeface="Arial" charset="0"/>
              </a:rPr>
              <a:t>è</a:t>
            </a:r>
            <a:r>
              <a:rPr lang="it-IT" sz="2400">
                <a:cs typeface="Arial" charset="0"/>
              </a:rPr>
              <a:t> necessario per la rimozione delle sinapsi inibitorie indotta da EE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6585"/>
                                        </p:tgtEl>
                                      </p:cBhvr>
                                    </p:animEffect>
                                    <p:set>
                                      <p:cBhvr>
                                        <p:cTn id="7" dur="1" fill="hold">
                                          <p:stCondLst>
                                            <p:cond delay="1999"/>
                                          </p:stCondLst>
                                        </p:cTn>
                                        <p:tgtEl>
                                          <p:spTgt spid="665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 calcmode="lin" valueType="num">
                                      <p:cBhvr>
                                        <p:cTn id="12" dur="1000" fill="hold"/>
                                        <p:tgtEl>
                                          <p:spTgt spid="66562"/>
                                        </p:tgtEl>
                                        <p:attrNameLst>
                                          <p:attrName>ppt_w</p:attrName>
                                        </p:attrNameLst>
                                      </p:cBhvr>
                                      <p:tavLst>
                                        <p:tav tm="0">
                                          <p:val>
                                            <p:strVal val="#ppt_w*0.70"/>
                                          </p:val>
                                        </p:tav>
                                        <p:tav tm="100000">
                                          <p:val>
                                            <p:strVal val="#ppt_w"/>
                                          </p:val>
                                        </p:tav>
                                      </p:tavLst>
                                    </p:anim>
                                    <p:anim calcmode="lin" valueType="num">
                                      <p:cBhvr>
                                        <p:cTn id="13" dur="1000" fill="hold"/>
                                        <p:tgtEl>
                                          <p:spTgt spid="66562"/>
                                        </p:tgtEl>
                                        <p:attrNameLst>
                                          <p:attrName>ppt_h</p:attrName>
                                        </p:attrNameLst>
                                      </p:cBhvr>
                                      <p:tavLst>
                                        <p:tav tm="0">
                                          <p:val>
                                            <p:strVal val="#ppt_h"/>
                                          </p:val>
                                        </p:tav>
                                        <p:tav tm="100000">
                                          <p:val>
                                            <p:strVal val="#ppt_h"/>
                                          </p:val>
                                        </p:tav>
                                      </p:tavLst>
                                    </p:anim>
                                    <p:animEffect transition="in" filter="fade">
                                      <p:cBhvr>
                                        <p:cTn id="14"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539750" y="620713"/>
            <a:ext cx="8575675" cy="519112"/>
          </a:xfrm>
          <a:prstGeom prst="rect">
            <a:avLst/>
          </a:prstGeom>
          <a:noFill/>
          <a:ln w="9525">
            <a:noFill/>
            <a:miter lim="800000"/>
            <a:headEnd/>
            <a:tailEnd/>
          </a:ln>
          <a:effectLst/>
        </p:spPr>
        <p:txBody>
          <a:bodyPr wrap="none">
            <a:spAutoFit/>
          </a:bodyPr>
          <a:lstStyle/>
          <a:p>
            <a:r>
              <a:rPr lang="it-IT" sz="2800">
                <a:cs typeface="Arial" charset="0"/>
              </a:rPr>
              <a:t>La plasticità sinaptica è aumentata da EE nei topi KO</a:t>
            </a:r>
          </a:p>
        </p:txBody>
      </p:sp>
      <p:grpSp>
        <p:nvGrpSpPr>
          <p:cNvPr id="57359" name="Group 15"/>
          <p:cNvGrpSpPr>
            <a:grpSpLocks/>
          </p:cNvGrpSpPr>
          <p:nvPr/>
        </p:nvGrpSpPr>
        <p:grpSpPr bwMode="auto">
          <a:xfrm>
            <a:off x="684213" y="1892300"/>
            <a:ext cx="7632700" cy="4057650"/>
            <a:chOff x="872" y="1192"/>
            <a:chExt cx="3732" cy="1558"/>
          </a:xfrm>
        </p:grpSpPr>
        <p:graphicFrame>
          <p:nvGraphicFramePr>
            <p:cNvPr id="57351" name="Object 7"/>
            <p:cNvGraphicFramePr>
              <a:graphicFrameLocks noChangeAspect="1"/>
            </p:cNvGraphicFramePr>
            <p:nvPr/>
          </p:nvGraphicFramePr>
          <p:xfrm>
            <a:off x="1879" y="1266"/>
            <a:ext cx="1896" cy="1484"/>
          </p:xfrm>
          <a:graphic>
            <a:graphicData uri="http://schemas.openxmlformats.org/presentationml/2006/ole">
              <mc:AlternateContent xmlns:mc="http://schemas.openxmlformats.org/markup-compatibility/2006">
                <mc:Choice xmlns:v="urn:schemas-microsoft-com:vml" Requires="v">
                  <p:oleObj spid="_x0000_s57367" name="Graph" r:id="rId4" imgW="3810240" imgH="2980800" progId="Origin50.Graph">
                    <p:embed/>
                  </p:oleObj>
                </mc:Choice>
                <mc:Fallback>
                  <p:oleObj name="Graph" r:id="rId4" imgW="3810240" imgH="2980800" progId="Origin50.Grap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 y="1266"/>
                          <a:ext cx="1896"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nvGraphicFramePr>
          <p:xfrm>
            <a:off x="968" y="1248"/>
            <a:ext cx="942" cy="886"/>
          </p:xfrm>
          <a:graphic>
            <a:graphicData uri="http://schemas.openxmlformats.org/presentationml/2006/ole">
              <mc:AlternateContent xmlns:mc="http://schemas.openxmlformats.org/markup-compatibility/2006">
                <mc:Choice xmlns:v="urn:schemas-microsoft-com:vml" Requires="v">
                  <p:oleObj spid="_x0000_s57368" name="Graph" r:id="rId6" imgW="4121280" imgH="3126240" progId="Origin50.Graph">
                    <p:embed/>
                  </p:oleObj>
                </mc:Choice>
                <mc:Fallback>
                  <p:oleObj name="Graph" r:id="rId6" imgW="4121280" imgH="3126240" progId="Origin50.Graph">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 y="1248"/>
                          <a:ext cx="94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nvGraphicFramePr>
          <p:xfrm>
            <a:off x="1280" y="2054"/>
            <a:ext cx="489" cy="544"/>
          </p:xfrm>
          <a:graphic>
            <a:graphicData uri="http://schemas.openxmlformats.org/presentationml/2006/ole">
              <mc:AlternateContent xmlns:mc="http://schemas.openxmlformats.org/markup-compatibility/2006">
                <mc:Choice xmlns:v="urn:schemas-microsoft-com:vml" Requires="v">
                  <p:oleObj spid="_x0000_s57369" name="Graph" r:id="rId8" imgW="1680480" imgH="1870560" progId="Origin50.Graph">
                    <p:embed/>
                  </p:oleObj>
                </mc:Choice>
                <mc:Fallback>
                  <p:oleObj name="Graph" r:id="rId8" imgW="1680480" imgH="1870560" progId="Origin50.Graph">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0" y="2054"/>
                          <a:ext cx="48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3688" y="1289"/>
            <a:ext cx="916" cy="1370"/>
          </p:xfrm>
          <a:graphic>
            <a:graphicData uri="http://schemas.openxmlformats.org/presentationml/2006/ole">
              <mc:AlternateContent xmlns:mc="http://schemas.openxmlformats.org/markup-compatibility/2006">
                <mc:Choice xmlns:v="urn:schemas-microsoft-com:vml" Requires="v">
                  <p:oleObj spid="_x0000_s57370" name="Graph" r:id="rId10" imgW="1828800" imgH="2774880" progId="Origin50.Graph">
                    <p:embed/>
                  </p:oleObj>
                </mc:Choice>
                <mc:Fallback>
                  <p:oleObj name="Graph" r:id="rId10" imgW="1828800" imgH="2774880" progId="Origin50.Graph">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8" y="1289"/>
                          <a:ext cx="916" cy="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5" name="Text Box 11"/>
            <p:cNvSpPr txBox="1">
              <a:spLocks noChangeArrowheads="1"/>
            </p:cNvSpPr>
            <p:nvPr/>
          </p:nvSpPr>
          <p:spPr bwMode="auto">
            <a:xfrm>
              <a:off x="872" y="1192"/>
              <a:ext cx="165" cy="141"/>
            </a:xfrm>
            <a:prstGeom prst="rect">
              <a:avLst/>
            </a:prstGeom>
            <a:noFill/>
            <a:ln w="9525">
              <a:noFill/>
              <a:miter lim="800000"/>
              <a:headEnd/>
              <a:tailEnd/>
            </a:ln>
            <a:effectLst/>
          </p:spPr>
          <p:txBody>
            <a:bodyPr wrap="none">
              <a:spAutoFit/>
            </a:bodyPr>
            <a:lstStyle/>
            <a:p>
              <a:r>
                <a:rPr lang="it-IT"/>
                <a:t>A</a:t>
              </a:r>
            </a:p>
          </p:txBody>
        </p:sp>
        <p:sp>
          <p:nvSpPr>
            <p:cNvPr id="57356" name="Text Box 12"/>
            <p:cNvSpPr txBox="1">
              <a:spLocks noChangeArrowheads="1"/>
            </p:cNvSpPr>
            <p:nvPr/>
          </p:nvSpPr>
          <p:spPr bwMode="auto">
            <a:xfrm>
              <a:off x="872" y="2004"/>
              <a:ext cx="165" cy="141"/>
            </a:xfrm>
            <a:prstGeom prst="rect">
              <a:avLst/>
            </a:prstGeom>
            <a:noFill/>
            <a:ln w="9525">
              <a:noFill/>
              <a:miter lim="800000"/>
              <a:headEnd/>
              <a:tailEnd/>
            </a:ln>
            <a:effectLst/>
          </p:spPr>
          <p:txBody>
            <a:bodyPr wrap="none">
              <a:spAutoFit/>
            </a:bodyPr>
            <a:lstStyle/>
            <a:p>
              <a:r>
                <a:rPr lang="it-IT"/>
                <a:t>B</a:t>
              </a:r>
            </a:p>
          </p:txBody>
        </p:sp>
        <p:sp>
          <p:nvSpPr>
            <p:cNvPr id="57357" name="Text Box 13"/>
            <p:cNvSpPr txBox="1">
              <a:spLocks noChangeArrowheads="1"/>
            </p:cNvSpPr>
            <p:nvPr/>
          </p:nvSpPr>
          <p:spPr bwMode="auto">
            <a:xfrm>
              <a:off x="1915" y="1192"/>
              <a:ext cx="171" cy="141"/>
            </a:xfrm>
            <a:prstGeom prst="rect">
              <a:avLst/>
            </a:prstGeom>
            <a:noFill/>
            <a:ln w="9525">
              <a:noFill/>
              <a:miter lim="800000"/>
              <a:headEnd/>
              <a:tailEnd/>
            </a:ln>
            <a:effectLst/>
          </p:spPr>
          <p:txBody>
            <a:bodyPr wrap="none">
              <a:spAutoFit/>
            </a:bodyPr>
            <a:lstStyle/>
            <a:p>
              <a:r>
                <a:rPr lang="it-IT"/>
                <a:t>C</a:t>
              </a:r>
            </a:p>
          </p:txBody>
        </p:sp>
        <p:sp>
          <p:nvSpPr>
            <p:cNvPr id="57358" name="Text Box 14"/>
            <p:cNvSpPr txBox="1">
              <a:spLocks noChangeArrowheads="1"/>
            </p:cNvSpPr>
            <p:nvPr/>
          </p:nvSpPr>
          <p:spPr bwMode="auto">
            <a:xfrm>
              <a:off x="3639" y="1198"/>
              <a:ext cx="171" cy="141"/>
            </a:xfrm>
            <a:prstGeom prst="rect">
              <a:avLst/>
            </a:prstGeom>
            <a:noFill/>
            <a:ln w="9525">
              <a:noFill/>
              <a:miter lim="800000"/>
              <a:headEnd/>
              <a:tailEnd/>
            </a:ln>
            <a:effectLst/>
          </p:spPr>
          <p:txBody>
            <a:bodyPr wrap="none">
              <a:spAutoFit/>
            </a:bodyPr>
            <a:lstStyle/>
            <a:p>
              <a:r>
                <a:rPr lang="it-IT"/>
                <a:t>D</a:t>
              </a:r>
            </a:p>
          </p:txBody>
        </p:sp>
      </p:gr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116013" y="404813"/>
            <a:ext cx="7559675" cy="822325"/>
          </a:xfrm>
          <a:prstGeom prst="rect">
            <a:avLst/>
          </a:prstGeom>
          <a:noFill/>
          <a:ln w="9525">
            <a:noFill/>
            <a:miter lim="800000"/>
            <a:headEnd/>
            <a:tailEnd/>
          </a:ln>
          <a:effectLst/>
        </p:spPr>
        <p:txBody>
          <a:bodyPr wrap="none">
            <a:spAutoFit/>
          </a:bodyPr>
          <a:lstStyle/>
          <a:p>
            <a:pPr algn="ctr"/>
            <a:r>
              <a:rPr lang="it-IT" sz="2400">
                <a:cs typeface="Arial" charset="0"/>
              </a:rPr>
              <a:t>I livelli di espressione del BDNF sono aumentati da EE</a:t>
            </a:r>
          </a:p>
          <a:p>
            <a:pPr algn="ctr"/>
            <a:r>
              <a:rPr lang="it-IT" sz="2400">
                <a:cs typeface="Arial" charset="0"/>
              </a:rPr>
              <a:t>nei topi MeCP2 KO</a:t>
            </a:r>
          </a:p>
        </p:txBody>
      </p:sp>
      <p:graphicFrame>
        <p:nvGraphicFramePr>
          <p:cNvPr id="59395" name="Object 3"/>
          <p:cNvGraphicFramePr>
            <a:graphicFrameLocks noGrp="1" noChangeAspect="1"/>
          </p:cNvGraphicFramePr>
          <p:nvPr>
            <p:ph/>
          </p:nvPr>
        </p:nvGraphicFramePr>
        <p:xfrm>
          <a:off x="4427538" y="3067050"/>
          <a:ext cx="4572000" cy="3962400"/>
        </p:xfrm>
        <a:graphic>
          <a:graphicData uri="http://schemas.openxmlformats.org/presentationml/2006/ole">
            <mc:AlternateContent xmlns:mc="http://schemas.openxmlformats.org/markup-compatibility/2006">
              <mc:Choice xmlns:v="urn:schemas-microsoft-com:vml" Requires="v">
                <p:oleObj spid="_x0000_s59399" name="Graph" r:id="rId4" imgW="3732480" imgH="2980800" progId="Origin50.Graph">
                  <p:embed/>
                </p:oleObj>
              </mc:Choice>
              <mc:Fallback>
                <p:oleObj name="Graph" r:id="rId4" imgW="3732480" imgH="2980800" progId="Origin50.Grap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067050"/>
                        <a:ext cx="4572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9396" name="Group 4"/>
          <p:cNvGrpSpPr>
            <a:grpSpLocks/>
          </p:cNvGrpSpPr>
          <p:nvPr/>
        </p:nvGrpSpPr>
        <p:grpSpPr bwMode="auto">
          <a:xfrm>
            <a:off x="5141913" y="1541463"/>
            <a:ext cx="3533775" cy="1671637"/>
            <a:chOff x="295" y="1817"/>
            <a:chExt cx="1756" cy="782"/>
          </a:xfrm>
        </p:grpSpPr>
        <p:pic>
          <p:nvPicPr>
            <p:cNvPr id="59397" name="Picture 5" descr="gel"/>
            <p:cNvPicPr>
              <a:picLocks noChangeAspect="1" noChangeArrowheads="1"/>
            </p:cNvPicPr>
            <p:nvPr/>
          </p:nvPicPr>
          <p:blipFill>
            <a:blip r:embed="rId6"/>
            <a:srcRect l="282" t="3249" r="91710" b="16898"/>
            <a:stretch>
              <a:fillRect/>
            </a:stretch>
          </p:blipFill>
          <p:spPr bwMode="auto">
            <a:xfrm>
              <a:off x="337" y="2234"/>
              <a:ext cx="255" cy="240"/>
            </a:xfrm>
            <a:prstGeom prst="rect">
              <a:avLst/>
            </a:prstGeom>
            <a:noFill/>
          </p:spPr>
        </p:pic>
        <p:pic>
          <p:nvPicPr>
            <p:cNvPr id="59398" name="Picture 6" descr="bdnfww"/>
            <p:cNvPicPr>
              <a:picLocks noChangeAspect="1" noChangeArrowheads="1"/>
            </p:cNvPicPr>
            <p:nvPr/>
          </p:nvPicPr>
          <p:blipFill>
            <a:blip r:embed="rId7"/>
            <a:srcRect l="3229" t="-9566" b="2800"/>
            <a:stretch>
              <a:fillRect/>
            </a:stretch>
          </p:blipFill>
          <p:spPr bwMode="auto">
            <a:xfrm>
              <a:off x="721" y="2210"/>
              <a:ext cx="707" cy="264"/>
            </a:xfrm>
            <a:prstGeom prst="rect">
              <a:avLst/>
            </a:prstGeom>
            <a:noFill/>
          </p:spPr>
        </p:pic>
        <p:pic>
          <p:nvPicPr>
            <p:cNvPr id="59399" name="Picture 7" descr="tubulina2"/>
            <p:cNvPicPr>
              <a:picLocks noChangeAspect="1" noChangeArrowheads="1"/>
            </p:cNvPicPr>
            <p:nvPr/>
          </p:nvPicPr>
          <p:blipFill>
            <a:blip r:embed="rId8" cstate="print"/>
            <a:srcRect l="2495" t="5051" r="3099" b="27046"/>
            <a:stretch>
              <a:fillRect/>
            </a:stretch>
          </p:blipFill>
          <p:spPr bwMode="auto">
            <a:xfrm>
              <a:off x="720" y="1849"/>
              <a:ext cx="708" cy="236"/>
            </a:xfrm>
            <a:prstGeom prst="rect">
              <a:avLst/>
            </a:prstGeom>
            <a:noFill/>
          </p:spPr>
        </p:pic>
        <p:sp>
          <p:nvSpPr>
            <p:cNvPr id="59400" name="Text Box 8"/>
            <p:cNvSpPr txBox="1">
              <a:spLocks noChangeAspect="1" noChangeArrowheads="1"/>
            </p:cNvSpPr>
            <p:nvPr/>
          </p:nvSpPr>
          <p:spPr bwMode="auto">
            <a:xfrm>
              <a:off x="295" y="2470"/>
              <a:ext cx="384" cy="129"/>
            </a:xfrm>
            <a:prstGeom prst="rect">
              <a:avLst/>
            </a:prstGeom>
            <a:noFill/>
            <a:ln w="9525">
              <a:noFill/>
              <a:miter lim="800000"/>
              <a:headEnd/>
              <a:tailEnd/>
            </a:ln>
            <a:effectLst/>
          </p:spPr>
          <p:txBody>
            <a:bodyPr>
              <a:spAutoFit/>
            </a:bodyPr>
            <a:lstStyle/>
            <a:p>
              <a:r>
                <a:rPr lang="it-IT" sz="1200">
                  <a:cs typeface="Arial" charset="0"/>
                </a:rPr>
                <a:t>rhBDNF</a:t>
              </a:r>
            </a:p>
          </p:txBody>
        </p:sp>
        <p:sp>
          <p:nvSpPr>
            <p:cNvPr id="59401" name="Text Box 9"/>
            <p:cNvSpPr txBox="1">
              <a:spLocks noChangeAspect="1" noChangeArrowheads="1"/>
            </p:cNvSpPr>
            <p:nvPr/>
          </p:nvSpPr>
          <p:spPr bwMode="auto">
            <a:xfrm>
              <a:off x="1675" y="1876"/>
              <a:ext cx="376" cy="128"/>
            </a:xfrm>
            <a:prstGeom prst="rect">
              <a:avLst/>
            </a:prstGeom>
            <a:noFill/>
            <a:ln w="9525">
              <a:noFill/>
              <a:miter lim="800000"/>
              <a:headEnd/>
              <a:tailEnd/>
            </a:ln>
            <a:effectLst/>
          </p:spPr>
          <p:txBody>
            <a:bodyPr wrap="none">
              <a:spAutoFit/>
            </a:bodyPr>
            <a:lstStyle/>
            <a:p>
              <a:r>
                <a:rPr lang="it-IT" sz="1200">
                  <a:latin typeface="Symbol" pitchFamily="18" charset="2"/>
                  <a:cs typeface="Arial" charset="0"/>
                </a:rPr>
                <a:t>b</a:t>
              </a:r>
              <a:r>
                <a:rPr lang="it-IT" sz="1200">
                  <a:cs typeface="Arial" charset="0"/>
                </a:rPr>
                <a:t> tubulin</a:t>
              </a:r>
            </a:p>
          </p:txBody>
        </p:sp>
        <p:sp>
          <p:nvSpPr>
            <p:cNvPr id="59402" name="Text Box 10"/>
            <p:cNvSpPr txBox="1">
              <a:spLocks noChangeAspect="1" noChangeArrowheads="1"/>
            </p:cNvSpPr>
            <p:nvPr/>
          </p:nvSpPr>
          <p:spPr bwMode="auto">
            <a:xfrm>
              <a:off x="1721" y="2239"/>
              <a:ext cx="298" cy="129"/>
            </a:xfrm>
            <a:prstGeom prst="rect">
              <a:avLst/>
            </a:prstGeom>
            <a:noFill/>
            <a:ln w="9525">
              <a:noFill/>
              <a:miter lim="800000"/>
              <a:headEnd/>
              <a:tailEnd/>
            </a:ln>
            <a:effectLst/>
          </p:spPr>
          <p:txBody>
            <a:bodyPr wrap="none">
              <a:spAutoFit/>
            </a:bodyPr>
            <a:lstStyle/>
            <a:p>
              <a:r>
                <a:rPr lang="it-IT" sz="1200">
                  <a:cs typeface="Arial" charset="0"/>
                </a:rPr>
                <a:t>BDNF</a:t>
              </a:r>
            </a:p>
          </p:txBody>
        </p:sp>
        <p:sp>
          <p:nvSpPr>
            <p:cNvPr id="59403" name="Line 11"/>
            <p:cNvSpPr>
              <a:spLocks noChangeAspect="1" noChangeShapeType="1"/>
            </p:cNvSpPr>
            <p:nvPr/>
          </p:nvSpPr>
          <p:spPr bwMode="auto">
            <a:xfrm>
              <a:off x="1465" y="2426"/>
              <a:ext cx="95" cy="0"/>
            </a:xfrm>
            <a:prstGeom prst="line">
              <a:avLst/>
            </a:prstGeom>
            <a:noFill/>
            <a:ln w="9525">
              <a:solidFill>
                <a:schemeClr val="tx1"/>
              </a:solidFill>
              <a:round/>
              <a:headEnd/>
              <a:tailEnd/>
            </a:ln>
            <a:effectLst/>
          </p:spPr>
          <p:txBody>
            <a:bodyPr/>
            <a:lstStyle/>
            <a:p>
              <a:endParaRPr lang="it-IT"/>
            </a:p>
          </p:txBody>
        </p:sp>
        <p:sp>
          <p:nvSpPr>
            <p:cNvPr id="59404" name="Line 12"/>
            <p:cNvSpPr>
              <a:spLocks noChangeAspect="1" noChangeShapeType="1"/>
            </p:cNvSpPr>
            <p:nvPr/>
          </p:nvSpPr>
          <p:spPr bwMode="auto">
            <a:xfrm>
              <a:off x="1465" y="2258"/>
              <a:ext cx="95" cy="0"/>
            </a:xfrm>
            <a:prstGeom prst="line">
              <a:avLst/>
            </a:prstGeom>
            <a:noFill/>
            <a:ln w="9525">
              <a:solidFill>
                <a:schemeClr val="tx1"/>
              </a:solidFill>
              <a:round/>
              <a:headEnd/>
              <a:tailEnd/>
            </a:ln>
            <a:effectLst/>
          </p:spPr>
          <p:txBody>
            <a:bodyPr/>
            <a:lstStyle/>
            <a:p>
              <a:endParaRPr lang="it-IT"/>
            </a:p>
          </p:txBody>
        </p:sp>
        <p:sp>
          <p:nvSpPr>
            <p:cNvPr id="59405" name="Text Box 13"/>
            <p:cNvSpPr txBox="1">
              <a:spLocks noChangeAspect="1" noChangeArrowheads="1"/>
            </p:cNvSpPr>
            <p:nvPr/>
          </p:nvSpPr>
          <p:spPr bwMode="auto">
            <a:xfrm>
              <a:off x="733" y="2459"/>
              <a:ext cx="703" cy="114"/>
            </a:xfrm>
            <a:prstGeom prst="rect">
              <a:avLst/>
            </a:prstGeom>
            <a:noFill/>
            <a:ln w="9525">
              <a:noFill/>
              <a:miter lim="800000"/>
              <a:headEnd/>
              <a:tailEnd/>
            </a:ln>
            <a:effectLst/>
          </p:spPr>
          <p:txBody>
            <a:bodyPr wrap="none">
              <a:spAutoFit/>
            </a:bodyPr>
            <a:lstStyle/>
            <a:p>
              <a:r>
                <a:rPr lang="it-IT" sz="1000">
                  <a:cs typeface="Arial" charset="0"/>
                </a:rPr>
                <a:t>WT      y/- EE    y/- ST</a:t>
              </a:r>
            </a:p>
          </p:txBody>
        </p:sp>
        <p:sp>
          <p:nvSpPr>
            <p:cNvPr id="59406" name="Line 14"/>
            <p:cNvSpPr>
              <a:spLocks noChangeAspect="1" noChangeShapeType="1"/>
            </p:cNvSpPr>
            <p:nvPr/>
          </p:nvSpPr>
          <p:spPr bwMode="auto">
            <a:xfrm>
              <a:off x="1465" y="2066"/>
              <a:ext cx="95" cy="0"/>
            </a:xfrm>
            <a:prstGeom prst="line">
              <a:avLst/>
            </a:prstGeom>
            <a:noFill/>
            <a:ln w="9525">
              <a:solidFill>
                <a:schemeClr val="tx1"/>
              </a:solidFill>
              <a:round/>
              <a:headEnd/>
              <a:tailEnd/>
            </a:ln>
            <a:effectLst/>
          </p:spPr>
          <p:txBody>
            <a:bodyPr/>
            <a:lstStyle/>
            <a:p>
              <a:endParaRPr lang="it-IT"/>
            </a:p>
          </p:txBody>
        </p:sp>
        <p:sp>
          <p:nvSpPr>
            <p:cNvPr id="59407" name="Line 15"/>
            <p:cNvSpPr>
              <a:spLocks noChangeAspect="1" noChangeShapeType="1"/>
            </p:cNvSpPr>
            <p:nvPr/>
          </p:nvSpPr>
          <p:spPr bwMode="auto">
            <a:xfrm>
              <a:off x="1465" y="1898"/>
              <a:ext cx="95" cy="0"/>
            </a:xfrm>
            <a:prstGeom prst="line">
              <a:avLst/>
            </a:prstGeom>
            <a:noFill/>
            <a:ln w="9525">
              <a:solidFill>
                <a:schemeClr val="tx1"/>
              </a:solidFill>
              <a:round/>
              <a:headEnd/>
              <a:tailEnd/>
            </a:ln>
            <a:effectLst/>
          </p:spPr>
          <p:txBody>
            <a:bodyPr/>
            <a:lstStyle/>
            <a:p>
              <a:endParaRPr lang="it-IT"/>
            </a:p>
          </p:txBody>
        </p:sp>
        <p:sp>
          <p:nvSpPr>
            <p:cNvPr id="59408" name="Text Box 16"/>
            <p:cNvSpPr txBox="1">
              <a:spLocks noChangeAspect="1" noChangeArrowheads="1"/>
            </p:cNvSpPr>
            <p:nvPr/>
          </p:nvSpPr>
          <p:spPr bwMode="auto">
            <a:xfrm>
              <a:off x="1522" y="1817"/>
              <a:ext cx="154" cy="107"/>
            </a:xfrm>
            <a:prstGeom prst="rect">
              <a:avLst/>
            </a:prstGeom>
            <a:noFill/>
            <a:ln w="9525">
              <a:noFill/>
              <a:miter lim="800000"/>
              <a:headEnd/>
              <a:tailEnd/>
            </a:ln>
            <a:effectLst/>
          </p:spPr>
          <p:txBody>
            <a:bodyPr wrap="none">
              <a:spAutoFit/>
            </a:bodyPr>
            <a:lstStyle/>
            <a:p>
              <a:r>
                <a:rPr lang="it-IT" sz="900" b="1">
                  <a:cs typeface="Arial" charset="0"/>
                </a:rPr>
                <a:t>75</a:t>
              </a:r>
            </a:p>
          </p:txBody>
        </p:sp>
        <p:sp>
          <p:nvSpPr>
            <p:cNvPr id="59409" name="Text Box 17"/>
            <p:cNvSpPr txBox="1">
              <a:spLocks noChangeAspect="1" noChangeArrowheads="1"/>
            </p:cNvSpPr>
            <p:nvPr/>
          </p:nvSpPr>
          <p:spPr bwMode="auto">
            <a:xfrm>
              <a:off x="1522" y="1988"/>
              <a:ext cx="154" cy="107"/>
            </a:xfrm>
            <a:prstGeom prst="rect">
              <a:avLst/>
            </a:prstGeom>
            <a:noFill/>
            <a:ln w="9525">
              <a:noFill/>
              <a:miter lim="800000"/>
              <a:headEnd/>
              <a:tailEnd/>
            </a:ln>
            <a:effectLst/>
          </p:spPr>
          <p:txBody>
            <a:bodyPr wrap="none">
              <a:spAutoFit/>
            </a:bodyPr>
            <a:lstStyle/>
            <a:p>
              <a:r>
                <a:rPr lang="it-IT" sz="900" b="1">
                  <a:cs typeface="Arial" charset="0"/>
                </a:rPr>
                <a:t>37</a:t>
              </a:r>
            </a:p>
          </p:txBody>
        </p:sp>
        <p:sp>
          <p:nvSpPr>
            <p:cNvPr id="59410" name="Text Box 18"/>
            <p:cNvSpPr txBox="1">
              <a:spLocks noChangeAspect="1" noChangeArrowheads="1"/>
            </p:cNvSpPr>
            <p:nvPr/>
          </p:nvSpPr>
          <p:spPr bwMode="auto">
            <a:xfrm>
              <a:off x="1519" y="2177"/>
              <a:ext cx="154" cy="107"/>
            </a:xfrm>
            <a:prstGeom prst="rect">
              <a:avLst/>
            </a:prstGeom>
            <a:noFill/>
            <a:ln w="9525">
              <a:noFill/>
              <a:miter lim="800000"/>
              <a:headEnd/>
              <a:tailEnd/>
            </a:ln>
            <a:effectLst/>
          </p:spPr>
          <p:txBody>
            <a:bodyPr wrap="none">
              <a:spAutoFit/>
            </a:bodyPr>
            <a:lstStyle/>
            <a:p>
              <a:r>
                <a:rPr lang="it-IT" sz="900" b="1">
                  <a:cs typeface="Arial" charset="0"/>
                </a:rPr>
                <a:t>20</a:t>
              </a:r>
            </a:p>
          </p:txBody>
        </p:sp>
        <p:sp>
          <p:nvSpPr>
            <p:cNvPr id="59411" name="Text Box 19"/>
            <p:cNvSpPr txBox="1">
              <a:spLocks noChangeAspect="1" noChangeArrowheads="1"/>
            </p:cNvSpPr>
            <p:nvPr/>
          </p:nvSpPr>
          <p:spPr bwMode="auto">
            <a:xfrm>
              <a:off x="1516" y="2341"/>
              <a:ext cx="284" cy="107"/>
            </a:xfrm>
            <a:prstGeom prst="rect">
              <a:avLst/>
            </a:prstGeom>
            <a:noFill/>
            <a:ln w="9525">
              <a:noFill/>
              <a:miter lim="800000"/>
              <a:headEnd/>
              <a:tailEnd/>
            </a:ln>
            <a:effectLst/>
          </p:spPr>
          <p:txBody>
            <a:bodyPr wrap="none">
              <a:spAutoFit/>
            </a:bodyPr>
            <a:lstStyle/>
            <a:p>
              <a:r>
                <a:rPr lang="it-IT" sz="900" b="1">
                  <a:cs typeface="Arial" charset="0"/>
                </a:rPr>
                <a:t>10 KDa</a:t>
              </a:r>
            </a:p>
          </p:txBody>
        </p:sp>
      </p:grpSp>
      <p:pic>
        <p:nvPicPr>
          <p:cNvPr id="59412" name="Picture 20" descr="western controllo anticorpo bdnf"/>
          <p:cNvPicPr>
            <a:picLocks noChangeAspect="1" noChangeArrowheads="1"/>
          </p:cNvPicPr>
          <p:nvPr/>
        </p:nvPicPr>
        <p:blipFill>
          <a:blip r:embed="rId9"/>
          <a:srcRect/>
          <a:stretch>
            <a:fillRect/>
          </a:stretch>
        </p:blipFill>
        <p:spPr bwMode="auto">
          <a:xfrm>
            <a:off x="250825" y="3995738"/>
            <a:ext cx="2622550" cy="1735137"/>
          </a:xfrm>
          <a:prstGeom prst="rect">
            <a:avLst/>
          </a:prstGeom>
          <a:noFill/>
        </p:spPr>
      </p:pic>
      <p:sp>
        <p:nvSpPr>
          <p:cNvPr id="59413" name="Text Box 21"/>
          <p:cNvSpPr txBox="1">
            <a:spLocks noChangeArrowheads="1"/>
          </p:cNvSpPr>
          <p:nvPr/>
        </p:nvSpPr>
        <p:spPr bwMode="auto">
          <a:xfrm>
            <a:off x="284163" y="5819775"/>
            <a:ext cx="862012" cy="274638"/>
          </a:xfrm>
          <a:prstGeom prst="rect">
            <a:avLst/>
          </a:prstGeom>
          <a:noFill/>
          <a:ln w="9525">
            <a:noFill/>
            <a:miter lim="800000"/>
            <a:headEnd/>
            <a:tailEnd/>
          </a:ln>
          <a:effectLst/>
        </p:spPr>
        <p:txBody>
          <a:bodyPr wrap="none">
            <a:spAutoFit/>
          </a:bodyPr>
          <a:lstStyle/>
          <a:p>
            <a:r>
              <a:rPr lang="it-IT" sz="1200"/>
              <a:t>BDNF KO</a:t>
            </a:r>
          </a:p>
        </p:txBody>
      </p:sp>
      <p:sp>
        <p:nvSpPr>
          <p:cNvPr id="59414" name="Text Box 22"/>
          <p:cNvSpPr txBox="1">
            <a:spLocks noChangeArrowheads="1"/>
          </p:cNvSpPr>
          <p:nvPr/>
        </p:nvSpPr>
        <p:spPr bwMode="auto">
          <a:xfrm>
            <a:off x="1644650" y="5826125"/>
            <a:ext cx="422275" cy="274638"/>
          </a:xfrm>
          <a:prstGeom prst="rect">
            <a:avLst/>
          </a:prstGeom>
          <a:noFill/>
          <a:ln w="9525">
            <a:noFill/>
            <a:miter lim="800000"/>
            <a:headEnd/>
            <a:tailEnd/>
          </a:ln>
          <a:effectLst/>
        </p:spPr>
        <p:txBody>
          <a:bodyPr wrap="none">
            <a:spAutoFit/>
          </a:bodyPr>
          <a:lstStyle/>
          <a:p>
            <a:r>
              <a:rPr lang="it-IT" sz="1200"/>
              <a:t>WT</a:t>
            </a:r>
          </a:p>
        </p:txBody>
      </p:sp>
      <p:sp>
        <p:nvSpPr>
          <p:cNvPr id="59415" name="Text Box 23"/>
          <p:cNvSpPr txBox="1">
            <a:spLocks noChangeArrowheads="1"/>
          </p:cNvSpPr>
          <p:nvPr/>
        </p:nvSpPr>
        <p:spPr bwMode="auto">
          <a:xfrm>
            <a:off x="1998663" y="5826125"/>
            <a:ext cx="776287" cy="274638"/>
          </a:xfrm>
          <a:prstGeom prst="rect">
            <a:avLst/>
          </a:prstGeom>
          <a:noFill/>
          <a:ln w="9525">
            <a:noFill/>
            <a:miter lim="800000"/>
            <a:headEnd/>
            <a:tailEnd/>
          </a:ln>
          <a:effectLst/>
        </p:spPr>
        <p:txBody>
          <a:bodyPr wrap="none">
            <a:spAutoFit/>
          </a:bodyPr>
          <a:lstStyle/>
          <a:p>
            <a:r>
              <a:rPr lang="it-IT" sz="1200"/>
              <a:t> rhBDNF</a:t>
            </a:r>
          </a:p>
        </p:txBody>
      </p:sp>
      <p:sp>
        <p:nvSpPr>
          <p:cNvPr id="59416" name="Line 24"/>
          <p:cNvSpPr>
            <a:spLocks noChangeShapeType="1"/>
          </p:cNvSpPr>
          <p:nvPr/>
        </p:nvSpPr>
        <p:spPr bwMode="auto">
          <a:xfrm>
            <a:off x="2938463" y="4103688"/>
            <a:ext cx="477837" cy="0"/>
          </a:xfrm>
          <a:prstGeom prst="line">
            <a:avLst/>
          </a:prstGeom>
          <a:noFill/>
          <a:ln w="19050">
            <a:solidFill>
              <a:schemeClr val="tx1"/>
            </a:solidFill>
            <a:round/>
            <a:headEnd/>
            <a:tailEnd/>
          </a:ln>
          <a:effectLst/>
        </p:spPr>
        <p:txBody>
          <a:bodyPr/>
          <a:lstStyle/>
          <a:p>
            <a:endParaRPr lang="it-IT"/>
          </a:p>
        </p:txBody>
      </p:sp>
      <p:sp>
        <p:nvSpPr>
          <p:cNvPr id="59417" name="Line 25"/>
          <p:cNvSpPr>
            <a:spLocks noChangeShapeType="1"/>
          </p:cNvSpPr>
          <p:nvPr/>
        </p:nvSpPr>
        <p:spPr bwMode="auto">
          <a:xfrm>
            <a:off x="2938463" y="5507038"/>
            <a:ext cx="477837" cy="0"/>
          </a:xfrm>
          <a:prstGeom prst="line">
            <a:avLst/>
          </a:prstGeom>
          <a:noFill/>
          <a:ln w="19050">
            <a:solidFill>
              <a:schemeClr val="tx1"/>
            </a:solidFill>
            <a:round/>
            <a:headEnd/>
            <a:tailEnd/>
          </a:ln>
          <a:effectLst/>
        </p:spPr>
        <p:txBody>
          <a:bodyPr/>
          <a:lstStyle/>
          <a:p>
            <a:endParaRPr lang="it-IT"/>
          </a:p>
        </p:txBody>
      </p:sp>
      <p:sp>
        <p:nvSpPr>
          <p:cNvPr id="59418" name="Text Box 26"/>
          <p:cNvSpPr txBox="1">
            <a:spLocks noChangeArrowheads="1"/>
          </p:cNvSpPr>
          <p:nvPr/>
        </p:nvSpPr>
        <p:spPr bwMode="auto">
          <a:xfrm>
            <a:off x="3419475" y="3941763"/>
            <a:ext cx="908050" cy="366712"/>
          </a:xfrm>
          <a:prstGeom prst="rect">
            <a:avLst/>
          </a:prstGeom>
          <a:noFill/>
          <a:ln w="9525">
            <a:noFill/>
            <a:miter lim="800000"/>
            <a:headEnd/>
            <a:tailEnd/>
          </a:ln>
          <a:effectLst/>
        </p:spPr>
        <p:txBody>
          <a:bodyPr wrap="none">
            <a:spAutoFit/>
          </a:bodyPr>
          <a:lstStyle/>
          <a:p>
            <a:r>
              <a:rPr lang="it-IT"/>
              <a:t>37 kDa</a:t>
            </a:r>
          </a:p>
        </p:txBody>
      </p:sp>
      <p:sp>
        <p:nvSpPr>
          <p:cNvPr id="59419" name="Text Box 27"/>
          <p:cNvSpPr txBox="1">
            <a:spLocks noChangeArrowheads="1"/>
          </p:cNvSpPr>
          <p:nvPr/>
        </p:nvSpPr>
        <p:spPr bwMode="auto">
          <a:xfrm>
            <a:off x="3419475" y="5362575"/>
            <a:ext cx="908050" cy="366713"/>
          </a:xfrm>
          <a:prstGeom prst="rect">
            <a:avLst/>
          </a:prstGeom>
          <a:noFill/>
          <a:ln w="9525">
            <a:noFill/>
            <a:miter lim="800000"/>
            <a:headEnd/>
            <a:tailEnd/>
          </a:ln>
          <a:effectLst/>
        </p:spPr>
        <p:txBody>
          <a:bodyPr wrap="none">
            <a:spAutoFit/>
          </a:bodyPr>
          <a:lstStyle/>
          <a:p>
            <a:r>
              <a:rPr lang="it-IT"/>
              <a:t>15 kDa</a:t>
            </a:r>
          </a:p>
        </p:txBody>
      </p:sp>
      <p:sp>
        <p:nvSpPr>
          <p:cNvPr id="59420" name="Line 28"/>
          <p:cNvSpPr>
            <a:spLocks noChangeShapeType="1"/>
          </p:cNvSpPr>
          <p:nvPr/>
        </p:nvSpPr>
        <p:spPr bwMode="auto">
          <a:xfrm>
            <a:off x="423863" y="5803900"/>
            <a:ext cx="896937" cy="0"/>
          </a:xfrm>
          <a:prstGeom prst="line">
            <a:avLst/>
          </a:prstGeom>
          <a:noFill/>
          <a:ln w="25400">
            <a:solidFill>
              <a:schemeClr val="tx1"/>
            </a:solidFill>
            <a:round/>
            <a:headEnd/>
            <a:tailEnd/>
          </a:ln>
          <a:effectLst/>
        </p:spPr>
        <p:txBody>
          <a:bodyPr>
            <a:spAutoFit/>
          </a:bodyPr>
          <a:lstStyle/>
          <a:p>
            <a:endParaRPr lang="it-IT"/>
          </a:p>
        </p:txBody>
      </p:sp>
      <p:sp>
        <p:nvSpPr>
          <p:cNvPr id="59421" name="Text Box 29"/>
          <p:cNvSpPr txBox="1">
            <a:spLocks noChangeArrowheads="1"/>
          </p:cNvSpPr>
          <p:nvPr/>
        </p:nvSpPr>
        <p:spPr bwMode="auto">
          <a:xfrm>
            <a:off x="179388" y="3573463"/>
            <a:ext cx="3816350" cy="366712"/>
          </a:xfrm>
          <a:prstGeom prst="rect">
            <a:avLst/>
          </a:prstGeom>
          <a:noFill/>
          <a:ln w="9525">
            <a:noFill/>
            <a:miter lim="800000"/>
            <a:headEnd/>
            <a:tailEnd/>
          </a:ln>
          <a:effectLst/>
        </p:spPr>
        <p:txBody>
          <a:bodyPr wrap="none">
            <a:spAutoFit/>
          </a:bodyPr>
          <a:lstStyle/>
          <a:p>
            <a:r>
              <a:rPr lang="it-IT"/>
              <a:t>Controllo di specificità dell’anticorpo</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276600" y="303213"/>
            <a:ext cx="4535488" cy="946150"/>
          </a:xfrm>
          <a:prstGeom prst="rect">
            <a:avLst/>
          </a:prstGeom>
          <a:noFill/>
          <a:ln w="9525">
            <a:noFill/>
            <a:miter lim="800000"/>
            <a:headEnd/>
            <a:tailEnd/>
          </a:ln>
          <a:effectLst/>
        </p:spPr>
        <p:txBody>
          <a:bodyPr>
            <a:spAutoFit/>
          </a:bodyPr>
          <a:lstStyle/>
          <a:p>
            <a:pPr algn="ctr"/>
            <a:r>
              <a:rPr lang="it-IT" sz="2800">
                <a:cs typeface="Arial" charset="0"/>
              </a:rPr>
              <a:t>Effetti di EE sulle </a:t>
            </a:r>
            <a:r>
              <a:rPr lang="it-IT" sz="2800" b="1" i="1">
                <a:cs typeface="Arial" charset="0"/>
              </a:rPr>
              <a:t>femmine</a:t>
            </a:r>
            <a:r>
              <a:rPr lang="it-IT" sz="2800" i="1">
                <a:cs typeface="Arial" charset="0"/>
              </a:rPr>
              <a:t> </a:t>
            </a:r>
            <a:r>
              <a:rPr lang="it-IT" sz="2800">
                <a:cs typeface="Arial" charset="0"/>
              </a:rPr>
              <a:t>MeCP2 KO: open field</a:t>
            </a:r>
          </a:p>
        </p:txBody>
      </p:sp>
      <p:grpSp>
        <p:nvGrpSpPr>
          <p:cNvPr id="60419" name="Group 3"/>
          <p:cNvGrpSpPr>
            <a:grpSpLocks/>
          </p:cNvGrpSpPr>
          <p:nvPr/>
        </p:nvGrpSpPr>
        <p:grpSpPr bwMode="auto">
          <a:xfrm>
            <a:off x="2051050" y="1773238"/>
            <a:ext cx="1119188" cy="857250"/>
            <a:chOff x="3416" y="1392"/>
            <a:chExt cx="597" cy="354"/>
          </a:xfrm>
        </p:grpSpPr>
        <p:sp>
          <p:nvSpPr>
            <p:cNvPr id="60420" name="Rectangle 4"/>
            <p:cNvSpPr>
              <a:spLocks noChangeArrowheads="1"/>
            </p:cNvSpPr>
            <p:nvPr/>
          </p:nvSpPr>
          <p:spPr bwMode="auto">
            <a:xfrm>
              <a:off x="3416" y="1392"/>
              <a:ext cx="597" cy="354"/>
            </a:xfrm>
            <a:prstGeom prst="rect">
              <a:avLst/>
            </a:prstGeom>
            <a:solidFill>
              <a:srgbClr val="FFFFFF"/>
            </a:solidFill>
            <a:ln w="4763">
              <a:solidFill>
                <a:srgbClr val="000000"/>
              </a:solidFill>
              <a:miter lim="800000"/>
              <a:headEnd/>
              <a:tailEnd/>
            </a:ln>
          </p:spPr>
          <p:txBody>
            <a:bodyPr/>
            <a:lstStyle/>
            <a:p>
              <a:endParaRPr lang="it-IT"/>
            </a:p>
          </p:txBody>
        </p:sp>
        <p:sp>
          <p:nvSpPr>
            <p:cNvPr id="60421" name="Rectangle 5"/>
            <p:cNvSpPr>
              <a:spLocks noChangeArrowheads="1"/>
            </p:cNvSpPr>
            <p:nvPr/>
          </p:nvSpPr>
          <p:spPr bwMode="auto">
            <a:xfrm>
              <a:off x="3436" y="1433"/>
              <a:ext cx="139" cy="53"/>
            </a:xfrm>
            <a:prstGeom prst="rect">
              <a:avLst/>
            </a:prstGeom>
            <a:solidFill>
              <a:srgbClr val="000000"/>
            </a:solidFill>
            <a:ln w="6350">
              <a:solidFill>
                <a:srgbClr val="000000"/>
              </a:solidFill>
              <a:miter lim="800000"/>
              <a:headEnd/>
              <a:tailEnd/>
            </a:ln>
          </p:spPr>
          <p:txBody>
            <a:bodyPr/>
            <a:lstStyle/>
            <a:p>
              <a:endParaRPr lang="it-IT"/>
            </a:p>
          </p:txBody>
        </p:sp>
        <p:sp>
          <p:nvSpPr>
            <p:cNvPr id="60422" name="Rectangle 6"/>
            <p:cNvSpPr>
              <a:spLocks noChangeArrowheads="1"/>
            </p:cNvSpPr>
            <p:nvPr/>
          </p:nvSpPr>
          <p:spPr bwMode="auto">
            <a:xfrm>
              <a:off x="3577" y="1425"/>
              <a:ext cx="361" cy="57"/>
            </a:xfrm>
            <a:prstGeom prst="rect">
              <a:avLst/>
            </a:prstGeom>
            <a:noFill/>
            <a:ln w="9525">
              <a:noFill/>
              <a:miter lim="800000"/>
              <a:headEnd/>
              <a:tailEnd/>
            </a:ln>
          </p:spPr>
          <p:txBody>
            <a:bodyPr wrap="none" lIns="0" tIns="0" rIns="0" bIns="0">
              <a:spAutoFit/>
            </a:bodyPr>
            <a:lstStyle/>
            <a:p>
              <a:r>
                <a:rPr lang="it-IT" sz="900" dirty="0">
                  <a:solidFill>
                    <a:srgbClr val="000000"/>
                  </a:solidFill>
                  <a:cs typeface="Arial" charset="0"/>
                </a:rPr>
                <a:t> </a:t>
              </a:r>
              <a:r>
                <a:rPr lang="it-IT" sz="900" dirty="0" smtClean="0">
                  <a:solidFill>
                    <a:srgbClr val="000000"/>
                  </a:solidFill>
                  <a:cs typeface="Arial" charset="0"/>
                </a:rPr>
                <a:t>KO</a:t>
              </a:r>
              <a:r>
                <a:rPr lang="it-IT" sz="900" dirty="0" smtClean="0">
                  <a:solidFill>
                    <a:srgbClr val="000000"/>
                  </a:solidFill>
                  <a:cs typeface="Arial" charset="0"/>
                </a:rPr>
                <a:t> </a:t>
              </a:r>
              <a:r>
                <a:rPr lang="it-IT" sz="900" dirty="0">
                  <a:solidFill>
                    <a:srgbClr val="000000"/>
                  </a:solidFill>
                  <a:cs typeface="Arial" charset="0"/>
                </a:rPr>
                <a:t>EE n=11</a:t>
              </a:r>
              <a:endParaRPr lang="it-IT" dirty="0">
                <a:cs typeface="Arial" charset="0"/>
              </a:endParaRPr>
            </a:p>
          </p:txBody>
        </p:sp>
        <p:sp>
          <p:nvSpPr>
            <p:cNvPr id="60423" name="Rectangle 7"/>
            <p:cNvSpPr>
              <a:spLocks noChangeArrowheads="1"/>
            </p:cNvSpPr>
            <p:nvPr/>
          </p:nvSpPr>
          <p:spPr bwMode="auto">
            <a:xfrm>
              <a:off x="3436" y="1511"/>
              <a:ext cx="139" cy="54"/>
            </a:xfrm>
            <a:prstGeom prst="rect">
              <a:avLst/>
            </a:prstGeom>
            <a:solidFill>
              <a:srgbClr val="FF0000"/>
            </a:solidFill>
            <a:ln w="6350">
              <a:solidFill>
                <a:srgbClr val="000000"/>
              </a:solidFill>
              <a:miter lim="800000"/>
              <a:headEnd/>
              <a:tailEnd/>
            </a:ln>
          </p:spPr>
          <p:txBody>
            <a:bodyPr/>
            <a:lstStyle/>
            <a:p>
              <a:endParaRPr lang="it-IT"/>
            </a:p>
          </p:txBody>
        </p:sp>
        <p:sp>
          <p:nvSpPr>
            <p:cNvPr id="60424" name="Rectangle 8"/>
            <p:cNvSpPr>
              <a:spLocks noChangeArrowheads="1"/>
            </p:cNvSpPr>
            <p:nvPr/>
          </p:nvSpPr>
          <p:spPr bwMode="auto">
            <a:xfrm>
              <a:off x="3577" y="1502"/>
              <a:ext cx="357" cy="57"/>
            </a:xfrm>
            <a:prstGeom prst="rect">
              <a:avLst/>
            </a:prstGeom>
            <a:noFill/>
            <a:ln w="9525">
              <a:noFill/>
              <a:miter lim="800000"/>
              <a:headEnd/>
              <a:tailEnd/>
            </a:ln>
          </p:spPr>
          <p:txBody>
            <a:bodyPr wrap="none" lIns="0" tIns="0" rIns="0" bIns="0">
              <a:spAutoFit/>
            </a:bodyPr>
            <a:lstStyle/>
            <a:p>
              <a:r>
                <a:rPr lang="it-IT" sz="900" dirty="0">
                  <a:solidFill>
                    <a:srgbClr val="000000"/>
                  </a:solidFill>
                  <a:cs typeface="Arial" charset="0"/>
                </a:rPr>
                <a:t> </a:t>
              </a:r>
              <a:r>
                <a:rPr lang="it-IT" sz="900" dirty="0" smtClean="0">
                  <a:solidFill>
                    <a:srgbClr val="000000"/>
                  </a:solidFill>
                  <a:cs typeface="Arial" charset="0"/>
                </a:rPr>
                <a:t>KO</a:t>
              </a:r>
              <a:r>
                <a:rPr lang="it-IT" sz="900" dirty="0" smtClean="0">
                  <a:solidFill>
                    <a:srgbClr val="000000"/>
                  </a:solidFill>
                  <a:cs typeface="Arial" charset="0"/>
                </a:rPr>
                <a:t> </a:t>
              </a:r>
              <a:r>
                <a:rPr lang="it-IT" sz="900" dirty="0">
                  <a:solidFill>
                    <a:srgbClr val="000000"/>
                  </a:solidFill>
                  <a:cs typeface="Arial" charset="0"/>
                </a:rPr>
                <a:t>ST n=16</a:t>
              </a:r>
              <a:endParaRPr lang="it-IT" dirty="0">
                <a:cs typeface="Arial" charset="0"/>
              </a:endParaRPr>
            </a:p>
          </p:txBody>
        </p:sp>
        <p:sp>
          <p:nvSpPr>
            <p:cNvPr id="60425" name="Rectangle 9"/>
            <p:cNvSpPr>
              <a:spLocks noChangeArrowheads="1"/>
            </p:cNvSpPr>
            <p:nvPr/>
          </p:nvSpPr>
          <p:spPr bwMode="auto">
            <a:xfrm>
              <a:off x="3436" y="1590"/>
              <a:ext cx="139" cy="53"/>
            </a:xfrm>
            <a:prstGeom prst="rect">
              <a:avLst/>
            </a:prstGeom>
            <a:solidFill>
              <a:srgbClr val="00FF00"/>
            </a:solidFill>
            <a:ln w="6350">
              <a:solidFill>
                <a:srgbClr val="000000"/>
              </a:solidFill>
              <a:miter lim="800000"/>
              <a:headEnd/>
              <a:tailEnd/>
            </a:ln>
          </p:spPr>
          <p:txBody>
            <a:bodyPr/>
            <a:lstStyle/>
            <a:p>
              <a:endParaRPr lang="it-IT"/>
            </a:p>
          </p:txBody>
        </p:sp>
        <p:sp>
          <p:nvSpPr>
            <p:cNvPr id="60426" name="Rectangle 10"/>
            <p:cNvSpPr>
              <a:spLocks noChangeArrowheads="1"/>
            </p:cNvSpPr>
            <p:nvPr/>
          </p:nvSpPr>
          <p:spPr bwMode="auto">
            <a:xfrm>
              <a:off x="3578" y="1580"/>
              <a:ext cx="364" cy="57"/>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 WT EE n=11</a:t>
              </a:r>
              <a:endParaRPr lang="it-IT">
                <a:cs typeface="Arial" charset="0"/>
              </a:endParaRPr>
            </a:p>
          </p:txBody>
        </p:sp>
        <p:sp>
          <p:nvSpPr>
            <p:cNvPr id="60427" name="Rectangle 11"/>
            <p:cNvSpPr>
              <a:spLocks noChangeArrowheads="1"/>
            </p:cNvSpPr>
            <p:nvPr/>
          </p:nvSpPr>
          <p:spPr bwMode="auto">
            <a:xfrm>
              <a:off x="3436" y="1668"/>
              <a:ext cx="139" cy="53"/>
            </a:xfrm>
            <a:prstGeom prst="rect">
              <a:avLst/>
            </a:prstGeom>
            <a:solidFill>
              <a:srgbClr val="0000FF"/>
            </a:solidFill>
            <a:ln w="6350">
              <a:solidFill>
                <a:srgbClr val="000000"/>
              </a:solidFill>
              <a:miter lim="800000"/>
              <a:headEnd/>
              <a:tailEnd/>
            </a:ln>
          </p:spPr>
          <p:txBody>
            <a:bodyPr/>
            <a:lstStyle/>
            <a:p>
              <a:endParaRPr lang="it-IT"/>
            </a:p>
          </p:txBody>
        </p:sp>
        <p:sp>
          <p:nvSpPr>
            <p:cNvPr id="60428" name="Rectangle 12"/>
            <p:cNvSpPr>
              <a:spLocks noChangeArrowheads="1"/>
            </p:cNvSpPr>
            <p:nvPr/>
          </p:nvSpPr>
          <p:spPr bwMode="auto">
            <a:xfrm>
              <a:off x="3577" y="1660"/>
              <a:ext cx="360" cy="56"/>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 WT ST n=11</a:t>
              </a:r>
              <a:endParaRPr lang="it-IT">
                <a:cs typeface="Arial" charset="0"/>
              </a:endParaRPr>
            </a:p>
          </p:txBody>
        </p:sp>
      </p:grpSp>
      <p:sp>
        <p:nvSpPr>
          <p:cNvPr id="60429" name="Line 13"/>
          <p:cNvSpPr>
            <a:spLocks noChangeShapeType="1"/>
          </p:cNvSpPr>
          <p:nvPr/>
        </p:nvSpPr>
        <p:spPr bwMode="auto">
          <a:xfrm>
            <a:off x="5478463" y="4391025"/>
            <a:ext cx="23812" cy="0"/>
          </a:xfrm>
          <a:prstGeom prst="line">
            <a:avLst/>
          </a:prstGeom>
          <a:noFill/>
          <a:ln w="3175">
            <a:solidFill>
              <a:srgbClr val="000000"/>
            </a:solidFill>
            <a:round/>
            <a:headEnd/>
            <a:tailEnd/>
          </a:ln>
        </p:spPr>
        <p:txBody>
          <a:bodyPr/>
          <a:lstStyle/>
          <a:p>
            <a:endParaRPr lang="it-IT"/>
          </a:p>
        </p:txBody>
      </p:sp>
      <p:grpSp>
        <p:nvGrpSpPr>
          <p:cNvPr id="60430" name="Group 14"/>
          <p:cNvGrpSpPr>
            <a:grpSpLocks/>
          </p:cNvGrpSpPr>
          <p:nvPr/>
        </p:nvGrpSpPr>
        <p:grpSpPr bwMode="auto">
          <a:xfrm>
            <a:off x="5026025" y="3713163"/>
            <a:ext cx="1058863" cy="392112"/>
            <a:chOff x="2287" y="1291"/>
            <a:chExt cx="1113" cy="221"/>
          </a:xfrm>
        </p:grpSpPr>
        <p:sp>
          <p:nvSpPr>
            <p:cNvPr id="60431" name="AutoShape 15"/>
            <p:cNvSpPr>
              <a:spLocks/>
            </p:cNvSpPr>
            <p:nvPr/>
          </p:nvSpPr>
          <p:spPr bwMode="auto">
            <a:xfrm rot="5400000">
              <a:off x="3195" y="1263"/>
              <a:ext cx="46" cy="364"/>
            </a:xfrm>
            <a:prstGeom prst="leftBrace">
              <a:avLst>
                <a:gd name="adj1" fmla="val 65942"/>
                <a:gd name="adj2" fmla="val 50000"/>
              </a:avLst>
            </a:prstGeom>
            <a:noFill/>
            <a:ln w="9525">
              <a:solidFill>
                <a:schemeClr val="tx1"/>
              </a:solidFill>
              <a:round/>
              <a:headEnd/>
              <a:tailEnd/>
            </a:ln>
            <a:effectLst/>
          </p:spPr>
          <p:txBody>
            <a:bodyPr wrap="none" anchor="ctr"/>
            <a:lstStyle/>
            <a:p>
              <a:endParaRPr lang="it-IT"/>
            </a:p>
          </p:txBody>
        </p:sp>
        <p:sp>
          <p:nvSpPr>
            <p:cNvPr id="60432" name="Text Box 16"/>
            <p:cNvSpPr txBox="1">
              <a:spLocks noChangeArrowheads="1"/>
            </p:cNvSpPr>
            <p:nvPr/>
          </p:nvSpPr>
          <p:spPr bwMode="auto">
            <a:xfrm>
              <a:off x="3068" y="1291"/>
              <a:ext cx="265" cy="207"/>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sp>
          <p:nvSpPr>
            <p:cNvPr id="60433" name="AutoShape 17"/>
            <p:cNvSpPr>
              <a:spLocks/>
            </p:cNvSpPr>
            <p:nvPr/>
          </p:nvSpPr>
          <p:spPr bwMode="auto">
            <a:xfrm rot="5400000">
              <a:off x="2446" y="1276"/>
              <a:ext cx="46" cy="364"/>
            </a:xfrm>
            <a:prstGeom prst="leftBrace">
              <a:avLst>
                <a:gd name="adj1" fmla="val 65942"/>
                <a:gd name="adj2" fmla="val 50000"/>
              </a:avLst>
            </a:prstGeom>
            <a:noFill/>
            <a:ln w="9525">
              <a:solidFill>
                <a:schemeClr val="tx1"/>
              </a:solidFill>
              <a:round/>
              <a:headEnd/>
              <a:tailEnd/>
            </a:ln>
            <a:effectLst/>
          </p:spPr>
          <p:txBody>
            <a:bodyPr wrap="none" anchor="ctr"/>
            <a:lstStyle/>
            <a:p>
              <a:endParaRPr lang="it-IT"/>
            </a:p>
          </p:txBody>
        </p:sp>
        <p:sp>
          <p:nvSpPr>
            <p:cNvPr id="60434" name="Text Box 18"/>
            <p:cNvSpPr txBox="1">
              <a:spLocks noChangeArrowheads="1"/>
            </p:cNvSpPr>
            <p:nvPr/>
          </p:nvSpPr>
          <p:spPr bwMode="auto">
            <a:xfrm>
              <a:off x="2339" y="1305"/>
              <a:ext cx="265" cy="207"/>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grpSp>
      <p:sp>
        <p:nvSpPr>
          <p:cNvPr id="60435" name="Line 19"/>
          <p:cNvSpPr>
            <a:spLocks noChangeShapeType="1"/>
          </p:cNvSpPr>
          <p:nvPr/>
        </p:nvSpPr>
        <p:spPr bwMode="auto">
          <a:xfrm>
            <a:off x="5389563" y="4487863"/>
            <a:ext cx="22225" cy="1587"/>
          </a:xfrm>
          <a:prstGeom prst="line">
            <a:avLst/>
          </a:prstGeom>
          <a:noFill/>
          <a:ln w="3175">
            <a:solidFill>
              <a:srgbClr val="000000"/>
            </a:solidFill>
            <a:round/>
            <a:headEnd/>
            <a:tailEnd/>
          </a:ln>
        </p:spPr>
        <p:txBody>
          <a:bodyPr/>
          <a:lstStyle/>
          <a:p>
            <a:endParaRPr lang="it-IT"/>
          </a:p>
        </p:txBody>
      </p:sp>
      <p:sp>
        <p:nvSpPr>
          <p:cNvPr id="60436" name="Rectangle 20"/>
          <p:cNvSpPr>
            <a:spLocks noChangeArrowheads="1"/>
          </p:cNvSpPr>
          <p:nvPr/>
        </p:nvSpPr>
        <p:spPr bwMode="auto">
          <a:xfrm>
            <a:off x="4864100" y="4941888"/>
            <a:ext cx="342900" cy="1544637"/>
          </a:xfrm>
          <a:prstGeom prst="rect">
            <a:avLst/>
          </a:prstGeom>
          <a:solidFill>
            <a:srgbClr val="000000"/>
          </a:solidFill>
          <a:ln w="6350" algn="ctr">
            <a:solidFill>
              <a:srgbClr val="FF0000"/>
            </a:solidFill>
            <a:miter lim="800000"/>
            <a:headEnd/>
            <a:tailEnd/>
          </a:ln>
          <a:effectLst/>
        </p:spPr>
        <p:txBody>
          <a:bodyPr/>
          <a:lstStyle/>
          <a:p>
            <a:endParaRPr lang="it-IT"/>
          </a:p>
        </p:txBody>
      </p:sp>
      <p:sp>
        <p:nvSpPr>
          <p:cNvPr id="60437" name="Line 21"/>
          <p:cNvSpPr>
            <a:spLocks noChangeShapeType="1"/>
          </p:cNvSpPr>
          <p:nvPr/>
        </p:nvSpPr>
        <p:spPr bwMode="auto">
          <a:xfrm>
            <a:off x="4864100" y="4941888"/>
            <a:ext cx="342900" cy="1587"/>
          </a:xfrm>
          <a:prstGeom prst="line">
            <a:avLst/>
          </a:prstGeom>
          <a:noFill/>
          <a:ln w="6350">
            <a:solidFill>
              <a:srgbClr val="000000"/>
            </a:solidFill>
            <a:round/>
            <a:headEnd/>
            <a:tailEnd/>
          </a:ln>
        </p:spPr>
        <p:txBody>
          <a:bodyPr/>
          <a:lstStyle/>
          <a:p>
            <a:endParaRPr lang="it-IT"/>
          </a:p>
        </p:txBody>
      </p:sp>
      <p:sp>
        <p:nvSpPr>
          <p:cNvPr id="60438" name="Line 22"/>
          <p:cNvSpPr>
            <a:spLocks noChangeShapeType="1"/>
          </p:cNvSpPr>
          <p:nvPr/>
        </p:nvSpPr>
        <p:spPr bwMode="auto">
          <a:xfrm>
            <a:off x="5207000" y="4941888"/>
            <a:ext cx="1588" cy="1544637"/>
          </a:xfrm>
          <a:prstGeom prst="line">
            <a:avLst/>
          </a:prstGeom>
          <a:noFill/>
          <a:ln w="6350">
            <a:solidFill>
              <a:srgbClr val="000000"/>
            </a:solidFill>
            <a:round/>
            <a:headEnd/>
            <a:tailEnd/>
          </a:ln>
        </p:spPr>
        <p:txBody>
          <a:bodyPr/>
          <a:lstStyle/>
          <a:p>
            <a:endParaRPr lang="it-IT"/>
          </a:p>
        </p:txBody>
      </p:sp>
      <p:sp>
        <p:nvSpPr>
          <p:cNvPr id="60439" name="Line 23"/>
          <p:cNvSpPr>
            <a:spLocks noChangeShapeType="1"/>
          </p:cNvSpPr>
          <p:nvPr/>
        </p:nvSpPr>
        <p:spPr bwMode="auto">
          <a:xfrm flipV="1">
            <a:off x="4864100" y="4941888"/>
            <a:ext cx="0" cy="1544637"/>
          </a:xfrm>
          <a:prstGeom prst="line">
            <a:avLst/>
          </a:prstGeom>
          <a:noFill/>
          <a:ln w="6350">
            <a:solidFill>
              <a:srgbClr val="000000"/>
            </a:solidFill>
            <a:round/>
            <a:headEnd/>
            <a:tailEnd/>
          </a:ln>
        </p:spPr>
        <p:txBody>
          <a:bodyPr/>
          <a:lstStyle/>
          <a:p>
            <a:endParaRPr lang="it-IT"/>
          </a:p>
        </p:txBody>
      </p:sp>
      <p:sp>
        <p:nvSpPr>
          <p:cNvPr id="60440" name="Rectangle 24"/>
          <p:cNvSpPr>
            <a:spLocks noChangeArrowheads="1"/>
          </p:cNvSpPr>
          <p:nvPr/>
        </p:nvSpPr>
        <p:spPr bwMode="auto">
          <a:xfrm>
            <a:off x="5207000" y="4327525"/>
            <a:ext cx="342900" cy="2159000"/>
          </a:xfrm>
          <a:prstGeom prst="rect">
            <a:avLst/>
          </a:prstGeom>
          <a:solidFill>
            <a:srgbClr val="FF0000"/>
          </a:solidFill>
          <a:ln w="6350" algn="ctr">
            <a:solidFill>
              <a:srgbClr val="00FF00"/>
            </a:solidFill>
            <a:miter lim="800000"/>
            <a:headEnd/>
            <a:tailEnd/>
          </a:ln>
          <a:effectLst/>
        </p:spPr>
        <p:txBody>
          <a:bodyPr/>
          <a:lstStyle/>
          <a:p>
            <a:endParaRPr lang="it-IT"/>
          </a:p>
        </p:txBody>
      </p:sp>
      <p:sp>
        <p:nvSpPr>
          <p:cNvPr id="60441" name="Line 25"/>
          <p:cNvSpPr>
            <a:spLocks noChangeShapeType="1"/>
          </p:cNvSpPr>
          <p:nvPr/>
        </p:nvSpPr>
        <p:spPr bwMode="auto">
          <a:xfrm>
            <a:off x="5207000" y="4327525"/>
            <a:ext cx="342900" cy="1588"/>
          </a:xfrm>
          <a:prstGeom prst="line">
            <a:avLst/>
          </a:prstGeom>
          <a:noFill/>
          <a:ln w="6350">
            <a:solidFill>
              <a:srgbClr val="000000"/>
            </a:solidFill>
            <a:round/>
            <a:headEnd/>
            <a:tailEnd/>
          </a:ln>
        </p:spPr>
        <p:txBody>
          <a:bodyPr/>
          <a:lstStyle/>
          <a:p>
            <a:endParaRPr lang="it-IT"/>
          </a:p>
        </p:txBody>
      </p:sp>
      <p:sp>
        <p:nvSpPr>
          <p:cNvPr id="60442" name="Line 26"/>
          <p:cNvSpPr>
            <a:spLocks noChangeShapeType="1"/>
          </p:cNvSpPr>
          <p:nvPr/>
        </p:nvSpPr>
        <p:spPr bwMode="auto">
          <a:xfrm>
            <a:off x="5549900" y="4327525"/>
            <a:ext cx="1588" cy="2159000"/>
          </a:xfrm>
          <a:prstGeom prst="line">
            <a:avLst/>
          </a:prstGeom>
          <a:noFill/>
          <a:ln w="6350">
            <a:solidFill>
              <a:srgbClr val="000000"/>
            </a:solidFill>
            <a:round/>
            <a:headEnd/>
            <a:tailEnd/>
          </a:ln>
        </p:spPr>
        <p:txBody>
          <a:bodyPr/>
          <a:lstStyle/>
          <a:p>
            <a:endParaRPr lang="it-IT"/>
          </a:p>
        </p:txBody>
      </p:sp>
      <p:sp>
        <p:nvSpPr>
          <p:cNvPr id="60443" name="Line 27"/>
          <p:cNvSpPr>
            <a:spLocks noChangeShapeType="1"/>
          </p:cNvSpPr>
          <p:nvPr/>
        </p:nvSpPr>
        <p:spPr bwMode="auto">
          <a:xfrm flipV="1">
            <a:off x="5207000" y="4327525"/>
            <a:ext cx="1588" cy="2159000"/>
          </a:xfrm>
          <a:prstGeom prst="line">
            <a:avLst/>
          </a:prstGeom>
          <a:noFill/>
          <a:ln w="6350">
            <a:solidFill>
              <a:srgbClr val="000000"/>
            </a:solidFill>
            <a:round/>
            <a:headEnd/>
            <a:tailEnd/>
          </a:ln>
        </p:spPr>
        <p:txBody>
          <a:bodyPr/>
          <a:lstStyle/>
          <a:p>
            <a:endParaRPr lang="it-IT"/>
          </a:p>
        </p:txBody>
      </p:sp>
      <p:sp>
        <p:nvSpPr>
          <p:cNvPr id="60444" name="Rectangle 28"/>
          <p:cNvSpPr>
            <a:spLocks noChangeArrowheads="1"/>
          </p:cNvSpPr>
          <p:nvPr/>
        </p:nvSpPr>
        <p:spPr bwMode="auto">
          <a:xfrm>
            <a:off x="5551488" y="5045075"/>
            <a:ext cx="342900" cy="1441450"/>
          </a:xfrm>
          <a:prstGeom prst="rect">
            <a:avLst/>
          </a:prstGeom>
          <a:solidFill>
            <a:srgbClr val="00FF00"/>
          </a:solidFill>
          <a:ln w="6350" algn="ctr">
            <a:solidFill>
              <a:srgbClr val="00FF00"/>
            </a:solidFill>
            <a:miter lim="800000"/>
            <a:headEnd/>
            <a:tailEnd/>
          </a:ln>
          <a:effectLst/>
        </p:spPr>
        <p:txBody>
          <a:bodyPr/>
          <a:lstStyle/>
          <a:p>
            <a:endParaRPr lang="it-IT"/>
          </a:p>
        </p:txBody>
      </p:sp>
      <p:sp>
        <p:nvSpPr>
          <p:cNvPr id="60445" name="Line 29"/>
          <p:cNvSpPr>
            <a:spLocks noChangeShapeType="1"/>
          </p:cNvSpPr>
          <p:nvPr/>
        </p:nvSpPr>
        <p:spPr bwMode="auto">
          <a:xfrm>
            <a:off x="5551488" y="5045075"/>
            <a:ext cx="342900" cy="1588"/>
          </a:xfrm>
          <a:prstGeom prst="line">
            <a:avLst/>
          </a:prstGeom>
          <a:noFill/>
          <a:ln w="6350">
            <a:solidFill>
              <a:srgbClr val="000000"/>
            </a:solidFill>
            <a:round/>
            <a:headEnd/>
            <a:tailEnd/>
          </a:ln>
        </p:spPr>
        <p:txBody>
          <a:bodyPr/>
          <a:lstStyle/>
          <a:p>
            <a:endParaRPr lang="it-IT"/>
          </a:p>
        </p:txBody>
      </p:sp>
      <p:sp>
        <p:nvSpPr>
          <p:cNvPr id="60446" name="Line 30"/>
          <p:cNvSpPr>
            <a:spLocks noChangeShapeType="1"/>
          </p:cNvSpPr>
          <p:nvPr/>
        </p:nvSpPr>
        <p:spPr bwMode="auto">
          <a:xfrm>
            <a:off x="5894388" y="5045075"/>
            <a:ext cx="1587" cy="1441450"/>
          </a:xfrm>
          <a:prstGeom prst="line">
            <a:avLst/>
          </a:prstGeom>
          <a:noFill/>
          <a:ln w="6350">
            <a:solidFill>
              <a:srgbClr val="000000"/>
            </a:solidFill>
            <a:round/>
            <a:headEnd/>
            <a:tailEnd/>
          </a:ln>
        </p:spPr>
        <p:txBody>
          <a:bodyPr/>
          <a:lstStyle/>
          <a:p>
            <a:endParaRPr lang="it-IT"/>
          </a:p>
        </p:txBody>
      </p:sp>
      <p:sp>
        <p:nvSpPr>
          <p:cNvPr id="60447" name="Line 31"/>
          <p:cNvSpPr>
            <a:spLocks noChangeShapeType="1"/>
          </p:cNvSpPr>
          <p:nvPr/>
        </p:nvSpPr>
        <p:spPr bwMode="auto">
          <a:xfrm flipV="1">
            <a:off x="5551488" y="5045075"/>
            <a:ext cx="1587" cy="1441450"/>
          </a:xfrm>
          <a:prstGeom prst="line">
            <a:avLst/>
          </a:prstGeom>
          <a:noFill/>
          <a:ln w="6350">
            <a:solidFill>
              <a:srgbClr val="000000"/>
            </a:solidFill>
            <a:round/>
            <a:headEnd/>
            <a:tailEnd/>
          </a:ln>
        </p:spPr>
        <p:txBody>
          <a:bodyPr/>
          <a:lstStyle/>
          <a:p>
            <a:endParaRPr lang="it-IT"/>
          </a:p>
        </p:txBody>
      </p:sp>
      <p:sp>
        <p:nvSpPr>
          <p:cNvPr id="60448" name="Rectangle 32"/>
          <p:cNvSpPr>
            <a:spLocks noChangeArrowheads="1"/>
          </p:cNvSpPr>
          <p:nvPr/>
        </p:nvSpPr>
        <p:spPr bwMode="auto">
          <a:xfrm>
            <a:off x="5894388" y="4752975"/>
            <a:ext cx="344487" cy="1746250"/>
          </a:xfrm>
          <a:prstGeom prst="rect">
            <a:avLst/>
          </a:prstGeom>
          <a:solidFill>
            <a:srgbClr val="0000FF"/>
          </a:solidFill>
          <a:ln w="6350" algn="ctr">
            <a:solidFill>
              <a:srgbClr val="00FFFF"/>
            </a:solidFill>
            <a:miter lim="800000"/>
            <a:headEnd/>
            <a:tailEnd/>
          </a:ln>
          <a:effectLst/>
        </p:spPr>
        <p:txBody>
          <a:bodyPr/>
          <a:lstStyle/>
          <a:p>
            <a:endParaRPr lang="it-IT">
              <a:cs typeface="Arial" charset="0"/>
            </a:endParaRPr>
          </a:p>
        </p:txBody>
      </p:sp>
      <p:sp>
        <p:nvSpPr>
          <p:cNvPr id="60449" name="Line 33"/>
          <p:cNvSpPr>
            <a:spLocks noChangeShapeType="1"/>
          </p:cNvSpPr>
          <p:nvPr/>
        </p:nvSpPr>
        <p:spPr bwMode="auto">
          <a:xfrm>
            <a:off x="5894388" y="4740275"/>
            <a:ext cx="344487" cy="1588"/>
          </a:xfrm>
          <a:prstGeom prst="line">
            <a:avLst/>
          </a:prstGeom>
          <a:noFill/>
          <a:ln w="6350">
            <a:solidFill>
              <a:srgbClr val="000000"/>
            </a:solidFill>
            <a:round/>
            <a:headEnd/>
            <a:tailEnd/>
          </a:ln>
        </p:spPr>
        <p:txBody>
          <a:bodyPr/>
          <a:lstStyle/>
          <a:p>
            <a:endParaRPr lang="it-IT"/>
          </a:p>
        </p:txBody>
      </p:sp>
      <p:sp>
        <p:nvSpPr>
          <p:cNvPr id="60450" name="Line 34"/>
          <p:cNvSpPr>
            <a:spLocks noChangeShapeType="1"/>
          </p:cNvSpPr>
          <p:nvPr/>
        </p:nvSpPr>
        <p:spPr bwMode="auto">
          <a:xfrm>
            <a:off x="6238875" y="4740275"/>
            <a:ext cx="1588" cy="1746250"/>
          </a:xfrm>
          <a:prstGeom prst="line">
            <a:avLst/>
          </a:prstGeom>
          <a:noFill/>
          <a:ln w="6350">
            <a:solidFill>
              <a:srgbClr val="000000"/>
            </a:solidFill>
            <a:round/>
            <a:headEnd/>
            <a:tailEnd/>
          </a:ln>
        </p:spPr>
        <p:txBody>
          <a:bodyPr/>
          <a:lstStyle/>
          <a:p>
            <a:endParaRPr lang="it-IT"/>
          </a:p>
        </p:txBody>
      </p:sp>
      <p:sp>
        <p:nvSpPr>
          <p:cNvPr id="60451" name="Line 35"/>
          <p:cNvSpPr>
            <a:spLocks noChangeShapeType="1"/>
          </p:cNvSpPr>
          <p:nvPr/>
        </p:nvSpPr>
        <p:spPr bwMode="auto">
          <a:xfrm flipV="1">
            <a:off x="5894388" y="4740275"/>
            <a:ext cx="1587" cy="1746250"/>
          </a:xfrm>
          <a:prstGeom prst="line">
            <a:avLst/>
          </a:prstGeom>
          <a:noFill/>
          <a:ln w="6350">
            <a:solidFill>
              <a:srgbClr val="000000"/>
            </a:solidFill>
            <a:round/>
            <a:headEnd/>
            <a:tailEnd/>
          </a:ln>
        </p:spPr>
        <p:txBody>
          <a:bodyPr/>
          <a:lstStyle/>
          <a:p>
            <a:endParaRPr lang="it-IT"/>
          </a:p>
        </p:txBody>
      </p:sp>
      <p:sp>
        <p:nvSpPr>
          <p:cNvPr id="60452" name="Line 36"/>
          <p:cNvSpPr>
            <a:spLocks noChangeShapeType="1"/>
          </p:cNvSpPr>
          <p:nvPr/>
        </p:nvSpPr>
        <p:spPr bwMode="auto">
          <a:xfrm>
            <a:off x="5035550" y="4832350"/>
            <a:ext cx="1588" cy="109538"/>
          </a:xfrm>
          <a:prstGeom prst="line">
            <a:avLst/>
          </a:prstGeom>
          <a:noFill/>
          <a:ln w="3175">
            <a:solidFill>
              <a:srgbClr val="000000"/>
            </a:solidFill>
            <a:round/>
            <a:headEnd/>
            <a:tailEnd/>
          </a:ln>
        </p:spPr>
        <p:txBody>
          <a:bodyPr/>
          <a:lstStyle/>
          <a:p>
            <a:endParaRPr lang="it-IT"/>
          </a:p>
        </p:txBody>
      </p:sp>
      <p:sp>
        <p:nvSpPr>
          <p:cNvPr id="60453" name="Line 37"/>
          <p:cNvSpPr>
            <a:spLocks noChangeShapeType="1"/>
          </p:cNvSpPr>
          <p:nvPr/>
        </p:nvSpPr>
        <p:spPr bwMode="auto">
          <a:xfrm>
            <a:off x="5022850" y="4832350"/>
            <a:ext cx="25400" cy="1588"/>
          </a:xfrm>
          <a:prstGeom prst="line">
            <a:avLst/>
          </a:prstGeom>
          <a:noFill/>
          <a:ln w="3175">
            <a:solidFill>
              <a:srgbClr val="000000"/>
            </a:solidFill>
            <a:round/>
            <a:headEnd/>
            <a:tailEnd/>
          </a:ln>
        </p:spPr>
        <p:txBody>
          <a:bodyPr/>
          <a:lstStyle/>
          <a:p>
            <a:endParaRPr lang="it-IT"/>
          </a:p>
        </p:txBody>
      </p:sp>
      <p:sp>
        <p:nvSpPr>
          <p:cNvPr id="60454" name="Line 38"/>
          <p:cNvSpPr>
            <a:spLocks noChangeShapeType="1"/>
          </p:cNvSpPr>
          <p:nvPr/>
        </p:nvSpPr>
        <p:spPr bwMode="auto">
          <a:xfrm>
            <a:off x="5378450" y="4164013"/>
            <a:ext cx="1588" cy="163512"/>
          </a:xfrm>
          <a:prstGeom prst="line">
            <a:avLst/>
          </a:prstGeom>
          <a:noFill/>
          <a:ln w="3175">
            <a:solidFill>
              <a:srgbClr val="000000"/>
            </a:solidFill>
            <a:round/>
            <a:headEnd/>
            <a:tailEnd/>
          </a:ln>
        </p:spPr>
        <p:txBody>
          <a:bodyPr/>
          <a:lstStyle/>
          <a:p>
            <a:endParaRPr lang="it-IT"/>
          </a:p>
        </p:txBody>
      </p:sp>
      <p:sp>
        <p:nvSpPr>
          <p:cNvPr id="60455" name="Line 39"/>
          <p:cNvSpPr>
            <a:spLocks noChangeShapeType="1"/>
          </p:cNvSpPr>
          <p:nvPr/>
        </p:nvSpPr>
        <p:spPr bwMode="auto">
          <a:xfrm>
            <a:off x="5724525" y="4814888"/>
            <a:ext cx="0" cy="230187"/>
          </a:xfrm>
          <a:prstGeom prst="line">
            <a:avLst/>
          </a:prstGeom>
          <a:noFill/>
          <a:ln w="3175">
            <a:solidFill>
              <a:srgbClr val="000000"/>
            </a:solidFill>
            <a:round/>
            <a:headEnd/>
            <a:tailEnd/>
          </a:ln>
        </p:spPr>
        <p:txBody>
          <a:bodyPr/>
          <a:lstStyle/>
          <a:p>
            <a:endParaRPr lang="it-IT"/>
          </a:p>
        </p:txBody>
      </p:sp>
      <p:sp>
        <p:nvSpPr>
          <p:cNvPr id="60456" name="Line 40"/>
          <p:cNvSpPr>
            <a:spLocks noChangeShapeType="1"/>
          </p:cNvSpPr>
          <p:nvPr/>
        </p:nvSpPr>
        <p:spPr bwMode="auto">
          <a:xfrm>
            <a:off x="5711825" y="4814888"/>
            <a:ext cx="25400" cy="1587"/>
          </a:xfrm>
          <a:prstGeom prst="line">
            <a:avLst/>
          </a:prstGeom>
          <a:noFill/>
          <a:ln w="3175">
            <a:solidFill>
              <a:srgbClr val="000000"/>
            </a:solidFill>
            <a:round/>
            <a:headEnd/>
            <a:tailEnd/>
          </a:ln>
        </p:spPr>
        <p:txBody>
          <a:bodyPr/>
          <a:lstStyle/>
          <a:p>
            <a:endParaRPr lang="it-IT"/>
          </a:p>
        </p:txBody>
      </p:sp>
      <p:sp>
        <p:nvSpPr>
          <p:cNvPr id="60457" name="Line 41"/>
          <p:cNvSpPr>
            <a:spLocks noChangeShapeType="1"/>
          </p:cNvSpPr>
          <p:nvPr/>
        </p:nvSpPr>
        <p:spPr bwMode="auto">
          <a:xfrm>
            <a:off x="6067425" y="4492625"/>
            <a:ext cx="1588" cy="247650"/>
          </a:xfrm>
          <a:prstGeom prst="line">
            <a:avLst/>
          </a:prstGeom>
          <a:noFill/>
          <a:ln w="3175">
            <a:solidFill>
              <a:srgbClr val="000000"/>
            </a:solidFill>
            <a:round/>
            <a:headEnd/>
            <a:tailEnd/>
          </a:ln>
        </p:spPr>
        <p:txBody>
          <a:bodyPr/>
          <a:lstStyle/>
          <a:p>
            <a:endParaRPr lang="it-IT"/>
          </a:p>
        </p:txBody>
      </p:sp>
      <p:sp>
        <p:nvSpPr>
          <p:cNvPr id="60458" name="Line 42"/>
          <p:cNvSpPr>
            <a:spLocks noChangeShapeType="1"/>
          </p:cNvSpPr>
          <p:nvPr/>
        </p:nvSpPr>
        <p:spPr bwMode="auto">
          <a:xfrm>
            <a:off x="6054725" y="4492625"/>
            <a:ext cx="25400" cy="1588"/>
          </a:xfrm>
          <a:prstGeom prst="line">
            <a:avLst/>
          </a:prstGeom>
          <a:noFill/>
          <a:ln w="3175">
            <a:solidFill>
              <a:srgbClr val="000000"/>
            </a:solidFill>
            <a:round/>
            <a:headEnd/>
            <a:tailEnd/>
          </a:ln>
        </p:spPr>
        <p:txBody>
          <a:bodyPr/>
          <a:lstStyle/>
          <a:p>
            <a:endParaRPr lang="it-IT"/>
          </a:p>
        </p:txBody>
      </p:sp>
      <p:sp>
        <p:nvSpPr>
          <p:cNvPr id="60459" name="Rectangle 43"/>
          <p:cNvSpPr>
            <a:spLocks noChangeArrowheads="1"/>
          </p:cNvSpPr>
          <p:nvPr/>
        </p:nvSpPr>
        <p:spPr bwMode="auto">
          <a:xfrm>
            <a:off x="4557713" y="6427788"/>
            <a:ext cx="49212" cy="106362"/>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0</a:t>
            </a:r>
            <a:endParaRPr lang="it-IT">
              <a:cs typeface="Arial" charset="0"/>
            </a:endParaRPr>
          </a:p>
        </p:txBody>
      </p:sp>
      <p:sp>
        <p:nvSpPr>
          <p:cNvPr id="60460" name="Rectangle 44"/>
          <p:cNvSpPr>
            <a:spLocks noChangeArrowheads="1"/>
          </p:cNvSpPr>
          <p:nvPr/>
        </p:nvSpPr>
        <p:spPr bwMode="auto">
          <a:xfrm>
            <a:off x="4532313" y="6088063"/>
            <a:ext cx="98425" cy="106362"/>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20</a:t>
            </a:r>
            <a:endParaRPr lang="it-IT">
              <a:cs typeface="Arial" charset="0"/>
            </a:endParaRPr>
          </a:p>
        </p:txBody>
      </p:sp>
      <p:sp>
        <p:nvSpPr>
          <p:cNvPr id="60461" name="Rectangle 45"/>
          <p:cNvSpPr>
            <a:spLocks noChangeArrowheads="1"/>
          </p:cNvSpPr>
          <p:nvPr/>
        </p:nvSpPr>
        <p:spPr bwMode="auto">
          <a:xfrm>
            <a:off x="4532313" y="5753100"/>
            <a:ext cx="98425" cy="106363"/>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40</a:t>
            </a:r>
            <a:endParaRPr lang="it-IT">
              <a:cs typeface="Arial" charset="0"/>
            </a:endParaRPr>
          </a:p>
        </p:txBody>
      </p:sp>
      <p:sp>
        <p:nvSpPr>
          <p:cNvPr id="60462" name="Rectangle 46"/>
          <p:cNvSpPr>
            <a:spLocks noChangeArrowheads="1"/>
          </p:cNvSpPr>
          <p:nvPr/>
        </p:nvSpPr>
        <p:spPr bwMode="auto">
          <a:xfrm>
            <a:off x="4532313" y="5416550"/>
            <a:ext cx="98425" cy="106363"/>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60</a:t>
            </a:r>
            <a:endParaRPr lang="it-IT">
              <a:cs typeface="Arial" charset="0"/>
            </a:endParaRPr>
          </a:p>
        </p:txBody>
      </p:sp>
      <p:sp>
        <p:nvSpPr>
          <p:cNvPr id="60463" name="Rectangle 47"/>
          <p:cNvSpPr>
            <a:spLocks noChangeArrowheads="1"/>
          </p:cNvSpPr>
          <p:nvPr/>
        </p:nvSpPr>
        <p:spPr bwMode="auto">
          <a:xfrm>
            <a:off x="4532313" y="5081588"/>
            <a:ext cx="98425" cy="106362"/>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80</a:t>
            </a:r>
            <a:endParaRPr lang="it-IT">
              <a:cs typeface="Arial" charset="0"/>
            </a:endParaRPr>
          </a:p>
        </p:txBody>
      </p:sp>
      <p:sp>
        <p:nvSpPr>
          <p:cNvPr id="60464" name="Rectangle 48"/>
          <p:cNvSpPr>
            <a:spLocks noChangeArrowheads="1"/>
          </p:cNvSpPr>
          <p:nvPr/>
        </p:nvSpPr>
        <p:spPr bwMode="auto">
          <a:xfrm>
            <a:off x="4505325" y="4743450"/>
            <a:ext cx="147638" cy="106363"/>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100</a:t>
            </a:r>
            <a:endParaRPr lang="it-IT">
              <a:cs typeface="Arial" charset="0"/>
            </a:endParaRPr>
          </a:p>
        </p:txBody>
      </p:sp>
      <p:sp>
        <p:nvSpPr>
          <p:cNvPr id="60465" name="Rectangle 49"/>
          <p:cNvSpPr>
            <a:spLocks noChangeArrowheads="1"/>
          </p:cNvSpPr>
          <p:nvPr/>
        </p:nvSpPr>
        <p:spPr bwMode="auto">
          <a:xfrm>
            <a:off x="4505325" y="4405313"/>
            <a:ext cx="147638" cy="104775"/>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120</a:t>
            </a:r>
            <a:endParaRPr lang="it-IT">
              <a:cs typeface="Arial" charset="0"/>
            </a:endParaRPr>
          </a:p>
        </p:txBody>
      </p:sp>
      <p:sp>
        <p:nvSpPr>
          <p:cNvPr id="60466" name="Rectangle 50"/>
          <p:cNvSpPr>
            <a:spLocks noChangeArrowheads="1"/>
          </p:cNvSpPr>
          <p:nvPr/>
        </p:nvSpPr>
        <p:spPr bwMode="auto">
          <a:xfrm>
            <a:off x="4505325" y="4075113"/>
            <a:ext cx="147638" cy="106362"/>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140</a:t>
            </a:r>
            <a:endParaRPr lang="it-IT">
              <a:cs typeface="Arial" charset="0"/>
            </a:endParaRPr>
          </a:p>
        </p:txBody>
      </p:sp>
      <p:sp>
        <p:nvSpPr>
          <p:cNvPr id="60467" name="Line 51"/>
          <p:cNvSpPr>
            <a:spLocks noChangeShapeType="1"/>
          </p:cNvSpPr>
          <p:nvPr/>
        </p:nvSpPr>
        <p:spPr bwMode="auto">
          <a:xfrm flipV="1">
            <a:off x="4691063" y="6486525"/>
            <a:ext cx="1587" cy="22225"/>
          </a:xfrm>
          <a:prstGeom prst="line">
            <a:avLst/>
          </a:prstGeom>
          <a:noFill/>
          <a:ln w="7938">
            <a:solidFill>
              <a:srgbClr val="000000"/>
            </a:solidFill>
            <a:round/>
            <a:headEnd/>
            <a:tailEnd/>
          </a:ln>
        </p:spPr>
        <p:txBody>
          <a:bodyPr/>
          <a:lstStyle/>
          <a:p>
            <a:endParaRPr lang="it-IT"/>
          </a:p>
        </p:txBody>
      </p:sp>
      <p:sp>
        <p:nvSpPr>
          <p:cNvPr id="60468" name="Line 52"/>
          <p:cNvSpPr>
            <a:spLocks noChangeShapeType="1"/>
          </p:cNvSpPr>
          <p:nvPr/>
        </p:nvSpPr>
        <p:spPr bwMode="auto">
          <a:xfrm flipV="1">
            <a:off x="5551488" y="6486525"/>
            <a:ext cx="1587" cy="46038"/>
          </a:xfrm>
          <a:prstGeom prst="line">
            <a:avLst/>
          </a:prstGeom>
          <a:noFill/>
          <a:ln w="7938">
            <a:solidFill>
              <a:srgbClr val="000000"/>
            </a:solidFill>
            <a:round/>
            <a:headEnd/>
            <a:tailEnd/>
          </a:ln>
        </p:spPr>
        <p:txBody>
          <a:bodyPr/>
          <a:lstStyle/>
          <a:p>
            <a:endParaRPr lang="it-IT"/>
          </a:p>
        </p:txBody>
      </p:sp>
      <p:sp>
        <p:nvSpPr>
          <p:cNvPr id="60469" name="Line 53"/>
          <p:cNvSpPr>
            <a:spLocks noChangeShapeType="1"/>
          </p:cNvSpPr>
          <p:nvPr/>
        </p:nvSpPr>
        <p:spPr bwMode="auto">
          <a:xfrm flipV="1">
            <a:off x="6410325" y="6486525"/>
            <a:ext cx="1588" cy="22225"/>
          </a:xfrm>
          <a:prstGeom prst="line">
            <a:avLst/>
          </a:prstGeom>
          <a:noFill/>
          <a:ln w="7938">
            <a:solidFill>
              <a:srgbClr val="000000"/>
            </a:solidFill>
            <a:round/>
            <a:headEnd/>
            <a:tailEnd/>
          </a:ln>
        </p:spPr>
        <p:txBody>
          <a:bodyPr/>
          <a:lstStyle/>
          <a:p>
            <a:endParaRPr lang="it-IT"/>
          </a:p>
        </p:txBody>
      </p:sp>
      <p:sp>
        <p:nvSpPr>
          <p:cNvPr id="60470" name="Line 54"/>
          <p:cNvSpPr>
            <a:spLocks noChangeShapeType="1"/>
          </p:cNvSpPr>
          <p:nvPr/>
        </p:nvSpPr>
        <p:spPr bwMode="auto">
          <a:xfrm>
            <a:off x="4691063" y="6486525"/>
            <a:ext cx="1719262" cy="1588"/>
          </a:xfrm>
          <a:prstGeom prst="line">
            <a:avLst/>
          </a:prstGeom>
          <a:noFill/>
          <a:ln w="7938">
            <a:solidFill>
              <a:srgbClr val="000000"/>
            </a:solidFill>
            <a:round/>
            <a:headEnd/>
            <a:tailEnd/>
          </a:ln>
        </p:spPr>
        <p:txBody>
          <a:bodyPr/>
          <a:lstStyle/>
          <a:p>
            <a:endParaRPr lang="it-IT"/>
          </a:p>
        </p:txBody>
      </p:sp>
      <p:sp>
        <p:nvSpPr>
          <p:cNvPr id="60471" name="Line 55"/>
          <p:cNvSpPr>
            <a:spLocks noChangeShapeType="1"/>
          </p:cNvSpPr>
          <p:nvPr/>
        </p:nvSpPr>
        <p:spPr bwMode="auto">
          <a:xfrm>
            <a:off x="4667250" y="6486525"/>
            <a:ext cx="23813" cy="1588"/>
          </a:xfrm>
          <a:prstGeom prst="line">
            <a:avLst/>
          </a:prstGeom>
          <a:noFill/>
          <a:ln w="7938">
            <a:solidFill>
              <a:srgbClr val="000000"/>
            </a:solidFill>
            <a:round/>
            <a:headEnd/>
            <a:tailEnd/>
          </a:ln>
        </p:spPr>
        <p:txBody>
          <a:bodyPr/>
          <a:lstStyle/>
          <a:p>
            <a:endParaRPr lang="it-IT"/>
          </a:p>
        </p:txBody>
      </p:sp>
      <p:sp>
        <p:nvSpPr>
          <p:cNvPr id="60472" name="Line 56"/>
          <p:cNvSpPr>
            <a:spLocks noChangeShapeType="1"/>
          </p:cNvSpPr>
          <p:nvPr/>
        </p:nvSpPr>
        <p:spPr bwMode="auto">
          <a:xfrm>
            <a:off x="4678363" y="6319838"/>
            <a:ext cx="12700" cy="1587"/>
          </a:xfrm>
          <a:prstGeom prst="line">
            <a:avLst/>
          </a:prstGeom>
          <a:noFill/>
          <a:ln w="7938">
            <a:solidFill>
              <a:srgbClr val="000000"/>
            </a:solidFill>
            <a:round/>
            <a:headEnd/>
            <a:tailEnd/>
          </a:ln>
        </p:spPr>
        <p:txBody>
          <a:bodyPr/>
          <a:lstStyle/>
          <a:p>
            <a:endParaRPr lang="it-IT"/>
          </a:p>
        </p:txBody>
      </p:sp>
      <p:sp>
        <p:nvSpPr>
          <p:cNvPr id="60473" name="Line 57"/>
          <p:cNvSpPr>
            <a:spLocks noChangeShapeType="1"/>
          </p:cNvSpPr>
          <p:nvPr/>
        </p:nvSpPr>
        <p:spPr bwMode="auto">
          <a:xfrm>
            <a:off x="4667250" y="6149975"/>
            <a:ext cx="23813" cy="1588"/>
          </a:xfrm>
          <a:prstGeom prst="line">
            <a:avLst/>
          </a:prstGeom>
          <a:noFill/>
          <a:ln w="7938">
            <a:solidFill>
              <a:srgbClr val="000000"/>
            </a:solidFill>
            <a:round/>
            <a:headEnd/>
            <a:tailEnd/>
          </a:ln>
        </p:spPr>
        <p:txBody>
          <a:bodyPr/>
          <a:lstStyle/>
          <a:p>
            <a:endParaRPr lang="it-IT"/>
          </a:p>
        </p:txBody>
      </p:sp>
      <p:sp>
        <p:nvSpPr>
          <p:cNvPr id="60474" name="Line 58"/>
          <p:cNvSpPr>
            <a:spLocks noChangeShapeType="1"/>
          </p:cNvSpPr>
          <p:nvPr/>
        </p:nvSpPr>
        <p:spPr bwMode="auto">
          <a:xfrm>
            <a:off x="4678363" y="5981700"/>
            <a:ext cx="12700" cy="1588"/>
          </a:xfrm>
          <a:prstGeom prst="line">
            <a:avLst/>
          </a:prstGeom>
          <a:noFill/>
          <a:ln w="7938">
            <a:solidFill>
              <a:srgbClr val="000000"/>
            </a:solidFill>
            <a:round/>
            <a:headEnd/>
            <a:tailEnd/>
          </a:ln>
        </p:spPr>
        <p:txBody>
          <a:bodyPr/>
          <a:lstStyle/>
          <a:p>
            <a:endParaRPr lang="it-IT"/>
          </a:p>
        </p:txBody>
      </p:sp>
      <p:sp>
        <p:nvSpPr>
          <p:cNvPr id="60475" name="Line 59"/>
          <p:cNvSpPr>
            <a:spLocks noChangeShapeType="1"/>
          </p:cNvSpPr>
          <p:nvPr/>
        </p:nvSpPr>
        <p:spPr bwMode="auto">
          <a:xfrm>
            <a:off x="4667250" y="5815013"/>
            <a:ext cx="23813" cy="1587"/>
          </a:xfrm>
          <a:prstGeom prst="line">
            <a:avLst/>
          </a:prstGeom>
          <a:noFill/>
          <a:ln w="7938">
            <a:solidFill>
              <a:srgbClr val="000000"/>
            </a:solidFill>
            <a:round/>
            <a:headEnd/>
            <a:tailEnd/>
          </a:ln>
        </p:spPr>
        <p:txBody>
          <a:bodyPr/>
          <a:lstStyle/>
          <a:p>
            <a:endParaRPr lang="it-IT"/>
          </a:p>
        </p:txBody>
      </p:sp>
      <p:sp>
        <p:nvSpPr>
          <p:cNvPr id="60476" name="Line 60"/>
          <p:cNvSpPr>
            <a:spLocks noChangeShapeType="1"/>
          </p:cNvSpPr>
          <p:nvPr/>
        </p:nvSpPr>
        <p:spPr bwMode="auto">
          <a:xfrm>
            <a:off x="4678363" y="5645150"/>
            <a:ext cx="12700" cy="3175"/>
          </a:xfrm>
          <a:prstGeom prst="line">
            <a:avLst/>
          </a:prstGeom>
          <a:noFill/>
          <a:ln w="7938">
            <a:solidFill>
              <a:srgbClr val="000000"/>
            </a:solidFill>
            <a:round/>
            <a:headEnd/>
            <a:tailEnd/>
          </a:ln>
        </p:spPr>
        <p:txBody>
          <a:bodyPr/>
          <a:lstStyle/>
          <a:p>
            <a:endParaRPr lang="it-IT"/>
          </a:p>
        </p:txBody>
      </p:sp>
      <p:sp>
        <p:nvSpPr>
          <p:cNvPr id="60477" name="Line 61"/>
          <p:cNvSpPr>
            <a:spLocks noChangeShapeType="1"/>
          </p:cNvSpPr>
          <p:nvPr/>
        </p:nvSpPr>
        <p:spPr bwMode="auto">
          <a:xfrm>
            <a:off x="4667250" y="5476875"/>
            <a:ext cx="23813" cy="1588"/>
          </a:xfrm>
          <a:prstGeom prst="line">
            <a:avLst/>
          </a:prstGeom>
          <a:noFill/>
          <a:ln w="7938">
            <a:solidFill>
              <a:srgbClr val="000000"/>
            </a:solidFill>
            <a:round/>
            <a:headEnd/>
            <a:tailEnd/>
          </a:ln>
        </p:spPr>
        <p:txBody>
          <a:bodyPr/>
          <a:lstStyle/>
          <a:p>
            <a:endParaRPr lang="it-IT"/>
          </a:p>
        </p:txBody>
      </p:sp>
      <p:sp>
        <p:nvSpPr>
          <p:cNvPr id="60478" name="Line 62"/>
          <p:cNvSpPr>
            <a:spLocks noChangeShapeType="1"/>
          </p:cNvSpPr>
          <p:nvPr/>
        </p:nvSpPr>
        <p:spPr bwMode="auto">
          <a:xfrm>
            <a:off x="4678363" y="5310188"/>
            <a:ext cx="12700" cy="1587"/>
          </a:xfrm>
          <a:prstGeom prst="line">
            <a:avLst/>
          </a:prstGeom>
          <a:noFill/>
          <a:ln w="7938">
            <a:solidFill>
              <a:srgbClr val="000000"/>
            </a:solidFill>
            <a:round/>
            <a:headEnd/>
            <a:tailEnd/>
          </a:ln>
        </p:spPr>
        <p:txBody>
          <a:bodyPr/>
          <a:lstStyle/>
          <a:p>
            <a:endParaRPr lang="it-IT"/>
          </a:p>
        </p:txBody>
      </p:sp>
      <p:sp>
        <p:nvSpPr>
          <p:cNvPr id="60479" name="Line 63"/>
          <p:cNvSpPr>
            <a:spLocks noChangeShapeType="1"/>
          </p:cNvSpPr>
          <p:nvPr/>
        </p:nvSpPr>
        <p:spPr bwMode="auto">
          <a:xfrm>
            <a:off x="4667250" y="5140325"/>
            <a:ext cx="23813" cy="1588"/>
          </a:xfrm>
          <a:prstGeom prst="line">
            <a:avLst/>
          </a:prstGeom>
          <a:noFill/>
          <a:ln w="7938">
            <a:solidFill>
              <a:srgbClr val="000000"/>
            </a:solidFill>
            <a:round/>
            <a:headEnd/>
            <a:tailEnd/>
          </a:ln>
        </p:spPr>
        <p:txBody>
          <a:bodyPr/>
          <a:lstStyle/>
          <a:p>
            <a:endParaRPr lang="it-IT"/>
          </a:p>
        </p:txBody>
      </p:sp>
      <p:sp>
        <p:nvSpPr>
          <p:cNvPr id="60480" name="Line 64"/>
          <p:cNvSpPr>
            <a:spLocks noChangeShapeType="1"/>
          </p:cNvSpPr>
          <p:nvPr/>
        </p:nvSpPr>
        <p:spPr bwMode="auto">
          <a:xfrm>
            <a:off x="4678363" y="4972050"/>
            <a:ext cx="12700" cy="3175"/>
          </a:xfrm>
          <a:prstGeom prst="line">
            <a:avLst/>
          </a:prstGeom>
          <a:noFill/>
          <a:ln w="7938">
            <a:solidFill>
              <a:srgbClr val="000000"/>
            </a:solidFill>
            <a:round/>
            <a:headEnd/>
            <a:tailEnd/>
          </a:ln>
        </p:spPr>
        <p:txBody>
          <a:bodyPr/>
          <a:lstStyle/>
          <a:p>
            <a:endParaRPr lang="it-IT"/>
          </a:p>
        </p:txBody>
      </p:sp>
      <p:sp>
        <p:nvSpPr>
          <p:cNvPr id="60481" name="Line 65"/>
          <p:cNvSpPr>
            <a:spLocks noChangeShapeType="1"/>
          </p:cNvSpPr>
          <p:nvPr/>
        </p:nvSpPr>
        <p:spPr bwMode="auto">
          <a:xfrm>
            <a:off x="4667250" y="4803775"/>
            <a:ext cx="23813" cy="1588"/>
          </a:xfrm>
          <a:prstGeom prst="line">
            <a:avLst/>
          </a:prstGeom>
          <a:noFill/>
          <a:ln w="7938">
            <a:solidFill>
              <a:srgbClr val="000000"/>
            </a:solidFill>
            <a:round/>
            <a:headEnd/>
            <a:tailEnd/>
          </a:ln>
        </p:spPr>
        <p:txBody>
          <a:bodyPr/>
          <a:lstStyle/>
          <a:p>
            <a:endParaRPr lang="it-IT"/>
          </a:p>
        </p:txBody>
      </p:sp>
      <p:sp>
        <p:nvSpPr>
          <p:cNvPr id="60482" name="Line 66"/>
          <p:cNvSpPr>
            <a:spLocks noChangeShapeType="1"/>
          </p:cNvSpPr>
          <p:nvPr/>
        </p:nvSpPr>
        <p:spPr bwMode="auto">
          <a:xfrm>
            <a:off x="4678363" y="4635500"/>
            <a:ext cx="12700" cy="1588"/>
          </a:xfrm>
          <a:prstGeom prst="line">
            <a:avLst/>
          </a:prstGeom>
          <a:noFill/>
          <a:ln w="7938">
            <a:solidFill>
              <a:srgbClr val="000000"/>
            </a:solidFill>
            <a:round/>
            <a:headEnd/>
            <a:tailEnd/>
          </a:ln>
        </p:spPr>
        <p:txBody>
          <a:bodyPr/>
          <a:lstStyle/>
          <a:p>
            <a:endParaRPr lang="it-IT"/>
          </a:p>
        </p:txBody>
      </p:sp>
      <p:sp>
        <p:nvSpPr>
          <p:cNvPr id="60483" name="Line 67"/>
          <p:cNvSpPr>
            <a:spLocks noChangeShapeType="1"/>
          </p:cNvSpPr>
          <p:nvPr/>
        </p:nvSpPr>
        <p:spPr bwMode="auto">
          <a:xfrm>
            <a:off x="4667250" y="4468813"/>
            <a:ext cx="23813" cy="1587"/>
          </a:xfrm>
          <a:prstGeom prst="line">
            <a:avLst/>
          </a:prstGeom>
          <a:noFill/>
          <a:ln w="7938">
            <a:solidFill>
              <a:srgbClr val="000000"/>
            </a:solidFill>
            <a:round/>
            <a:headEnd/>
            <a:tailEnd/>
          </a:ln>
        </p:spPr>
        <p:txBody>
          <a:bodyPr/>
          <a:lstStyle/>
          <a:p>
            <a:endParaRPr lang="it-IT"/>
          </a:p>
        </p:txBody>
      </p:sp>
      <p:sp>
        <p:nvSpPr>
          <p:cNvPr id="60484" name="Line 68"/>
          <p:cNvSpPr>
            <a:spLocks noChangeShapeType="1"/>
          </p:cNvSpPr>
          <p:nvPr/>
        </p:nvSpPr>
        <p:spPr bwMode="auto">
          <a:xfrm>
            <a:off x="4678363" y="4298950"/>
            <a:ext cx="12700" cy="1588"/>
          </a:xfrm>
          <a:prstGeom prst="line">
            <a:avLst/>
          </a:prstGeom>
          <a:noFill/>
          <a:ln w="7938">
            <a:solidFill>
              <a:srgbClr val="000000"/>
            </a:solidFill>
            <a:round/>
            <a:headEnd/>
            <a:tailEnd/>
          </a:ln>
        </p:spPr>
        <p:txBody>
          <a:bodyPr/>
          <a:lstStyle/>
          <a:p>
            <a:endParaRPr lang="it-IT"/>
          </a:p>
        </p:txBody>
      </p:sp>
      <p:sp>
        <p:nvSpPr>
          <p:cNvPr id="60485" name="Line 69"/>
          <p:cNvSpPr>
            <a:spLocks noChangeShapeType="1"/>
          </p:cNvSpPr>
          <p:nvPr/>
        </p:nvSpPr>
        <p:spPr bwMode="auto">
          <a:xfrm>
            <a:off x="4667250" y="4130675"/>
            <a:ext cx="23813" cy="1588"/>
          </a:xfrm>
          <a:prstGeom prst="line">
            <a:avLst/>
          </a:prstGeom>
          <a:noFill/>
          <a:ln w="7938">
            <a:solidFill>
              <a:srgbClr val="000000"/>
            </a:solidFill>
            <a:round/>
            <a:headEnd/>
            <a:tailEnd/>
          </a:ln>
        </p:spPr>
        <p:txBody>
          <a:bodyPr/>
          <a:lstStyle/>
          <a:p>
            <a:endParaRPr lang="it-IT"/>
          </a:p>
        </p:txBody>
      </p:sp>
      <p:sp>
        <p:nvSpPr>
          <p:cNvPr id="60486" name="Line 70"/>
          <p:cNvSpPr>
            <a:spLocks noChangeShapeType="1"/>
          </p:cNvSpPr>
          <p:nvPr/>
        </p:nvSpPr>
        <p:spPr bwMode="auto">
          <a:xfrm flipV="1">
            <a:off x="4691063" y="4130675"/>
            <a:ext cx="1587" cy="2355850"/>
          </a:xfrm>
          <a:prstGeom prst="line">
            <a:avLst/>
          </a:prstGeom>
          <a:noFill/>
          <a:ln w="7938">
            <a:solidFill>
              <a:srgbClr val="000000"/>
            </a:solidFill>
            <a:round/>
            <a:headEnd/>
            <a:tailEnd/>
          </a:ln>
        </p:spPr>
        <p:txBody>
          <a:bodyPr/>
          <a:lstStyle/>
          <a:p>
            <a:endParaRPr lang="it-IT"/>
          </a:p>
        </p:txBody>
      </p:sp>
      <p:sp>
        <p:nvSpPr>
          <p:cNvPr id="60487" name="Rectangle 71"/>
          <p:cNvSpPr>
            <a:spLocks noChangeArrowheads="1"/>
          </p:cNvSpPr>
          <p:nvPr/>
        </p:nvSpPr>
        <p:spPr bwMode="auto">
          <a:xfrm rot="16200000">
            <a:off x="3986213" y="5302250"/>
            <a:ext cx="984250" cy="136525"/>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Total duration (sec)</a:t>
            </a:r>
            <a:endParaRPr lang="it-IT">
              <a:cs typeface="Arial" charset="0"/>
            </a:endParaRPr>
          </a:p>
        </p:txBody>
      </p:sp>
      <p:sp>
        <p:nvSpPr>
          <p:cNvPr id="60488" name="Rectangle 72"/>
          <p:cNvSpPr>
            <a:spLocks noChangeArrowheads="1"/>
          </p:cNvSpPr>
          <p:nvPr/>
        </p:nvSpPr>
        <p:spPr bwMode="auto">
          <a:xfrm>
            <a:off x="4949825" y="2997200"/>
            <a:ext cx="1527175" cy="211138"/>
          </a:xfrm>
          <a:prstGeom prst="rect">
            <a:avLst/>
          </a:prstGeom>
          <a:noFill/>
          <a:ln w="9525">
            <a:noFill/>
            <a:miter lim="800000"/>
            <a:headEnd/>
            <a:tailEnd/>
          </a:ln>
        </p:spPr>
        <p:txBody>
          <a:bodyPr wrap="none" lIns="0" tIns="0" rIns="0" bIns="0">
            <a:spAutoFit/>
          </a:bodyPr>
          <a:lstStyle/>
          <a:p>
            <a:r>
              <a:rPr lang="it-IT" sz="1400" b="1">
                <a:cs typeface="Arial" charset="0"/>
              </a:rPr>
              <a:t>e: Time in corners</a:t>
            </a:r>
          </a:p>
        </p:txBody>
      </p:sp>
      <p:sp>
        <p:nvSpPr>
          <p:cNvPr id="60489" name="Rectangle 73"/>
          <p:cNvSpPr>
            <a:spLocks noChangeArrowheads="1"/>
          </p:cNvSpPr>
          <p:nvPr/>
        </p:nvSpPr>
        <p:spPr bwMode="auto">
          <a:xfrm>
            <a:off x="498475" y="2997200"/>
            <a:ext cx="1924050" cy="211138"/>
          </a:xfrm>
          <a:prstGeom prst="rect">
            <a:avLst/>
          </a:prstGeom>
          <a:noFill/>
          <a:ln w="9525">
            <a:noFill/>
            <a:miter lim="800000"/>
            <a:headEnd/>
            <a:tailEnd/>
          </a:ln>
        </p:spPr>
        <p:txBody>
          <a:bodyPr wrap="none" lIns="0" tIns="0" rIns="0" bIns="0">
            <a:spAutoFit/>
          </a:bodyPr>
          <a:lstStyle/>
          <a:p>
            <a:r>
              <a:rPr lang="it-IT" sz="1400" b="1">
                <a:cs typeface="Arial" charset="0"/>
              </a:rPr>
              <a:t>c: Time in central</a:t>
            </a:r>
            <a:r>
              <a:rPr lang="it-IT" sz="900" b="1">
                <a:solidFill>
                  <a:srgbClr val="000000"/>
                </a:solidFill>
                <a:cs typeface="Arial" charset="0"/>
              </a:rPr>
              <a:t> </a:t>
            </a:r>
            <a:r>
              <a:rPr lang="it-IT" sz="1400" b="1">
                <a:cs typeface="Arial" charset="0"/>
              </a:rPr>
              <a:t>zone</a:t>
            </a:r>
            <a:r>
              <a:rPr lang="it-IT" sz="900" b="1">
                <a:solidFill>
                  <a:srgbClr val="000000"/>
                </a:solidFill>
                <a:cs typeface="Arial" charset="0"/>
              </a:rPr>
              <a:t> </a:t>
            </a:r>
            <a:endParaRPr lang="it-IT">
              <a:cs typeface="Arial" charset="0"/>
            </a:endParaRPr>
          </a:p>
        </p:txBody>
      </p:sp>
      <p:sp>
        <p:nvSpPr>
          <p:cNvPr id="60490" name="Rectangle 74"/>
          <p:cNvSpPr>
            <a:spLocks noChangeArrowheads="1"/>
          </p:cNvSpPr>
          <p:nvPr/>
        </p:nvSpPr>
        <p:spPr bwMode="auto">
          <a:xfrm>
            <a:off x="563563" y="5235575"/>
            <a:ext cx="344487" cy="1246188"/>
          </a:xfrm>
          <a:prstGeom prst="rect">
            <a:avLst/>
          </a:prstGeom>
          <a:solidFill>
            <a:srgbClr val="000000"/>
          </a:solidFill>
          <a:ln w="6350">
            <a:solidFill>
              <a:srgbClr val="FF0000"/>
            </a:solidFill>
            <a:miter lim="800000"/>
            <a:headEnd/>
            <a:tailEnd/>
          </a:ln>
        </p:spPr>
        <p:txBody>
          <a:bodyPr/>
          <a:lstStyle/>
          <a:p>
            <a:endParaRPr lang="it-IT"/>
          </a:p>
        </p:txBody>
      </p:sp>
      <p:sp>
        <p:nvSpPr>
          <p:cNvPr id="60491" name="Line 75"/>
          <p:cNvSpPr>
            <a:spLocks noChangeShapeType="1"/>
          </p:cNvSpPr>
          <p:nvPr/>
        </p:nvSpPr>
        <p:spPr bwMode="auto">
          <a:xfrm>
            <a:off x="563563" y="5235575"/>
            <a:ext cx="344487" cy="0"/>
          </a:xfrm>
          <a:prstGeom prst="line">
            <a:avLst/>
          </a:prstGeom>
          <a:noFill/>
          <a:ln w="6350">
            <a:solidFill>
              <a:srgbClr val="000000"/>
            </a:solidFill>
            <a:round/>
            <a:headEnd/>
            <a:tailEnd/>
          </a:ln>
        </p:spPr>
        <p:txBody>
          <a:bodyPr/>
          <a:lstStyle/>
          <a:p>
            <a:endParaRPr lang="it-IT"/>
          </a:p>
        </p:txBody>
      </p:sp>
      <p:sp>
        <p:nvSpPr>
          <p:cNvPr id="60492" name="Line 76"/>
          <p:cNvSpPr>
            <a:spLocks noChangeShapeType="1"/>
          </p:cNvSpPr>
          <p:nvPr/>
        </p:nvSpPr>
        <p:spPr bwMode="auto">
          <a:xfrm>
            <a:off x="908050" y="5235575"/>
            <a:ext cx="0" cy="1246188"/>
          </a:xfrm>
          <a:prstGeom prst="line">
            <a:avLst/>
          </a:prstGeom>
          <a:noFill/>
          <a:ln w="6350">
            <a:solidFill>
              <a:srgbClr val="000000"/>
            </a:solidFill>
            <a:round/>
            <a:headEnd/>
            <a:tailEnd/>
          </a:ln>
        </p:spPr>
        <p:txBody>
          <a:bodyPr/>
          <a:lstStyle/>
          <a:p>
            <a:endParaRPr lang="it-IT"/>
          </a:p>
        </p:txBody>
      </p:sp>
      <p:sp>
        <p:nvSpPr>
          <p:cNvPr id="60493" name="Line 77"/>
          <p:cNvSpPr>
            <a:spLocks noChangeShapeType="1"/>
          </p:cNvSpPr>
          <p:nvPr/>
        </p:nvSpPr>
        <p:spPr bwMode="auto">
          <a:xfrm flipV="1">
            <a:off x="563563" y="5235575"/>
            <a:ext cx="1587" cy="1246188"/>
          </a:xfrm>
          <a:prstGeom prst="line">
            <a:avLst/>
          </a:prstGeom>
          <a:noFill/>
          <a:ln w="6350">
            <a:solidFill>
              <a:srgbClr val="000000"/>
            </a:solidFill>
            <a:round/>
            <a:headEnd/>
            <a:tailEnd/>
          </a:ln>
        </p:spPr>
        <p:txBody>
          <a:bodyPr/>
          <a:lstStyle/>
          <a:p>
            <a:endParaRPr lang="it-IT"/>
          </a:p>
        </p:txBody>
      </p:sp>
      <p:sp>
        <p:nvSpPr>
          <p:cNvPr id="60494" name="Rectangle 78"/>
          <p:cNvSpPr>
            <a:spLocks noChangeArrowheads="1"/>
          </p:cNvSpPr>
          <p:nvPr/>
        </p:nvSpPr>
        <p:spPr bwMode="auto">
          <a:xfrm>
            <a:off x="908050" y="6092825"/>
            <a:ext cx="344488" cy="388938"/>
          </a:xfrm>
          <a:prstGeom prst="rect">
            <a:avLst/>
          </a:prstGeom>
          <a:solidFill>
            <a:srgbClr val="FF0000"/>
          </a:solidFill>
          <a:ln w="6350">
            <a:solidFill>
              <a:srgbClr val="00FF00"/>
            </a:solidFill>
            <a:miter lim="800000"/>
            <a:headEnd/>
            <a:tailEnd/>
          </a:ln>
        </p:spPr>
        <p:txBody>
          <a:bodyPr/>
          <a:lstStyle/>
          <a:p>
            <a:endParaRPr lang="it-IT"/>
          </a:p>
        </p:txBody>
      </p:sp>
      <p:sp>
        <p:nvSpPr>
          <p:cNvPr id="60495" name="Line 79"/>
          <p:cNvSpPr>
            <a:spLocks noChangeShapeType="1"/>
          </p:cNvSpPr>
          <p:nvPr/>
        </p:nvSpPr>
        <p:spPr bwMode="auto">
          <a:xfrm>
            <a:off x="908050" y="6092825"/>
            <a:ext cx="344488" cy="3175"/>
          </a:xfrm>
          <a:prstGeom prst="line">
            <a:avLst/>
          </a:prstGeom>
          <a:noFill/>
          <a:ln w="6350">
            <a:solidFill>
              <a:srgbClr val="000000"/>
            </a:solidFill>
            <a:round/>
            <a:headEnd/>
            <a:tailEnd/>
          </a:ln>
        </p:spPr>
        <p:txBody>
          <a:bodyPr/>
          <a:lstStyle/>
          <a:p>
            <a:endParaRPr lang="it-IT"/>
          </a:p>
        </p:txBody>
      </p:sp>
      <p:sp>
        <p:nvSpPr>
          <p:cNvPr id="60496" name="Line 80"/>
          <p:cNvSpPr>
            <a:spLocks noChangeShapeType="1"/>
          </p:cNvSpPr>
          <p:nvPr/>
        </p:nvSpPr>
        <p:spPr bwMode="auto">
          <a:xfrm>
            <a:off x="1252538" y="6092825"/>
            <a:ext cx="0" cy="388938"/>
          </a:xfrm>
          <a:prstGeom prst="line">
            <a:avLst/>
          </a:prstGeom>
          <a:noFill/>
          <a:ln w="6350">
            <a:solidFill>
              <a:srgbClr val="000000"/>
            </a:solidFill>
            <a:round/>
            <a:headEnd/>
            <a:tailEnd/>
          </a:ln>
        </p:spPr>
        <p:txBody>
          <a:bodyPr/>
          <a:lstStyle/>
          <a:p>
            <a:endParaRPr lang="it-IT"/>
          </a:p>
        </p:txBody>
      </p:sp>
      <p:sp>
        <p:nvSpPr>
          <p:cNvPr id="60497" name="Line 81"/>
          <p:cNvSpPr>
            <a:spLocks noChangeShapeType="1"/>
          </p:cNvSpPr>
          <p:nvPr/>
        </p:nvSpPr>
        <p:spPr bwMode="auto">
          <a:xfrm flipV="1">
            <a:off x="908050" y="6092825"/>
            <a:ext cx="0" cy="388938"/>
          </a:xfrm>
          <a:prstGeom prst="line">
            <a:avLst/>
          </a:prstGeom>
          <a:noFill/>
          <a:ln w="6350">
            <a:solidFill>
              <a:srgbClr val="000000"/>
            </a:solidFill>
            <a:round/>
            <a:headEnd/>
            <a:tailEnd/>
          </a:ln>
        </p:spPr>
        <p:txBody>
          <a:bodyPr/>
          <a:lstStyle/>
          <a:p>
            <a:endParaRPr lang="it-IT"/>
          </a:p>
        </p:txBody>
      </p:sp>
      <p:sp>
        <p:nvSpPr>
          <p:cNvPr id="60498" name="Rectangle 82"/>
          <p:cNvSpPr>
            <a:spLocks noChangeArrowheads="1"/>
          </p:cNvSpPr>
          <p:nvPr/>
        </p:nvSpPr>
        <p:spPr bwMode="auto">
          <a:xfrm>
            <a:off x="1252538" y="4600575"/>
            <a:ext cx="342900" cy="1881188"/>
          </a:xfrm>
          <a:prstGeom prst="rect">
            <a:avLst/>
          </a:prstGeom>
          <a:solidFill>
            <a:srgbClr val="00FF00"/>
          </a:solidFill>
          <a:ln w="6350" algn="ctr">
            <a:solidFill>
              <a:srgbClr val="00FF00"/>
            </a:solidFill>
            <a:miter lim="800000"/>
            <a:headEnd/>
            <a:tailEnd/>
          </a:ln>
          <a:effectLst/>
        </p:spPr>
        <p:txBody>
          <a:bodyPr/>
          <a:lstStyle/>
          <a:p>
            <a:endParaRPr lang="it-IT"/>
          </a:p>
        </p:txBody>
      </p:sp>
      <p:sp>
        <p:nvSpPr>
          <p:cNvPr id="60499" name="Line 83"/>
          <p:cNvSpPr>
            <a:spLocks noChangeShapeType="1"/>
          </p:cNvSpPr>
          <p:nvPr/>
        </p:nvSpPr>
        <p:spPr bwMode="auto">
          <a:xfrm>
            <a:off x="1252538" y="4600575"/>
            <a:ext cx="342900" cy="3175"/>
          </a:xfrm>
          <a:prstGeom prst="line">
            <a:avLst/>
          </a:prstGeom>
          <a:noFill/>
          <a:ln w="6350">
            <a:solidFill>
              <a:srgbClr val="000000"/>
            </a:solidFill>
            <a:round/>
            <a:headEnd/>
            <a:tailEnd/>
          </a:ln>
        </p:spPr>
        <p:txBody>
          <a:bodyPr/>
          <a:lstStyle/>
          <a:p>
            <a:endParaRPr lang="it-IT"/>
          </a:p>
        </p:txBody>
      </p:sp>
      <p:sp>
        <p:nvSpPr>
          <p:cNvPr id="60500" name="Line 84"/>
          <p:cNvSpPr>
            <a:spLocks noChangeShapeType="1"/>
          </p:cNvSpPr>
          <p:nvPr/>
        </p:nvSpPr>
        <p:spPr bwMode="auto">
          <a:xfrm>
            <a:off x="1595438" y="4600575"/>
            <a:ext cx="0" cy="1881188"/>
          </a:xfrm>
          <a:prstGeom prst="line">
            <a:avLst/>
          </a:prstGeom>
          <a:noFill/>
          <a:ln w="6350">
            <a:solidFill>
              <a:srgbClr val="000000"/>
            </a:solidFill>
            <a:round/>
            <a:headEnd/>
            <a:tailEnd/>
          </a:ln>
        </p:spPr>
        <p:txBody>
          <a:bodyPr/>
          <a:lstStyle/>
          <a:p>
            <a:endParaRPr lang="it-IT"/>
          </a:p>
        </p:txBody>
      </p:sp>
      <p:sp>
        <p:nvSpPr>
          <p:cNvPr id="60501" name="Line 85"/>
          <p:cNvSpPr>
            <a:spLocks noChangeShapeType="1"/>
          </p:cNvSpPr>
          <p:nvPr/>
        </p:nvSpPr>
        <p:spPr bwMode="auto">
          <a:xfrm flipV="1">
            <a:off x="1252538" y="4600575"/>
            <a:ext cx="1587" cy="1881188"/>
          </a:xfrm>
          <a:prstGeom prst="line">
            <a:avLst/>
          </a:prstGeom>
          <a:noFill/>
          <a:ln w="6350">
            <a:solidFill>
              <a:srgbClr val="000000"/>
            </a:solidFill>
            <a:round/>
            <a:headEnd/>
            <a:tailEnd/>
          </a:ln>
        </p:spPr>
        <p:txBody>
          <a:bodyPr/>
          <a:lstStyle/>
          <a:p>
            <a:endParaRPr lang="it-IT"/>
          </a:p>
        </p:txBody>
      </p:sp>
      <p:sp>
        <p:nvSpPr>
          <p:cNvPr id="60502" name="Rectangle 86"/>
          <p:cNvSpPr>
            <a:spLocks noChangeArrowheads="1"/>
          </p:cNvSpPr>
          <p:nvPr/>
        </p:nvSpPr>
        <p:spPr bwMode="auto">
          <a:xfrm>
            <a:off x="1595438" y="5264150"/>
            <a:ext cx="344487" cy="1217613"/>
          </a:xfrm>
          <a:prstGeom prst="rect">
            <a:avLst/>
          </a:prstGeom>
          <a:solidFill>
            <a:srgbClr val="0000FF"/>
          </a:solidFill>
          <a:ln w="6350">
            <a:solidFill>
              <a:srgbClr val="00FFFF"/>
            </a:solidFill>
            <a:miter lim="800000"/>
            <a:headEnd/>
            <a:tailEnd/>
          </a:ln>
        </p:spPr>
        <p:txBody>
          <a:bodyPr/>
          <a:lstStyle/>
          <a:p>
            <a:endParaRPr lang="it-IT"/>
          </a:p>
        </p:txBody>
      </p:sp>
      <p:sp>
        <p:nvSpPr>
          <p:cNvPr id="60503" name="Line 87"/>
          <p:cNvSpPr>
            <a:spLocks noChangeShapeType="1"/>
          </p:cNvSpPr>
          <p:nvPr/>
        </p:nvSpPr>
        <p:spPr bwMode="auto">
          <a:xfrm>
            <a:off x="1595438" y="5264150"/>
            <a:ext cx="344487" cy="1588"/>
          </a:xfrm>
          <a:prstGeom prst="line">
            <a:avLst/>
          </a:prstGeom>
          <a:noFill/>
          <a:ln w="6350">
            <a:solidFill>
              <a:srgbClr val="000000"/>
            </a:solidFill>
            <a:round/>
            <a:headEnd/>
            <a:tailEnd/>
          </a:ln>
        </p:spPr>
        <p:txBody>
          <a:bodyPr/>
          <a:lstStyle/>
          <a:p>
            <a:endParaRPr lang="it-IT"/>
          </a:p>
        </p:txBody>
      </p:sp>
      <p:sp>
        <p:nvSpPr>
          <p:cNvPr id="60504" name="Line 88"/>
          <p:cNvSpPr>
            <a:spLocks noChangeShapeType="1"/>
          </p:cNvSpPr>
          <p:nvPr/>
        </p:nvSpPr>
        <p:spPr bwMode="auto">
          <a:xfrm>
            <a:off x="1939925" y="5264150"/>
            <a:ext cx="0" cy="1217613"/>
          </a:xfrm>
          <a:prstGeom prst="line">
            <a:avLst/>
          </a:prstGeom>
          <a:noFill/>
          <a:ln w="6350">
            <a:solidFill>
              <a:srgbClr val="000000"/>
            </a:solidFill>
            <a:round/>
            <a:headEnd/>
            <a:tailEnd/>
          </a:ln>
        </p:spPr>
        <p:txBody>
          <a:bodyPr/>
          <a:lstStyle/>
          <a:p>
            <a:endParaRPr lang="it-IT"/>
          </a:p>
        </p:txBody>
      </p:sp>
      <p:sp>
        <p:nvSpPr>
          <p:cNvPr id="60505" name="Line 89"/>
          <p:cNvSpPr>
            <a:spLocks noChangeShapeType="1"/>
          </p:cNvSpPr>
          <p:nvPr/>
        </p:nvSpPr>
        <p:spPr bwMode="auto">
          <a:xfrm flipV="1">
            <a:off x="1598613" y="5321300"/>
            <a:ext cx="0" cy="1219200"/>
          </a:xfrm>
          <a:prstGeom prst="line">
            <a:avLst/>
          </a:prstGeom>
          <a:noFill/>
          <a:ln w="6350">
            <a:solidFill>
              <a:srgbClr val="000000"/>
            </a:solidFill>
            <a:round/>
            <a:headEnd/>
            <a:tailEnd/>
          </a:ln>
        </p:spPr>
        <p:txBody>
          <a:bodyPr/>
          <a:lstStyle/>
          <a:p>
            <a:endParaRPr lang="it-IT"/>
          </a:p>
        </p:txBody>
      </p:sp>
      <p:sp>
        <p:nvSpPr>
          <p:cNvPr id="60506" name="Line 90"/>
          <p:cNvSpPr>
            <a:spLocks noChangeShapeType="1"/>
          </p:cNvSpPr>
          <p:nvPr/>
        </p:nvSpPr>
        <p:spPr bwMode="auto">
          <a:xfrm>
            <a:off x="736600" y="4959350"/>
            <a:ext cx="0" cy="276225"/>
          </a:xfrm>
          <a:prstGeom prst="line">
            <a:avLst/>
          </a:prstGeom>
          <a:noFill/>
          <a:ln w="3175">
            <a:solidFill>
              <a:srgbClr val="000000"/>
            </a:solidFill>
            <a:round/>
            <a:headEnd/>
            <a:tailEnd/>
          </a:ln>
        </p:spPr>
        <p:txBody>
          <a:bodyPr/>
          <a:lstStyle/>
          <a:p>
            <a:endParaRPr lang="it-IT"/>
          </a:p>
        </p:txBody>
      </p:sp>
      <p:sp>
        <p:nvSpPr>
          <p:cNvPr id="60507" name="Line 91"/>
          <p:cNvSpPr>
            <a:spLocks noChangeShapeType="1"/>
          </p:cNvSpPr>
          <p:nvPr/>
        </p:nvSpPr>
        <p:spPr bwMode="auto">
          <a:xfrm>
            <a:off x="723900" y="4959350"/>
            <a:ext cx="25400" cy="0"/>
          </a:xfrm>
          <a:prstGeom prst="line">
            <a:avLst/>
          </a:prstGeom>
          <a:noFill/>
          <a:ln w="3175">
            <a:solidFill>
              <a:srgbClr val="000000"/>
            </a:solidFill>
            <a:round/>
            <a:headEnd/>
            <a:tailEnd/>
          </a:ln>
        </p:spPr>
        <p:txBody>
          <a:bodyPr/>
          <a:lstStyle/>
          <a:p>
            <a:endParaRPr lang="it-IT"/>
          </a:p>
        </p:txBody>
      </p:sp>
      <p:sp>
        <p:nvSpPr>
          <p:cNvPr id="60508" name="Line 92"/>
          <p:cNvSpPr>
            <a:spLocks noChangeShapeType="1"/>
          </p:cNvSpPr>
          <p:nvPr/>
        </p:nvSpPr>
        <p:spPr bwMode="auto">
          <a:xfrm>
            <a:off x="1081088" y="6024563"/>
            <a:ext cx="0" cy="68262"/>
          </a:xfrm>
          <a:prstGeom prst="line">
            <a:avLst/>
          </a:prstGeom>
          <a:noFill/>
          <a:ln w="3175">
            <a:solidFill>
              <a:srgbClr val="000000"/>
            </a:solidFill>
            <a:round/>
            <a:headEnd/>
            <a:tailEnd/>
          </a:ln>
        </p:spPr>
        <p:txBody>
          <a:bodyPr/>
          <a:lstStyle/>
          <a:p>
            <a:endParaRPr lang="it-IT"/>
          </a:p>
        </p:txBody>
      </p:sp>
      <p:sp>
        <p:nvSpPr>
          <p:cNvPr id="60509" name="Line 93"/>
          <p:cNvSpPr>
            <a:spLocks noChangeShapeType="1"/>
          </p:cNvSpPr>
          <p:nvPr/>
        </p:nvSpPr>
        <p:spPr bwMode="auto">
          <a:xfrm>
            <a:off x="1068388" y="6024563"/>
            <a:ext cx="23812" cy="0"/>
          </a:xfrm>
          <a:prstGeom prst="line">
            <a:avLst/>
          </a:prstGeom>
          <a:noFill/>
          <a:ln w="3175">
            <a:solidFill>
              <a:srgbClr val="000000"/>
            </a:solidFill>
            <a:round/>
            <a:headEnd/>
            <a:tailEnd/>
          </a:ln>
        </p:spPr>
        <p:txBody>
          <a:bodyPr/>
          <a:lstStyle/>
          <a:p>
            <a:endParaRPr lang="it-IT"/>
          </a:p>
        </p:txBody>
      </p:sp>
      <p:sp>
        <p:nvSpPr>
          <p:cNvPr id="60510" name="Line 94"/>
          <p:cNvSpPr>
            <a:spLocks noChangeShapeType="1"/>
          </p:cNvSpPr>
          <p:nvPr/>
        </p:nvSpPr>
        <p:spPr bwMode="auto">
          <a:xfrm>
            <a:off x="1423988" y="4235450"/>
            <a:ext cx="3175" cy="365125"/>
          </a:xfrm>
          <a:prstGeom prst="line">
            <a:avLst/>
          </a:prstGeom>
          <a:noFill/>
          <a:ln w="3175">
            <a:solidFill>
              <a:srgbClr val="000000"/>
            </a:solidFill>
            <a:round/>
            <a:headEnd/>
            <a:tailEnd/>
          </a:ln>
        </p:spPr>
        <p:txBody>
          <a:bodyPr/>
          <a:lstStyle/>
          <a:p>
            <a:endParaRPr lang="it-IT"/>
          </a:p>
        </p:txBody>
      </p:sp>
      <p:sp>
        <p:nvSpPr>
          <p:cNvPr id="60511" name="Line 95"/>
          <p:cNvSpPr>
            <a:spLocks noChangeShapeType="1"/>
          </p:cNvSpPr>
          <p:nvPr/>
        </p:nvSpPr>
        <p:spPr bwMode="auto">
          <a:xfrm>
            <a:off x="1411288" y="4235450"/>
            <a:ext cx="25400" cy="1588"/>
          </a:xfrm>
          <a:prstGeom prst="line">
            <a:avLst/>
          </a:prstGeom>
          <a:noFill/>
          <a:ln w="3175">
            <a:solidFill>
              <a:srgbClr val="000000"/>
            </a:solidFill>
            <a:round/>
            <a:headEnd/>
            <a:tailEnd/>
          </a:ln>
        </p:spPr>
        <p:txBody>
          <a:bodyPr/>
          <a:lstStyle/>
          <a:p>
            <a:endParaRPr lang="it-IT"/>
          </a:p>
        </p:txBody>
      </p:sp>
      <p:sp>
        <p:nvSpPr>
          <p:cNvPr id="60512" name="Line 96"/>
          <p:cNvSpPr>
            <a:spLocks noChangeShapeType="1"/>
          </p:cNvSpPr>
          <p:nvPr/>
        </p:nvSpPr>
        <p:spPr bwMode="auto">
          <a:xfrm>
            <a:off x="1768475" y="4992688"/>
            <a:ext cx="0" cy="271462"/>
          </a:xfrm>
          <a:prstGeom prst="line">
            <a:avLst/>
          </a:prstGeom>
          <a:noFill/>
          <a:ln w="3175">
            <a:solidFill>
              <a:srgbClr val="000000"/>
            </a:solidFill>
            <a:round/>
            <a:headEnd/>
            <a:tailEnd/>
          </a:ln>
        </p:spPr>
        <p:txBody>
          <a:bodyPr/>
          <a:lstStyle/>
          <a:p>
            <a:endParaRPr lang="it-IT"/>
          </a:p>
        </p:txBody>
      </p:sp>
      <p:sp>
        <p:nvSpPr>
          <p:cNvPr id="60513" name="Line 97"/>
          <p:cNvSpPr>
            <a:spLocks noChangeShapeType="1"/>
          </p:cNvSpPr>
          <p:nvPr/>
        </p:nvSpPr>
        <p:spPr bwMode="auto">
          <a:xfrm>
            <a:off x="1754188" y="4992688"/>
            <a:ext cx="23812" cy="0"/>
          </a:xfrm>
          <a:prstGeom prst="line">
            <a:avLst/>
          </a:prstGeom>
          <a:noFill/>
          <a:ln w="3175">
            <a:solidFill>
              <a:srgbClr val="000000"/>
            </a:solidFill>
            <a:round/>
            <a:headEnd/>
            <a:tailEnd/>
          </a:ln>
        </p:spPr>
        <p:txBody>
          <a:bodyPr/>
          <a:lstStyle/>
          <a:p>
            <a:endParaRPr lang="it-IT"/>
          </a:p>
        </p:txBody>
      </p:sp>
      <p:sp>
        <p:nvSpPr>
          <p:cNvPr id="60514" name="Rectangle 98"/>
          <p:cNvSpPr>
            <a:spLocks noChangeArrowheads="1"/>
          </p:cNvSpPr>
          <p:nvPr/>
        </p:nvSpPr>
        <p:spPr bwMode="auto">
          <a:xfrm>
            <a:off x="323850" y="6421438"/>
            <a:ext cx="49213" cy="107950"/>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0</a:t>
            </a:r>
            <a:endParaRPr lang="it-IT">
              <a:cs typeface="Arial" charset="0"/>
            </a:endParaRPr>
          </a:p>
        </p:txBody>
      </p:sp>
      <p:sp>
        <p:nvSpPr>
          <p:cNvPr id="60515" name="Rectangle 99"/>
          <p:cNvSpPr>
            <a:spLocks noChangeArrowheads="1"/>
          </p:cNvSpPr>
          <p:nvPr/>
        </p:nvSpPr>
        <p:spPr bwMode="auto">
          <a:xfrm>
            <a:off x="298450" y="5735638"/>
            <a:ext cx="100013" cy="104775"/>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10</a:t>
            </a:r>
            <a:endParaRPr lang="it-IT">
              <a:cs typeface="Arial" charset="0"/>
            </a:endParaRPr>
          </a:p>
        </p:txBody>
      </p:sp>
      <p:sp>
        <p:nvSpPr>
          <p:cNvPr id="60516" name="Rectangle 100"/>
          <p:cNvSpPr>
            <a:spLocks noChangeArrowheads="1"/>
          </p:cNvSpPr>
          <p:nvPr/>
        </p:nvSpPr>
        <p:spPr bwMode="auto">
          <a:xfrm>
            <a:off x="298450" y="5048250"/>
            <a:ext cx="100013" cy="107950"/>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20</a:t>
            </a:r>
            <a:endParaRPr lang="it-IT">
              <a:cs typeface="Arial" charset="0"/>
            </a:endParaRPr>
          </a:p>
        </p:txBody>
      </p:sp>
      <p:sp>
        <p:nvSpPr>
          <p:cNvPr id="60517" name="Rectangle 101"/>
          <p:cNvSpPr>
            <a:spLocks noChangeArrowheads="1"/>
          </p:cNvSpPr>
          <p:nvPr/>
        </p:nvSpPr>
        <p:spPr bwMode="auto">
          <a:xfrm>
            <a:off x="298450" y="4357688"/>
            <a:ext cx="100013" cy="107950"/>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30</a:t>
            </a:r>
            <a:endParaRPr lang="it-IT">
              <a:cs typeface="Arial" charset="0"/>
            </a:endParaRPr>
          </a:p>
        </p:txBody>
      </p:sp>
      <p:sp>
        <p:nvSpPr>
          <p:cNvPr id="60518" name="Line 102"/>
          <p:cNvSpPr>
            <a:spLocks noChangeShapeType="1"/>
          </p:cNvSpPr>
          <p:nvPr/>
        </p:nvSpPr>
        <p:spPr bwMode="auto">
          <a:xfrm>
            <a:off x="366713" y="6481763"/>
            <a:ext cx="26987" cy="0"/>
          </a:xfrm>
          <a:prstGeom prst="line">
            <a:avLst/>
          </a:prstGeom>
          <a:noFill/>
          <a:ln w="7938">
            <a:solidFill>
              <a:srgbClr val="000000"/>
            </a:solidFill>
            <a:round/>
            <a:headEnd/>
            <a:tailEnd/>
          </a:ln>
        </p:spPr>
        <p:txBody>
          <a:bodyPr/>
          <a:lstStyle/>
          <a:p>
            <a:endParaRPr lang="it-IT"/>
          </a:p>
        </p:txBody>
      </p:sp>
      <p:sp>
        <p:nvSpPr>
          <p:cNvPr id="60519" name="Line 103"/>
          <p:cNvSpPr>
            <a:spLocks noChangeShapeType="1"/>
          </p:cNvSpPr>
          <p:nvPr/>
        </p:nvSpPr>
        <p:spPr bwMode="auto">
          <a:xfrm>
            <a:off x="381000" y="6135688"/>
            <a:ext cx="12700" cy="3175"/>
          </a:xfrm>
          <a:prstGeom prst="line">
            <a:avLst/>
          </a:prstGeom>
          <a:noFill/>
          <a:ln w="7938">
            <a:solidFill>
              <a:srgbClr val="000000"/>
            </a:solidFill>
            <a:round/>
            <a:headEnd/>
            <a:tailEnd/>
          </a:ln>
        </p:spPr>
        <p:txBody>
          <a:bodyPr/>
          <a:lstStyle/>
          <a:p>
            <a:endParaRPr lang="it-IT"/>
          </a:p>
        </p:txBody>
      </p:sp>
      <p:sp>
        <p:nvSpPr>
          <p:cNvPr id="60520" name="Line 104"/>
          <p:cNvSpPr>
            <a:spLocks noChangeShapeType="1"/>
          </p:cNvSpPr>
          <p:nvPr/>
        </p:nvSpPr>
        <p:spPr bwMode="auto">
          <a:xfrm>
            <a:off x="366713" y="5794375"/>
            <a:ext cx="26987" cy="0"/>
          </a:xfrm>
          <a:prstGeom prst="line">
            <a:avLst/>
          </a:prstGeom>
          <a:noFill/>
          <a:ln w="7938">
            <a:solidFill>
              <a:srgbClr val="000000"/>
            </a:solidFill>
            <a:round/>
            <a:headEnd/>
            <a:tailEnd/>
          </a:ln>
        </p:spPr>
        <p:txBody>
          <a:bodyPr/>
          <a:lstStyle/>
          <a:p>
            <a:endParaRPr lang="it-IT"/>
          </a:p>
        </p:txBody>
      </p:sp>
      <p:sp>
        <p:nvSpPr>
          <p:cNvPr id="60521" name="Line 105"/>
          <p:cNvSpPr>
            <a:spLocks noChangeShapeType="1"/>
          </p:cNvSpPr>
          <p:nvPr/>
        </p:nvSpPr>
        <p:spPr bwMode="auto">
          <a:xfrm>
            <a:off x="381000" y="5451475"/>
            <a:ext cx="12700" cy="0"/>
          </a:xfrm>
          <a:prstGeom prst="line">
            <a:avLst/>
          </a:prstGeom>
          <a:noFill/>
          <a:ln w="7938">
            <a:solidFill>
              <a:srgbClr val="000000"/>
            </a:solidFill>
            <a:round/>
            <a:headEnd/>
            <a:tailEnd/>
          </a:ln>
        </p:spPr>
        <p:txBody>
          <a:bodyPr/>
          <a:lstStyle/>
          <a:p>
            <a:endParaRPr lang="it-IT"/>
          </a:p>
        </p:txBody>
      </p:sp>
      <p:sp>
        <p:nvSpPr>
          <p:cNvPr id="60522" name="Line 106"/>
          <p:cNvSpPr>
            <a:spLocks noChangeShapeType="1"/>
          </p:cNvSpPr>
          <p:nvPr/>
        </p:nvSpPr>
        <p:spPr bwMode="auto">
          <a:xfrm>
            <a:off x="366713" y="5106988"/>
            <a:ext cx="26987" cy="0"/>
          </a:xfrm>
          <a:prstGeom prst="line">
            <a:avLst/>
          </a:prstGeom>
          <a:noFill/>
          <a:ln w="7938">
            <a:solidFill>
              <a:srgbClr val="000000"/>
            </a:solidFill>
            <a:round/>
            <a:headEnd/>
            <a:tailEnd/>
          </a:ln>
        </p:spPr>
        <p:txBody>
          <a:bodyPr/>
          <a:lstStyle/>
          <a:p>
            <a:endParaRPr lang="it-IT"/>
          </a:p>
        </p:txBody>
      </p:sp>
      <p:sp>
        <p:nvSpPr>
          <p:cNvPr id="60523" name="Line 107"/>
          <p:cNvSpPr>
            <a:spLocks noChangeShapeType="1"/>
          </p:cNvSpPr>
          <p:nvPr/>
        </p:nvSpPr>
        <p:spPr bwMode="auto">
          <a:xfrm>
            <a:off x="381000" y="4759325"/>
            <a:ext cx="12700" cy="3175"/>
          </a:xfrm>
          <a:prstGeom prst="line">
            <a:avLst/>
          </a:prstGeom>
          <a:noFill/>
          <a:ln w="7938">
            <a:solidFill>
              <a:srgbClr val="000000"/>
            </a:solidFill>
            <a:round/>
            <a:headEnd/>
            <a:tailEnd/>
          </a:ln>
        </p:spPr>
        <p:txBody>
          <a:bodyPr/>
          <a:lstStyle/>
          <a:p>
            <a:endParaRPr lang="it-IT"/>
          </a:p>
        </p:txBody>
      </p:sp>
      <p:sp>
        <p:nvSpPr>
          <p:cNvPr id="60524" name="Line 108"/>
          <p:cNvSpPr>
            <a:spLocks noChangeShapeType="1"/>
          </p:cNvSpPr>
          <p:nvPr/>
        </p:nvSpPr>
        <p:spPr bwMode="auto">
          <a:xfrm>
            <a:off x="366713" y="4419600"/>
            <a:ext cx="26987" cy="0"/>
          </a:xfrm>
          <a:prstGeom prst="line">
            <a:avLst/>
          </a:prstGeom>
          <a:noFill/>
          <a:ln w="7938">
            <a:solidFill>
              <a:srgbClr val="000000"/>
            </a:solidFill>
            <a:round/>
            <a:headEnd/>
            <a:tailEnd/>
          </a:ln>
        </p:spPr>
        <p:txBody>
          <a:bodyPr/>
          <a:lstStyle/>
          <a:p>
            <a:endParaRPr lang="it-IT"/>
          </a:p>
        </p:txBody>
      </p:sp>
      <p:sp>
        <p:nvSpPr>
          <p:cNvPr id="60525" name="Line 109"/>
          <p:cNvSpPr>
            <a:spLocks noChangeShapeType="1"/>
          </p:cNvSpPr>
          <p:nvPr/>
        </p:nvSpPr>
        <p:spPr bwMode="auto">
          <a:xfrm flipV="1">
            <a:off x="393700" y="4143375"/>
            <a:ext cx="0" cy="2338388"/>
          </a:xfrm>
          <a:prstGeom prst="line">
            <a:avLst/>
          </a:prstGeom>
          <a:noFill/>
          <a:ln w="7938">
            <a:solidFill>
              <a:srgbClr val="000000"/>
            </a:solidFill>
            <a:round/>
            <a:headEnd/>
            <a:tailEnd/>
          </a:ln>
        </p:spPr>
        <p:txBody>
          <a:bodyPr/>
          <a:lstStyle/>
          <a:p>
            <a:endParaRPr lang="it-IT"/>
          </a:p>
        </p:txBody>
      </p:sp>
      <p:sp>
        <p:nvSpPr>
          <p:cNvPr id="60526" name="Rectangle 110"/>
          <p:cNvSpPr>
            <a:spLocks noChangeArrowheads="1"/>
          </p:cNvSpPr>
          <p:nvPr/>
        </p:nvSpPr>
        <p:spPr bwMode="auto">
          <a:xfrm rot="16200000">
            <a:off x="-334169" y="5312569"/>
            <a:ext cx="982663" cy="136525"/>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Total duration (sec)</a:t>
            </a:r>
            <a:endParaRPr lang="it-IT">
              <a:cs typeface="Arial" charset="0"/>
            </a:endParaRPr>
          </a:p>
        </p:txBody>
      </p:sp>
      <p:sp>
        <p:nvSpPr>
          <p:cNvPr id="60527" name="Line 111"/>
          <p:cNvSpPr>
            <a:spLocks noChangeShapeType="1"/>
          </p:cNvSpPr>
          <p:nvPr/>
        </p:nvSpPr>
        <p:spPr bwMode="auto">
          <a:xfrm>
            <a:off x="393700" y="6488113"/>
            <a:ext cx="1658938" cy="3175"/>
          </a:xfrm>
          <a:prstGeom prst="line">
            <a:avLst/>
          </a:prstGeom>
          <a:noFill/>
          <a:ln w="6350">
            <a:solidFill>
              <a:srgbClr val="000000"/>
            </a:solidFill>
            <a:round/>
            <a:headEnd/>
            <a:tailEnd/>
          </a:ln>
        </p:spPr>
        <p:txBody>
          <a:bodyPr/>
          <a:lstStyle/>
          <a:p>
            <a:endParaRPr lang="it-IT"/>
          </a:p>
        </p:txBody>
      </p:sp>
      <p:sp>
        <p:nvSpPr>
          <p:cNvPr id="60528" name="AutoShape 112"/>
          <p:cNvSpPr>
            <a:spLocks/>
          </p:cNvSpPr>
          <p:nvPr/>
        </p:nvSpPr>
        <p:spPr bwMode="auto">
          <a:xfrm rot="5400000">
            <a:off x="885032" y="4593431"/>
            <a:ext cx="82550" cy="347663"/>
          </a:xfrm>
          <a:prstGeom prst="leftBrace">
            <a:avLst>
              <a:gd name="adj1" fmla="val 35096"/>
              <a:gd name="adj2" fmla="val 50000"/>
            </a:avLst>
          </a:prstGeom>
          <a:noFill/>
          <a:ln w="9525">
            <a:solidFill>
              <a:schemeClr val="tx1"/>
            </a:solidFill>
            <a:round/>
            <a:headEnd/>
            <a:tailEnd/>
          </a:ln>
          <a:effectLst/>
        </p:spPr>
        <p:txBody>
          <a:bodyPr wrap="none" anchor="ctr"/>
          <a:lstStyle/>
          <a:p>
            <a:endParaRPr lang="it-IT"/>
          </a:p>
        </p:txBody>
      </p:sp>
      <p:sp>
        <p:nvSpPr>
          <p:cNvPr id="60529" name="AutoShape 113"/>
          <p:cNvSpPr>
            <a:spLocks/>
          </p:cNvSpPr>
          <p:nvPr/>
        </p:nvSpPr>
        <p:spPr bwMode="auto">
          <a:xfrm rot="5400000">
            <a:off x="1580357" y="3902868"/>
            <a:ext cx="82550" cy="347663"/>
          </a:xfrm>
          <a:prstGeom prst="leftBrace">
            <a:avLst>
              <a:gd name="adj1" fmla="val 35096"/>
              <a:gd name="adj2" fmla="val 50000"/>
            </a:avLst>
          </a:prstGeom>
          <a:noFill/>
          <a:ln w="9525">
            <a:solidFill>
              <a:schemeClr val="tx1"/>
            </a:solidFill>
            <a:round/>
            <a:headEnd/>
            <a:tailEnd/>
          </a:ln>
          <a:effectLst/>
        </p:spPr>
        <p:txBody>
          <a:bodyPr wrap="none" anchor="ctr"/>
          <a:lstStyle/>
          <a:p>
            <a:endParaRPr lang="it-IT"/>
          </a:p>
        </p:txBody>
      </p:sp>
      <p:sp>
        <p:nvSpPr>
          <p:cNvPr id="60530" name="Text Box 114"/>
          <p:cNvSpPr txBox="1">
            <a:spLocks noChangeArrowheads="1"/>
          </p:cNvSpPr>
          <p:nvPr/>
        </p:nvSpPr>
        <p:spPr bwMode="auto">
          <a:xfrm>
            <a:off x="781050" y="4486275"/>
            <a:ext cx="252413" cy="365125"/>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sp>
        <p:nvSpPr>
          <p:cNvPr id="60531" name="Text Box 115"/>
          <p:cNvSpPr txBox="1">
            <a:spLocks noChangeArrowheads="1"/>
          </p:cNvSpPr>
          <p:nvPr/>
        </p:nvSpPr>
        <p:spPr bwMode="auto">
          <a:xfrm>
            <a:off x="1481138" y="3805238"/>
            <a:ext cx="252412" cy="368300"/>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sp>
        <p:nvSpPr>
          <p:cNvPr id="60532" name="AutoShape 116"/>
          <p:cNvSpPr>
            <a:spLocks/>
          </p:cNvSpPr>
          <p:nvPr/>
        </p:nvSpPr>
        <p:spPr bwMode="auto">
          <a:xfrm rot="5400000" flipV="1">
            <a:off x="1373982" y="3529806"/>
            <a:ext cx="114300" cy="712787"/>
          </a:xfrm>
          <a:prstGeom prst="leftBracket">
            <a:avLst>
              <a:gd name="adj" fmla="val 51968"/>
            </a:avLst>
          </a:prstGeom>
          <a:noFill/>
          <a:ln w="9525">
            <a:solidFill>
              <a:schemeClr val="tx1"/>
            </a:solidFill>
            <a:round/>
            <a:headEnd/>
            <a:tailEnd/>
          </a:ln>
          <a:effectLst/>
        </p:spPr>
        <p:txBody>
          <a:bodyPr wrap="none" anchor="ctr"/>
          <a:lstStyle/>
          <a:p>
            <a:endParaRPr lang="it-IT"/>
          </a:p>
        </p:txBody>
      </p:sp>
      <p:sp>
        <p:nvSpPr>
          <p:cNvPr id="60533" name="Text Box 117"/>
          <p:cNvSpPr txBox="1">
            <a:spLocks noChangeArrowheads="1"/>
          </p:cNvSpPr>
          <p:nvPr/>
        </p:nvSpPr>
        <p:spPr bwMode="auto">
          <a:xfrm>
            <a:off x="1317625" y="3549650"/>
            <a:ext cx="252413" cy="273050"/>
          </a:xfrm>
          <a:prstGeom prst="rect">
            <a:avLst/>
          </a:prstGeom>
          <a:noFill/>
          <a:ln w="9525">
            <a:noFill/>
            <a:miter lim="800000"/>
            <a:headEnd/>
            <a:tailEnd/>
          </a:ln>
          <a:effectLst/>
        </p:spPr>
        <p:txBody>
          <a:bodyPr>
            <a:spAutoFit/>
          </a:bodyPr>
          <a:lstStyle/>
          <a:p>
            <a:pPr>
              <a:spcBef>
                <a:spcPct val="50000"/>
              </a:spcBef>
            </a:pPr>
            <a:r>
              <a:rPr lang="it-IT" sz="1200">
                <a:cs typeface="Arial" charset="0"/>
              </a:rPr>
              <a:t>§</a:t>
            </a:r>
          </a:p>
        </p:txBody>
      </p:sp>
      <p:sp>
        <p:nvSpPr>
          <p:cNvPr id="60534" name="Text Box 118"/>
          <p:cNvSpPr txBox="1">
            <a:spLocks noChangeArrowheads="1"/>
          </p:cNvSpPr>
          <p:nvPr/>
        </p:nvSpPr>
        <p:spPr bwMode="auto">
          <a:xfrm>
            <a:off x="3436938" y="3713163"/>
            <a:ext cx="254000" cy="276225"/>
          </a:xfrm>
          <a:prstGeom prst="rect">
            <a:avLst/>
          </a:prstGeom>
          <a:noFill/>
          <a:ln w="9525">
            <a:noFill/>
            <a:miter lim="800000"/>
            <a:headEnd/>
            <a:tailEnd/>
          </a:ln>
          <a:effectLst/>
        </p:spPr>
        <p:txBody>
          <a:bodyPr>
            <a:spAutoFit/>
          </a:bodyPr>
          <a:lstStyle/>
          <a:p>
            <a:pPr>
              <a:spcBef>
                <a:spcPct val="50000"/>
              </a:spcBef>
            </a:pPr>
            <a:r>
              <a:rPr lang="it-IT" sz="1200">
                <a:cs typeface="Arial" charset="0"/>
              </a:rPr>
              <a:t>§</a:t>
            </a:r>
          </a:p>
        </p:txBody>
      </p:sp>
      <p:sp>
        <p:nvSpPr>
          <p:cNvPr id="60535" name="AutoShape 119"/>
          <p:cNvSpPr>
            <a:spLocks/>
          </p:cNvSpPr>
          <p:nvPr/>
        </p:nvSpPr>
        <p:spPr bwMode="auto">
          <a:xfrm rot="5400000">
            <a:off x="3708401" y="4138612"/>
            <a:ext cx="87312" cy="366713"/>
          </a:xfrm>
          <a:prstGeom prst="leftBrace">
            <a:avLst>
              <a:gd name="adj1" fmla="val 35000"/>
              <a:gd name="adj2" fmla="val 50000"/>
            </a:avLst>
          </a:prstGeom>
          <a:noFill/>
          <a:ln w="9525">
            <a:solidFill>
              <a:schemeClr val="tx1"/>
            </a:solidFill>
            <a:round/>
            <a:headEnd/>
            <a:tailEnd/>
          </a:ln>
          <a:effectLst/>
        </p:spPr>
        <p:txBody>
          <a:bodyPr wrap="none" anchor="ctr"/>
          <a:lstStyle/>
          <a:p>
            <a:endParaRPr lang="it-IT"/>
          </a:p>
        </p:txBody>
      </p:sp>
      <p:sp>
        <p:nvSpPr>
          <p:cNvPr id="60536" name="Text Box 120"/>
          <p:cNvSpPr txBox="1">
            <a:spLocks noChangeArrowheads="1"/>
          </p:cNvSpPr>
          <p:nvPr/>
        </p:nvSpPr>
        <p:spPr bwMode="auto">
          <a:xfrm>
            <a:off x="3608388" y="4027488"/>
            <a:ext cx="250825" cy="366712"/>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sp>
        <p:nvSpPr>
          <p:cNvPr id="60537" name="AutoShape 121"/>
          <p:cNvSpPr>
            <a:spLocks/>
          </p:cNvSpPr>
          <p:nvPr/>
        </p:nvSpPr>
        <p:spPr bwMode="auto">
          <a:xfrm rot="5400000" flipV="1">
            <a:off x="3490913" y="3743325"/>
            <a:ext cx="122238" cy="750887"/>
          </a:xfrm>
          <a:prstGeom prst="leftBracket">
            <a:avLst>
              <a:gd name="adj" fmla="val 51190"/>
            </a:avLst>
          </a:prstGeom>
          <a:noFill/>
          <a:ln w="9525">
            <a:solidFill>
              <a:schemeClr val="tx1"/>
            </a:solidFill>
            <a:round/>
            <a:headEnd/>
            <a:tailEnd/>
          </a:ln>
          <a:effectLst/>
        </p:spPr>
        <p:txBody>
          <a:bodyPr wrap="none" anchor="ctr"/>
          <a:lstStyle/>
          <a:p>
            <a:endParaRPr lang="it-IT"/>
          </a:p>
        </p:txBody>
      </p:sp>
      <p:sp>
        <p:nvSpPr>
          <p:cNvPr id="60538" name="AutoShape 122"/>
          <p:cNvSpPr>
            <a:spLocks/>
          </p:cNvSpPr>
          <p:nvPr/>
        </p:nvSpPr>
        <p:spPr bwMode="auto">
          <a:xfrm rot="5400000">
            <a:off x="2951956" y="4163220"/>
            <a:ext cx="85725" cy="366712"/>
          </a:xfrm>
          <a:prstGeom prst="leftBrace">
            <a:avLst>
              <a:gd name="adj1" fmla="val 35648"/>
              <a:gd name="adj2" fmla="val 50000"/>
            </a:avLst>
          </a:prstGeom>
          <a:noFill/>
          <a:ln w="9525">
            <a:solidFill>
              <a:schemeClr val="tx1"/>
            </a:solidFill>
            <a:round/>
            <a:headEnd/>
            <a:tailEnd/>
          </a:ln>
          <a:effectLst/>
        </p:spPr>
        <p:txBody>
          <a:bodyPr wrap="none" anchor="ctr"/>
          <a:lstStyle/>
          <a:p>
            <a:endParaRPr lang="it-IT"/>
          </a:p>
        </p:txBody>
      </p:sp>
      <p:sp>
        <p:nvSpPr>
          <p:cNvPr id="60539" name="Text Box 123"/>
          <p:cNvSpPr txBox="1">
            <a:spLocks noChangeArrowheads="1"/>
          </p:cNvSpPr>
          <p:nvPr/>
        </p:nvSpPr>
        <p:spPr bwMode="auto">
          <a:xfrm>
            <a:off x="2870200" y="4054475"/>
            <a:ext cx="254000" cy="366713"/>
          </a:xfrm>
          <a:prstGeom prst="rect">
            <a:avLst/>
          </a:prstGeom>
          <a:noFill/>
          <a:ln w="9525">
            <a:noFill/>
            <a:miter lim="800000"/>
            <a:headEnd/>
            <a:tailEnd/>
          </a:ln>
          <a:effectLst/>
        </p:spPr>
        <p:txBody>
          <a:bodyPr>
            <a:spAutoFit/>
          </a:bodyPr>
          <a:lstStyle/>
          <a:p>
            <a:pPr>
              <a:spcBef>
                <a:spcPct val="50000"/>
              </a:spcBef>
            </a:pPr>
            <a:r>
              <a:rPr lang="it-IT">
                <a:cs typeface="Arial" charset="0"/>
              </a:rPr>
              <a:t>*</a:t>
            </a:r>
          </a:p>
        </p:txBody>
      </p:sp>
      <p:sp>
        <p:nvSpPr>
          <p:cNvPr id="60540" name="Rectangle 124"/>
          <p:cNvSpPr>
            <a:spLocks noChangeArrowheads="1"/>
          </p:cNvSpPr>
          <p:nvPr/>
        </p:nvSpPr>
        <p:spPr bwMode="auto">
          <a:xfrm>
            <a:off x="2693988" y="5229225"/>
            <a:ext cx="339725" cy="1250950"/>
          </a:xfrm>
          <a:prstGeom prst="rect">
            <a:avLst/>
          </a:prstGeom>
          <a:solidFill>
            <a:srgbClr val="000000"/>
          </a:solidFill>
          <a:ln w="6350" algn="ctr">
            <a:solidFill>
              <a:srgbClr val="FF0000"/>
            </a:solidFill>
            <a:miter lim="800000"/>
            <a:headEnd/>
            <a:tailEnd/>
          </a:ln>
          <a:effectLst/>
        </p:spPr>
        <p:txBody>
          <a:bodyPr/>
          <a:lstStyle/>
          <a:p>
            <a:endParaRPr lang="it-IT"/>
          </a:p>
        </p:txBody>
      </p:sp>
      <p:sp>
        <p:nvSpPr>
          <p:cNvPr id="60541" name="Line 125"/>
          <p:cNvSpPr>
            <a:spLocks noChangeShapeType="1"/>
          </p:cNvSpPr>
          <p:nvPr/>
        </p:nvSpPr>
        <p:spPr bwMode="auto">
          <a:xfrm>
            <a:off x="2693988" y="5229225"/>
            <a:ext cx="339725" cy="1588"/>
          </a:xfrm>
          <a:prstGeom prst="line">
            <a:avLst/>
          </a:prstGeom>
          <a:noFill/>
          <a:ln w="6350">
            <a:solidFill>
              <a:srgbClr val="000000"/>
            </a:solidFill>
            <a:round/>
            <a:headEnd/>
            <a:tailEnd/>
          </a:ln>
        </p:spPr>
        <p:txBody>
          <a:bodyPr/>
          <a:lstStyle/>
          <a:p>
            <a:endParaRPr lang="it-IT"/>
          </a:p>
        </p:txBody>
      </p:sp>
      <p:sp>
        <p:nvSpPr>
          <p:cNvPr id="60542" name="Line 126"/>
          <p:cNvSpPr>
            <a:spLocks noChangeShapeType="1"/>
          </p:cNvSpPr>
          <p:nvPr/>
        </p:nvSpPr>
        <p:spPr bwMode="auto">
          <a:xfrm>
            <a:off x="3033713" y="5229225"/>
            <a:ext cx="1587" cy="1250950"/>
          </a:xfrm>
          <a:prstGeom prst="line">
            <a:avLst/>
          </a:prstGeom>
          <a:noFill/>
          <a:ln w="6350">
            <a:solidFill>
              <a:srgbClr val="000000"/>
            </a:solidFill>
            <a:round/>
            <a:headEnd/>
            <a:tailEnd/>
          </a:ln>
        </p:spPr>
        <p:txBody>
          <a:bodyPr/>
          <a:lstStyle/>
          <a:p>
            <a:endParaRPr lang="it-IT"/>
          </a:p>
        </p:txBody>
      </p:sp>
      <p:sp>
        <p:nvSpPr>
          <p:cNvPr id="60543" name="Line 127"/>
          <p:cNvSpPr>
            <a:spLocks noChangeShapeType="1"/>
          </p:cNvSpPr>
          <p:nvPr/>
        </p:nvSpPr>
        <p:spPr bwMode="auto">
          <a:xfrm flipV="1">
            <a:off x="2693988" y="5229225"/>
            <a:ext cx="0" cy="1250950"/>
          </a:xfrm>
          <a:prstGeom prst="line">
            <a:avLst/>
          </a:prstGeom>
          <a:noFill/>
          <a:ln w="6350">
            <a:solidFill>
              <a:srgbClr val="000000"/>
            </a:solidFill>
            <a:round/>
            <a:headEnd/>
            <a:tailEnd/>
          </a:ln>
        </p:spPr>
        <p:txBody>
          <a:bodyPr/>
          <a:lstStyle/>
          <a:p>
            <a:endParaRPr lang="it-IT"/>
          </a:p>
        </p:txBody>
      </p:sp>
      <p:sp>
        <p:nvSpPr>
          <p:cNvPr id="60544" name="Rectangle 128"/>
          <p:cNvSpPr>
            <a:spLocks noChangeArrowheads="1"/>
          </p:cNvSpPr>
          <p:nvPr/>
        </p:nvSpPr>
        <p:spPr bwMode="auto">
          <a:xfrm>
            <a:off x="3033713" y="4764088"/>
            <a:ext cx="339725" cy="1716087"/>
          </a:xfrm>
          <a:prstGeom prst="rect">
            <a:avLst/>
          </a:prstGeom>
          <a:solidFill>
            <a:srgbClr val="FF0000"/>
          </a:solidFill>
          <a:ln w="6350" algn="ctr">
            <a:solidFill>
              <a:srgbClr val="00FF00"/>
            </a:solidFill>
            <a:miter lim="800000"/>
            <a:headEnd/>
            <a:tailEnd/>
          </a:ln>
          <a:effectLst/>
        </p:spPr>
        <p:txBody>
          <a:bodyPr/>
          <a:lstStyle/>
          <a:p>
            <a:pPr defTabSz="2571750"/>
            <a:endParaRPr lang="it-IT" sz="4300">
              <a:cs typeface="Arial" charset="0"/>
            </a:endParaRPr>
          </a:p>
        </p:txBody>
      </p:sp>
      <p:sp>
        <p:nvSpPr>
          <p:cNvPr id="60545" name="Line 129"/>
          <p:cNvSpPr>
            <a:spLocks noChangeShapeType="1"/>
          </p:cNvSpPr>
          <p:nvPr/>
        </p:nvSpPr>
        <p:spPr bwMode="auto">
          <a:xfrm>
            <a:off x="3033713" y="4764088"/>
            <a:ext cx="339725" cy="1587"/>
          </a:xfrm>
          <a:prstGeom prst="line">
            <a:avLst/>
          </a:prstGeom>
          <a:noFill/>
          <a:ln w="6350">
            <a:solidFill>
              <a:srgbClr val="000000"/>
            </a:solidFill>
            <a:round/>
            <a:headEnd/>
            <a:tailEnd/>
          </a:ln>
        </p:spPr>
        <p:txBody>
          <a:bodyPr/>
          <a:lstStyle/>
          <a:p>
            <a:endParaRPr lang="it-IT"/>
          </a:p>
        </p:txBody>
      </p:sp>
      <p:sp>
        <p:nvSpPr>
          <p:cNvPr id="60546" name="Line 130"/>
          <p:cNvSpPr>
            <a:spLocks noChangeShapeType="1"/>
          </p:cNvSpPr>
          <p:nvPr/>
        </p:nvSpPr>
        <p:spPr bwMode="auto">
          <a:xfrm>
            <a:off x="3373438" y="4764088"/>
            <a:ext cx="1587" cy="1716087"/>
          </a:xfrm>
          <a:prstGeom prst="line">
            <a:avLst/>
          </a:prstGeom>
          <a:noFill/>
          <a:ln w="6350">
            <a:solidFill>
              <a:srgbClr val="000000"/>
            </a:solidFill>
            <a:round/>
            <a:headEnd/>
            <a:tailEnd/>
          </a:ln>
        </p:spPr>
        <p:txBody>
          <a:bodyPr/>
          <a:lstStyle/>
          <a:p>
            <a:endParaRPr lang="it-IT"/>
          </a:p>
        </p:txBody>
      </p:sp>
      <p:sp>
        <p:nvSpPr>
          <p:cNvPr id="60547" name="Line 131"/>
          <p:cNvSpPr>
            <a:spLocks noChangeShapeType="1"/>
          </p:cNvSpPr>
          <p:nvPr/>
        </p:nvSpPr>
        <p:spPr bwMode="auto">
          <a:xfrm flipV="1">
            <a:off x="3033713" y="4764088"/>
            <a:ext cx="1587" cy="1716087"/>
          </a:xfrm>
          <a:prstGeom prst="line">
            <a:avLst/>
          </a:prstGeom>
          <a:noFill/>
          <a:ln w="6350">
            <a:solidFill>
              <a:srgbClr val="000000"/>
            </a:solidFill>
            <a:round/>
            <a:headEnd/>
            <a:tailEnd/>
          </a:ln>
        </p:spPr>
        <p:txBody>
          <a:bodyPr/>
          <a:lstStyle/>
          <a:p>
            <a:endParaRPr lang="it-IT"/>
          </a:p>
        </p:txBody>
      </p:sp>
      <p:sp>
        <p:nvSpPr>
          <p:cNvPr id="60548" name="Rectangle 132"/>
          <p:cNvSpPr>
            <a:spLocks noChangeArrowheads="1"/>
          </p:cNvSpPr>
          <p:nvPr/>
        </p:nvSpPr>
        <p:spPr bwMode="auto">
          <a:xfrm>
            <a:off x="3375025" y="5499100"/>
            <a:ext cx="339725" cy="981075"/>
          </a:xfrm>
          <a:prstGeom prst="rect">
            <a:avLst/>
          </a:prstGeom>
          <a:solidFill>
            <a:srgbClr val="00FF00"/>
          </a:solidFill>
          <a:ln w="6350" algn="ctr">
            <a:solidFill>
              <a:srgbClr val="00FF00"/>
            </a:solidFill>
            <a:miter lim="800000"/>
            <a:headEnd/>
            <a:tailEnd/>
          </a:ln>
          <a:effectLst/>
        </p:spPr>
        <p:txBody>
          <a:bodyPr/>
          <a:lstStyle/>
          <a:p>
            <a:endParaRPr lang="it-IT"/>
          </a:p>
        </p:txBody>
      </p:sp>
      <p:sp>
        <p:nvSpPr>
          <p:cNvPr id="60549" name="Line 133"/>
          <p:cNvSpPr>
            <a:spLocks noChangeShapeType="1"/>
          </p:cNvSpPr>
          <p:nvPr/>
        </p:nvSpPr>
        <p:spPr bwMode="auto">
          <a:xfrm>
            <a:off x="3375025" y="5499100"/>
            <a:ext cx="339725" cy="1588"/>
          </a:xfrm>
          <a:prstGeom prst="line">
            <a:avLst/>
          </a:prstGeom>
          <a:noFill/>
          <a:ln w="6350">
            <a:solidFill>
              <a:srgbClr val="000000"/>
            </a:solidFill>
            <a:round/>
            <a:headEnd/>
            <a:tailEnd/>
          </a:ln>
        </p:spPr>
        <p:txBody>
          <a:bodyPr/>
          <a:lstStyle/>
          <a:p>
            <a:endParaRPr lang="it-IT"/>
          </a:p>
        </p:txBody>
      </p:sp>
      <p:sp>
        <p:nvSpPr>
          <p:cNvPr id="60550" name="Line 134"/>
          <p:cNvSpPr>
            <a:spLocks noChangeShapeType="1"/>
          </p:cNvSpPr>
          <p:nvPr/>
        </p:nvSpPr>
        <p:spPr bwMode="auto">
          <a:xfrm>
            <a:off x="3714750" y="5499100"/>
            <a:ext cx="1588" cy="981075"/>
          </a:xfrm>
          <a:prstGeom prst="line">
            <a:avLst/>
          </a:prstGeom>
          <a:noFill/>
          <a:ln w="6350">
            <a:solidFill>
              <a:srgbClr val="000000"/>
            </a:solidFill>
            <a:round/>
            <a:headEnd/>
            <a:tailEnd/>
          </a:ln>
        </p:spPr>
        <p:txBody>
          <a:bodyPr/>
          <a:lstStyle/>
          <a:p>
            <a:endParaRPr lang="it-IT"/>
          </a:p>
        </p:txBody>
      </p:sp>
      <p:sp>
        <p:nvSpPr>
          <p:cNvPr id="60551" name="Line 135"/>
          <p:cNvSpPr>
            <a:spLocks noChangeShapeType="1"/>
          </p:cNvSpPr>
          <p:nvPr/>
        </p:nvSpPr>
        <p:spPr bwMode="auto">
          <a:xfrm flipV="1">
            <a:off x="3375025" y="5499100"/>
            <a:ext cx="1588" cy="981075"/>
          </a:xfrm>
          <a:prstGeom prst="line">
            <a:avLst/>
          </a:prstGeom>
          <a:noFill/>
          <a:ln w="6350">
            <a:solidFill>
              <a:srgbClr val="000000"/>
            </a:solidFill>
            <a:round/>
            <a:headEnd/>
            <a:tailEnd/>
          </a:ln>
        </p:spPr>
        <p:txBody>
          <a:bodyPr/>
          <a:lstStyle/>
          <a:p>
            <a:endParaRPr lang="it-IT"/>
          </a:p>
        </p:txBody>
      </p:sp>
      <p:sp>
        <p:nvSpPr>
          <p:cNvPr id="60552" name="Rectangle 136"/>
          <p:cNvSpPr>
            <a:spLocks noChangeArrowheads="1"/>
          </p:cNvSpPr>
          <p:nvPr/>
        </p:nvSpPr>
        <p:spPr bwMode="auto">
          <a:xfrm>
            <a:off x="3714750" y="5092700"/>
            <a:ext cx="341313" cy="1387475"/>
          </a:xfrm>
          <a:prstGeom prst="rect">
            <a:avLst/>
          </a:prstGeom>
          <a:solidFill>
            <a:srgbClr val="0000FF"/>
          </a:solidFill>
          <a:ln w="6350" algn="ctr">
            <a:solidFill>
              <a:srgbClr val="00FFFF"/>
            </a:solidFill>
            <a:miter lim="800000"/>
            <a:headEnd/>
            <a:tailEnd/>
          </a:ln>
          <a:effectLst/>
        </p:spPr>
        <p:txBody>
          <a:bodyPr/>
          <a:lstStyle/>
          <a:p>
            <a:endParaRPr lang="it-IT"/>
          </a:p>
        </p:txBody>
      </p:sp>
      <p:sp>
        <p:nvSpPr>
          <p:cNvPr id="60553" name="Line 137"/>
          <p:cNvSpPr>
            <a:spLocks noChangeShapeType="1"/>
          </p:cNvSpPr>
          <p:nvPr/>
        </p:nvSpPr>
        <p:spPr bwMode="auto">
          <a:xfrm>
            <a:off x="3714750" y="5092700"/>
            <a:ext cx="341313" cy="1588"/>
          </a:xfrm>
          <a:prstGeom prst="line">
            <a:avLst/>
          </a:prstGeom>
          <a:noFill/>
          <a:ln w="6350">
            <a:solidFill>
              <a:srgbClr val="000000"/>
            </a:solidFill>
            <a:round/>
            <a:headEnd/>
            <a:tailEnd/>
          </a:ln>
        </p:spPr>
        <p:txBody>
          <a:bodyPr/>
          <a:lstStyle/>
          <a:p>
            <a:endParaRPr lang="it-IT"/>
          </a:p>
        </p:txBody>
      </p:sp>
      <p:sp>
        <p:nvSpPr>
          <p:cNvPr id="60554" name="Line 138"/>
          <p:cNvSpPr>
            <a:spLocks noChangeShapeType="1"/>
          </p:cNvSpPr>
          <p:nvPr/>
        </p:nvSpPr>
        <p:spPr bwMode="auto">
          <a:xfrm>
            <a:off x="4056063" y="5092700"/>
            <a:ext cx="1587" cy="1387475"/>
          </a:xfrm>
          <a:prstGeom prst="line">
            <a:avLst/>
          </a:prstGeom>
          <a:noFill/>
          <a:ln w="6350">
            <a:solidFill>
              <a:srgbClr val="000000"/>
            </a:solidFill>
            <a:round/>
            <a:headEnd/>
            <a:tailEnd/>
          </a:ln>
        </p:spPr>
        <p:txBody>
          <a:bodyPr/>
          <a:lstStyle/>
          <a:p>
            <a:endParaRPr lang="it-IT"/>
          </a:p>
        </p:txBody>
      </p:sp>
      <p:sp>
        <p:nvSpPr>
          <p:cNvPr id="60555" name="Line 139"/>
          <p:cNvSpPr>
            <a:spLocks noChangeShapeType="1"/>
          </p:cNvSpPr>
          <p:nvPr/>
        </p:nvSpPr>
        <p:spPr bwMode="auto">
          <a:xfrm flipV="1">
            <a:off x="3714750" y="5092700"/>
            <a:ext cx="1588" cy="1387475"/>
          </a:xfrm>
          <a:prstGeom prst="line">
            <a:avLst/>
          </a:prstGeom>
          <a:noFill/>
          <a:ln w="6350">
            <a:solidFill>
              <a:srgbClr val="000000"/>
            </a:solidFill>
            <a:round/>
            <a:headEnd/>
            <a:tailEnd/>
          </a:ln>
        </p:spPr>
        <p:txBody>
          <a:bodyPr/>
          <a:lstStyle/>
          <a:p>
            <a:endParaRPr lang="it-IT"/>
          </a:p>
        </p:txBody>
      </p:sp>
      <p:sp>
        <p:nvSpPr>
          <p:cNvPr id="60556" name="Line 140"/>
          <p:cNvSpPr>
            <a:spLocks noChangeShapeType="1"/>
          </p:cNvSpPr>
          <p:nvPr/>
        </p:nvSpPr>
        <p:spPr bwMode="auto">
          <a:xfrm>
            <a:off x="2863850" y="5111750"/>
            <a:ext cx="1588" cy="117475"/>
          </a:xfrm>
          <a:prstGeom prst="line">
            <a:avLst/>
          </a:prstGeom>
          <a:noFill/>
          <a:ln w="3175">
            <a:solidFill>
              <a:srgbClr val="000000"/>
            </a:solidFill>
            <a:round/>
            <a:headEnd/>
            <a:tailEnd/>
          </a:ln>
        </p:spPr>
        <p:txBody>
          <a:bodyPr/>
          <a:lstStyle/>
          <a:p>
            <a:endParaRPr lang="it-IT"/>
          </a:p>
        </p:txBody>
      </p:sp>
      <p:sp>
        <p:nvSpPr>
          <p:cNvPr id="60557" name="Line 141"/>
          <p:cNvSpPr>
            <a:spLocks noChangeShapeType="1"/>
          </p:cNvSpPr>
          <p:nvPr/>
        </p:nvSpPr>
        <p:spPr bwMode="auto">
          <a:xfrm>
            <a:off x="2851150" y="5111750"/>
            <a:ext cx="25400" cy="1588"/>
          </a:xfrm>
          <a:prstGeom prst="line">
            <a:avLst/>
          </a:prstGeom>
          <a:noFill/>
          <a:ln w="3175">
            <a:solidFill>
              <a:srgbClr val="000000"/>
            </a:solidFill>
            <a:round/>
            <a:headEnd/>
            <a:tailEnd/>
          </a:ln>
        </p:spPr>
        <p:txBody>
          <a:bodyPr/>
          <a:lstStyle/>
          <a:p>
            <a:endParaRPr lang="it-IT"/>
          </a:p>
        </p:txBody>
      </p:sp>
      <p:sp>
        <p:nvSpPr>
          <p:cNvPr id="60558" name="Line 142"/>
          <p:cNvSpPr>
            <a:spLocks noChangeShapeType="1"/>
          </p:cNvSpPr>
          <p:nvPr/>
        </p:nvSpPr>
        <p:spPr bwMode="auto">
          <a:xfrm>
            <a:off x="3203575" y="4667250"/>
            <a:ext cx="1588" cy="96838"/>
          </a:xfrm>
          <a:prstGeom prst="line">
            <a:avLst/>
          </a:prstGeom>
          <a:noFill/>
          <a:ln w="3175">
            <a:solidFill>
              <a:srgbClr val="000000"/>
            </a:solidFill>
            <a:round/>
            <a:headEnd/>
            <a:tailEnd/>
          </a:ln>
        </p:spPr>
        <p:txBody>
          <a:bodyPr/>
          <a:lstStyle/>
          <a:p>
            <a:endParaRPr lang="it-IT"/>
          </a:p>
        </p:txBody>
      </p:sp>
      <p:sp>
        <p:nvSpPr>
          <p:cNvPr id="60559" name="Line 143"/>
          <p:cNvSpPr>
            <a:spLocks noChangeShapeType="1"/>
          </p:cNvSpPr>
          <p:nvPr/>
        </p:nvSpPr>
        <p:spPr bwMode="auto">
          <a:xfrm>
            <a:off x="3192463" y="4667250"/>
            <a:ext cx="23812" cy="1588"/>
          </a:xfrm>
          <a:prstGeom prst="line">
            <a:avLst/>
          </a:prstGeom>
          <a:noFill/>
          <a:ln w="3175">
            <a:solidFill>
              <a:srgbClr val="000000"/>
            </a:solidFill>
            <a:round/>
            <a:headEnd/>
            <a:tailEnd/>
          </a:ln>
        </p:spPr>
        <p:txBody>
          <a:bodyPr/>
          <a:lstStyle/>
          <a:p>
            <a:endParaRPr lang="it-IT"/>
          </a:p>
        </p:txBody>
      </p:sp>
      <p:sp>
        <p:nvSpPr>
          <p:cNvPr id="60560" name="Line 144"/>
          <p:cNvSpPr>
            <a:spLocks noChangeShapeType="1"/>
          </p:cNvSpPr>
          <p:nvPr/>
        </p:nvSpPr>
        <p:spPr bwMode="auto">
          <a:xfrm>
            <a:off x="3544888" y="5305425"/>
            <a:ext cx="1587" cy="193675"/>
          </a:xfrm>
          <a:prstGeom prst="line">
            <a:avLst/>
          </a:prstGeom>
          <a:noFill/>
          <a:ln w="3175">
            <a:solidFill>
              <a:srgbClr val="000000"/>
            </a:solidFill>
            <a:round/>
            <a:headEnd/>
            <a:tailEnd/>
          </a:ln>
        </p:spPr>
        <p:txBody>
          <a:bodyPr/>
          <a:lstStyle/>
          <a:p>
            <a:endParaRPr lang="it-IT"/>
          </a:p>
        </p:txBody>
      </p:sp>
      <p:sp>
        <p:nvSpPr>
          <p:cNvPr id="60561" name="Line 145"/>
          <p:cNvSpPr>
            <a:spLocks noChangeShapeType="1"/>
          </p:cNvSpPr>
          <p:nvPr/>
        </p:nvSpPr>
        <p:spPr bwMode="auto">
          <a:xfrm>
            <a:off x="3532188" y="5305425"/>
            <a:ext cx="25400" cy="1588"/>
          </a:xfrm>
          <a:prstGeom prst="line">
            <a:avLst/>
          </a:prstGeom>
          <a:noFill/>
          <a:ln w="3175">
            <a:solidFill>
              <a:srgbClr val="000000"/>
            </a:solidFill>
            <a:round/>
            <a:headEnd/>
            <a:tailEnd/>
          </a:ln>
        </p:spPr>
        <p:txBody>
          <a:bodyPr/>
          <a:lstStyle/>
          <a:p>
            <a:endParaRPr lang="it-IT"/>
          </a:p>
        </p:txBody>
      </p:sp>
      <p:sp>
        <p:nvSpPr>
          <p:cNvPr id="60562" name="Line 146"/>
          <p:cNvSpPr>
            <a:spLocks noChangeShapeType="1"/>
          </p:cNvSpPr>
          <p:nvPr/>
        </p:nvSpPr>
        <p:spPr bwMode="auto">
          <a:xfrm>
            <a:off x="3886200" y="4948238"/>
            <a:ext cx="0" cy="144462"/>
          </a:xfrm>
          <a:prstGeom prst="line">
            <a:avLst/>
          </a:prstGeom>
          <a:noFill/>
          <a:ln w="3175">
            <a:solidFill>
              <a:srgbClr val="000000"/>
            </a:solidFill>
            <a:round/>
            <a:headEnd/>
            <a:tailEnd/>
          </a:ln>
        </p:spPr>
        <p:txBody>
          <a:bodyPr/>
          <a:lstStyle/>
          <a:p>
            <a:endParaRPr lang="it-IT"/>
          </a:p>
        </p:txBody>
      </p:sp>
      <p:sp>
        <p:nvSpPr>
          <p:cNvPr id="60563" name="Line 147"/>
          <p:cNvSpPr>
            <a:spLocks noChangeShapeType="1"/>
          </p:cNvSpPr>
          <p:nvPr/>
        </p:nvSpPr>
        <p:spPr bwMode="auto">
          <a:xfrm>
            <a:off x="3873500" y="4948238"/>
            <a:ext cx="23813" cy="1587"/>
          </a:xfrm>
          <a:prstGeom prst="line">
            <a:avLst/>
          </a:prstGeom>
          <a:noFill/>
          <a:ln w="3175">
            <a:solidFill>
              <a:srgbClr val="000000"/>
            </a:solidFill>
            <a:round/>
            <a:headEnd/>
            <a:tailEnd/>
          </a:ln>
        </p:spPr>
        <p:txBody>
          <a:bodyPr/>
          <a:lstStyle/>
          <a:p>
            <a:endParaRPr lang="it-IT"/>
          </a:p>
        </p:txBody>
      </p:sp>
      <p:sp>
        <p:nvSpPr>
          <p:cNvPr id="60564" name="Rectangle 148"/>
          <p:cNvSpPr>
            <a:spLocks noChangeArrowheads="1"/>
          </p:cNvSpPr>
          <p:nvPr/>
        </p:nvSpPr>
        <p:spPr bwMode="auto">
          <a:xfrm>
            <a:off x="2393950" y="6419850"/>
            <a:ext cx="98425" cy="106363"/>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25</a:t>
            </a:r>
            <a:endParaRPr lang="it-IT">
              <a:cs typeface="Arial" charset="0"/>
            </a:endParaRPr>
          </a:p>
        </p:txBody>
      </p:sp>
      <p:sp>
        <p:nvSpPr>
          <p:cNvPr id="60565" name="Rectangle 149"/>
          <p:cNvSpPr>
            <a:spLocks noChangeArrowheads="1"/>
          </p:cNvSpPr>
          <p:nvPr/>
        </p:nvSpPr>
        <p:spPr bwMode="auto">
          <a:xfrm>
            <a:off x="2393950" y="5248275"/>
            <a:ext cx="98425" cy="106363"/>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30</a:t>
            </a:r>
            <a:endParaRPr lang="it-IT">
              <a:cs typeface="Arial" charset="0"/>
            </a:endParaRPr>
          </a:p>
        </p:txBody>
      </p:sp>
      <p:sp>
        <p:nvSpPr>
          <p:cNvPr id="60566" name="Rectangle 150"/>
          <p:cNvSpPr>
            <a:spLocks noChangeArrowheads="1"/>
          </p:cNvSpPr>
          <p:nvPr/>
        </p:nvSpPr>
        <p:spPr bwMode="auto">
          <a:xfrm>
            <a:off x="2393950" y="4068763"/>
            <a:ext cx="98425" cy="106362"/>
          </a:xfrm>
          <a:prstGeom prst="rect">
            <a:avLst/>
          </a:prstGeom>
          <a:noFill/>
          <a:ln w="9525">
            <a:noFill/>
            <a:miter lim="800000"/>
            <a:headEnd/>
            <a:tailEnd/>
          </a:ln>
        </p:spPr>
        <p:txBody>
          <a:bodyPr wrap="none" lIns="0" tIns="0" rIns="0" bIns="0">
            <a:spAutoFit/>
          </a:bodyPr>
          <a:lstStyle/>
          <a:p>
            <a:r>
              <a:rPr lang="it-IT" sz="700">
                <a:solidFill>
                  <a:srgbClr val="000000"/>
                </a:solidFill>
                <a:cs typeface="Arial" charset="0"/>
              </a:rPr>
              <a:t>35</a:t>
            </a:r>
            <a:endParaRPr lang="it-IT">
              <a:cs typeface="Arial" charset="0"/>
            </a:endParaRPr>
          </a:p>
        </p:txBody>
      </p:sp>
      <p:sp>
        <p:nvSpPr>
          <p:cNvPr id="60567" name="Line 151"/>
          <p:cNvSpPr>
            <a:spLocks noChangeShapeType="1"/>
          </p:cNvSpPr>
          <p:nvPr/>
        </p:nvSpPr>
        <p:spPr bwMode="auto">
          <a:xfrm flipV="1">
            <a:off x="2522538" y="6480175"/>
            <a:ext cx="1587" cy="22225"/>
          </a:xfrm>
          <a:prstGeom prst="line">
            <a:avLst/>
          </a:prstGeom>
          <a:noFill/>
          <a:ln w="7938">
            <a:solidFill>
              <a:srgbClr val="000000"/>
            </a:solidFill>
            <a:round/>
            <a:headEnd/>
            <a:tailEnd/>
          </a:ln>
        </p:spPr>
        <p:txBody>
          <a:bodyPr/>
          <a:lstStyle/>
          <a:p>
            <a:endParaRPr lang="it-IT"/>
          </a:p>
        </p:txBody>
      </p:sp>
      <p:sp>
        <p:nvSpPr>
          <p:cNvPr id="60568" name="Line 152"/>
          <p:cNvSpPr>
            <a:spLocks noChangeShapeType="1"/>
          </p:cNvSpPr>
          <p:nvPr/>
        </p:nvSpPr>
        <p:spPr bwMode="auto">
          <a:xfrm flipV="1">
            <a:off x="3375025" y="6480175"/>
            <a:ext cx="1588" cy="46038"/>
          </a:xfrm>
          <a:prstGeom prst="line">
            <a:avLst/>
          </a:prstGeom>
          <a:noFill/>
          <a:ln w="7938">
            <a:solidFill>
              <a:srgbClr val="000000"/>
            </a:solidFill>
            <a:round/>
            <a:headEnd/>
            <a:tailEnd/>
          </a:ln>
        </p:spPr>
        <p:txBody>
          <a:bodyPr/>
          <a:lstStyle/>
          <a:p>
            <a:endParaRPr lang="it-IT"/>
          </a:p>
        </p:txBody>
      </p:sp>
      <p:sp>
        <p:nvSpPr>
          <p:cNvPr id="60569" name="Line 153"/>
          <p:cNvSpPr>
            <a:spLocks noChangeShapeType="1"/>
          </p:cNvSpPr>
          <p:nvPr/>
        </p:nvSpPr>
        <p:spPr bwMode="auto">
          <a:xfrm flipV="1">
            <a:off x="4225925" y="6480175"/>
            <a:ext cx="1588" cy="22225"/>
          </a:xfrm>
          <a:prstGeom prst="line">
            <a:avLst/>
          </a:prstGeom>
          <a:noFill/>
          <a:ln w="7938">
            <a:solidFill>
              <a:srgbClr val="000000"/>
            </a:solidFill>
            <a:round/>
            <a:headEnd/>
            <a:tailEnd/>
          </a:ln>
        </p:spPr>
        <p:txBody>
          <a:bodyPr/>
          <a:lstStyle/>
          <a:p>
            <a:endParaRPr lang="it-IT"/>
          </a:p>
        </p:txBody>
      </p:sp>
      <p:sp>
        <p:nvSpPr>
          <p:cNvPr id="60570" name="Line 154"/>
          <p:cNvSpPr>
            <a:spLocks noChangeShapeType="1"/>
          </p:cNvSpPr>
          <p:nvPr/>
        </p:nvSpPr>
        <p:spPr bwMode="auto">
          <a:xfrm>
            <a:off x="2522538" y="6480175"/>
            <a:ext cx="1703387" cy="1588"/>
          </a:xfrm>
          <a:prstGeom prst="line">
            <a:avLst/>
          </a:prstGeom>
          <a:noFill/>
          <a:ln w="7938">
            <a:solidFill>
              <a:srgbClr val="000000"/>
            </a:solidFill>
            <a:round/>
            <a:headEnd/>
            <a:tailEnd/>
          </a:ln>
        </p:spPr>
        <p:txBody>
          <a:bodyPr/>
          <a:lstStyle/>
          <a:p>
            <a:endParaRPr lang="it-IT"/>
          </a:p>
        </p:txBody>
      </p:sp>
      <p:sp>
        <p:nvSpPr>
          <p:cNvPr id="60571" name="Line 155"/>
          <p:cNvSpPr>
            <a:spLocks noChangeShapeType="1"/>
          </p:cNvSpPr>
          <p:nvPr/>
        </p:nvSpPr>
        <p:spPr bwMode="auto">
          <a:xfrm>
            <a:off x="2498725" y="6480175"/>
            <a:ext cx="23813" cy="1588"/>
          </a:xfrm>
          <a:prstGeom prst="line">
            <a:avLst/>
          </a:prstGeom>
          <a:noFill/>
          <a:ln w="7938">
            <a:solidFill>
              <a:srgbClr val="000000"/>
            </a:solidFill>
            <a:round/>
            <a:headEnd/>
            <a:tailEnd/>
          </a:ln>
        </p:spPr>
        <p:txBody>
          <a:bodyPr/>
          <a:lstStyle/>
          <a:p>
            <a:endParaRPr lang="it-IT"/>
          </a:p>
        </p:txBody>
      </p:sp>
      <p:sp>
        <p:nvSpPr>
          <p:cNvPr id="60572" name="Line 156"/>
          <p:cNvSpPr>
            <a:spLocks noChangeShapeType="1"/>
          </p:cNvSpPr>
          <p:nvPr/>
        </p:nvSpPr>
        <p:spPr bwMode="auto">
          <a:xfrm>
            <a:off x="2509838" y="5889625"/>
            <a:ext cx="12700" cy="1588"/>
          </a:xfrm>
          <a:prstGeom prst="line">
            <a:avLst/>
          </a:prstGeom>
          <a:noFill/>
          <a:ln w="7938">
            <a:solidFill>
              <a:srgbClr val="000000"/>
            </a:solidFill>
            <a:round/>
            <a:headEnd/>
            <a:tailEnd/>
          </a:ln>
        </p:spPr>
        <p:txBody>
          <a:bodyPr/>
          <a:lstStyle/>
          <a:p>
            <a:endParaRPr lang="it-IT"/>
          </a:p>
        </p:txBody>
      </p:sp>
      <p:sp>
        <p:nvSpPr>
          <p:cNvPr id="60573" name="Line 157"/>
          <p:cNvSpPr>
            <a:spLocks noChangeShapeType="1"/>
          </p:cNvSpPr>
          <p:nvPr/>
        </p:nvSpPr>
        <p:spPr bwMode="auto">
          <a:xfrm>
            <a:off x="2498725" y="5303838"/>
            <a:ext cx="23813" cy="1587"/>
          </a:xfrm>
          <a:prstGeom prst="line">
            <a:avLst/>
          </a:prstGeom>
          <a:noFill/>
          <a:ln w="7938">
            <a:solidFill>
              <a:srgbClr val="000000"/>
            </a:solidFill>
            <a:round/>
            <a:headEnd/>
            <a:tailEnd/>
          </a:ln>
        </p:spPr>
        <p:txBody>
          <a:bodyPr/>
          <a:lstStyle/>
          <a:p>
            <a:endParaRPr lang="it-IT"/>
          </a:p>
        </p:txBody>
      </p:sp>
      <p:sp>
        <p:nvSpPr>
          <p:cNvPr id="60574" name="Line 158"/>
          <p:cNvSpPr>
            <a:spLocks noChangeShapeType="1"/>
          </p:cNvSpPr>
          <p:nvPr/>
        </p:nvSpPr>
        <p:spPr bwMode="auto">
          <a:xfrm>
            <a:off x="2509838" y="4714875"/>
            <a:ext cx="12700" cy="1588"/>
          </a:xfrm>
          <a:prstGeom prst="line">
            <a:avLst/>
          </a:prstGeom>
          <a:noFill/>
          <a:ln w="7938">
            <a:solidFill>
              <a:srgbClr val="000000"/>
            </a:solidFill>
            <a:round/>
            <a:headEnd/>
            <a:tailEnd/>
          </a:ln>
        </p:spPr>
        <p:txBody>
          <a:bodyPr/>
          <a:lstStyle/>
          <a:p>
            <a:endParaRPr lang="it-IT"/>
          </a:p>
        </p:txBody>
      </p:sp>
      <p:sp>
        <p:nvSpPr>
          <p:cNvPr id="60575" name="Line 159"/>
          <p:cNvSpPr>
            <a:spLocks noChangeShapeType="1"/>
          </p:cNvSpPr>
          <p:nvPr/>
        </p:nvSpPr>
        <p:spPr bwMode="auto">
          <a:xfrm>
            <a:off x="2498725" y="4127500"/>
            <a:ext cx="23813" cy="1588"/>
          </a:xfrm>
          <a:prstGeom prst="line">
            <a:avLst/>
          </a:prstGeom>
          <a:noFill/>
          <a:ln w="7938">
            <a:solidFill>
              <a:srgbClr val="000000"/>
            </a:solidFill>
            <a:round/>
            <a:headEnd/>
            <a:tailEnd/>
          </a:ln>
        </p:spPr>
        <p:txBody>
          <a:bodyPr/>
          <a:lstStyle/>
          <a:p>
            <a:endParaRPr lang="it-IT"/>
          </a:p>
        </p:txBody>
      </p:sp>
      <p:sp>
        <p:nvSpPr>
          <p:cNvPr id="60576" name="Line 160"/>
          <p:cNvSpPr>
            <a:spLocks noChangeShapeType="1"/>
          </p:cNvSpPr>
          <p:nvPr/>
        </p:nvSpPr>
        <p:spPr bwMode="auto">
          <a:xfrm flipV="1">
            <a:off x="2522538" y="4127500"/>
            <a:ext cx="1587" cy="2352675"/>
          </a:xfrm>
          <a:prstGeom prst="line">
            <a:avLst/>
          </a:prstGeom>
          <a:noFill/>
          <a:ln w="7938">
            <a:solidFill>
              <a:srgbClr val="000000"/>
            </a:solidFill>
            <a:round/>
            <a:headEnd/>
            <a:tailEnd/>
          </a:ln>
        </p:spPr>
        <p:txBody>
          <a:bodyPr/>
          <a:lstStyle/>
          <a:p>
            <a:endParaRPr lang="it-IT"/>
          </a:p>
        </p:txBody>
      </p:sp>
      <p:sp>
        <p:nvSpPr>
          <p:cNvPr id="60577" name="Rectangle 161"/>
          <p:cNvSpPr>
            <a:spLocks noChangeArrowheads="1"/>
          </p:cNvSpPr>
          <p:nvPr/>
        </p:nvSpPr>
        <p:spPr bwMode="auto">
          <a:xfrm rot="16200000">
            <a:off x="1820069" y="5293519"/>
            <a:ext cx="1023937" cy="136525"/>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Distance mean (cm)</a:t>
            </a:r>
            <a:endParaRPr lang="it-IT" sz="900">
              <a:cs typeface="Arial" charset="0"/>
            </a:endParaRPr>
          </a:p>
        </p:txBody>
      </p:sp>
      <p:sp>
        <p:nvSpPr>
          <p:cNvPr id="60578" name="Rectangle 162"/>
          <p:cNvSpPr>
            <a:spLocks noChangeArrowheads="1"/>
          </p:cNvSpPr>
          <p:nvPr/>
        </p:nvSpPr>
        <p:spPr bwMode="auto">
          <a:xfrm>
            <a:off x="2441575" y="2997200"/>
            <a:ext cx="2281238" cy="211138"/>
          </a:xfrm>
          <a:prstGeom prst="rect">
            <a:avLst/>
          </a:prstGeom>
          <a:noFill/>
          <a:ln w="9525">
            <a:noFill/>
            <a:miter lim="800000"/>
            <a:headEnd/>
            <a:tailEnd/>
          </a:ln>
        </p:spPr>
        <p:txBody>
          <a:bodyPr wrap="none" lIns="0" tIns="0" rIns="0" bIns="0">
            <a:spAutoFit/>
          </a:bodyPr>
          <a:lstStyle/>
          <a:p>
            <a:r>
              <a:rPr lang="it-IT" sz="1400" b="1">
                <a:cs typeface="Arial" charset="0"/>
              </a:rPr>
              <a:t>d: Distance to central point</a:t>
            </a:r>
          </a:p>
        </p:txBody>
      </p:sp>
      <p:graphicFrame>
        <p:nvGraphicFramePr>
          <p:cNvPr id="60579" name="Object 163"/>
          <p:cNvGraphicFramePr>
            <a:graphicFrameLocks noChangeAspect="1"/>
          </p:cNvGraphicFramePr>
          <p:nvPr/>
        </p:nvGraphicFramePr>
        <p:xfrm>
          <a:off x="6597650" y="3890963"/>
          <a:ext cx="2057400" cy="2895600"/>
        </p:xfrm>
        <a:graphic>
          <a:graphicData uri="http://schemas.openxmlformats.org/presentationml/2006/ole">
            <mc:AlternateContent xmlns:mc="http://schemas.openxmlformats.org/markup-compatibility/2006">
              <mc:Choice xmlns:v="urn:schemas-microsoft-com:vml" Requires="v">
                <p:oleObj spid="_x0000_s60583" name="Graph" r:id="rId4" imgW="3461760" imgH="2583360" progId="Origin50.Graph">
                  <p:embed/>
                </p:oleObj>
              </mc:Choice>
              <mc:Fallback>
                <p:oleObj name="Graph" r:id="rId4" imgW="3461760" imgH="2583360" progId="Origin50.Graph">
                  <p:embed/>
                  <p:pic>
                    <p:nvPicPr>
                      <p:cNvPr id="0" name="Picture 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650" y="3890963"/>
                        <a:ext cx="20574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580" name="Rectangle 164"/>
          <p:cNvSpPr>
            <a:spLocks noChangeArrowheads="1"/>
          </p:cNvSpPr>
          <p:nvPr/>
        </p:nvSpPr>
        <p:spPr bwMode="auto">
          <a:xfrm rot="16200000">
            <a:off x="6061076" y="5413375"/>
            <a:ext cx="1174750" cy="136525"/>
          </a:xfrm>
          <a:prstGeom prst="rect">
            <a:avLst/>
          </a:prstGeom>
          <a:noFill/>
          <a:ln w="9525">
            <a:noFill/>
            <a:miter lim="800000"/>
            <a:headEnd/>
            <a:tailEnd/>
          </a:ln>
        </p:spPr>
        <p:txBody>
          <a:bodyPr wrap="none" lIns="0" tIns="0" rIns="0" bIns="0">
            <a:spAutoFit/>
          </a:bodyPr>
          <a:lstStyle/>
          <a:p>
            <a:r>
              <a:rPr lang="it-IT" sz="900">
                <a:solidFill>
                  <a:srgbClr val="000000"/>
                </a:solidFill>
                <a:cs typeface="Arial" charset="0"/>
              </a:rPr>
              <a:t>Time spent moving (%)</a:t>
            </a:r>
            <a:endParaRPr lang="it-IT">
              <a:cs typeface="Arial" charset="0"/>
            </a:endParaRPr>
          </a:p>
        </p:txBody>
      </p:sp>
      <p:sp>
        <p:nvSpPr>
          <p:cNvPr id="60581" name="Rectangle 165"/>
          <p:cNvSpPr>
            <a:spLocks noChangeArrowheads="1"/>
          </p:cNvSpPr>
          <p:nvPr/>
        </p:nvSpPr>
        <p:spPr bwMode="auto">
          <a:xfrm>
            <a:off x="6808788" y="2997200"/>
            <a:ext cx="2155825" cy="211138"/>
          </a:xfrm>
          <a:prstGeom prst="rect">
            <a:avLst/>
          </a:prstGeom>
          <a:noFill/>
          <a:ln w="9525">
            <a:noFill/>
            <a:miter lim="800000"/>
            <a:headEnd/>
            <a:tailEnd/>
          </a:ln>
        </p:spPr>
        <p:txBody>
          <a:bodyPr wrap="none" lIns="0" tIns="0" rIns="0" bIns="0">
            <a:spAutoFit/>
          </a:bodyPr>
          <a:lstStyle/>
          <a:p>
            <a:r>
              <a:rPr lang="it-IT" sz="1400" b="1">
                <a:cs typeface="Arial" charset="0"/>
              </a:rPr>
              <a:t>f: % of time spent moving</a:t>
            </a:r>
          </a:p>
        </p:txBody>
      </p:sp>
      <p:grpSp>
        <p:nvGrpSpPr>
          <p:cNvPr id="60582" name="Group 166"/>
          <p:cNvGrpSpPr>
            <a:grpSpLocks/>
          </p:cNvGrpSpPr>
          <p:nvPr/>
        </p:nvGrpSpPr>
        <p:grpSpPr bwMode="auto">
          <a:xfrm>
            <a:off x="141288" y="115888"/>
            <a:ext cx="1693862" cy="2765425"/>
            <a:chOff x="3061" y="572"/>
            <a:chExt cx="1180" cy="1906"/>
          </a:xfrm>
        </p:grpSpPr>
        <p:sp>
          <p:nvSpPr>
            <p:cNvPr id="60583" name="Rectangle 167"/>
            <p:cNvSpPr>
              <a:spLocks noChangeArrowheads="1"/>
            </p:cNvSpPr>
            <p:nvPr/>
          </p:nvSpPr>
          <p:spPr bwMode="auto">
            <a:xfrm>
              <a:off x="3061" y="572"/>
              <a:ext cx="1180" cy="1906"/>
            </a:xfrm>
            <a:prstGeom prst="rect">
              <a:avLst/>
            </a:prstGeom>
            <a:solidFill>
              <a:schemeClr val="bg1"/>
            </a:solidFill>
            <a:ln w="9525">
              <a:solidFill>
                <a:schemeClr val="tx1"/>
              </a:solidFill>
              <a:miter lim="800000"/>
              <a:headEnd/>
              <a:tailEnd/>
            </a:ln>
            <a:effectLst/>
          </p:spPr>
          <p:txBody>
            <a:bodyPr wrap="none" anchor="ctr"/>
            <a:lstStyle/>
            <a:p>
              <a:endParaRPr lang="it-IT"/>
            </a:p>
          </p:txBody>
        </p:sp>
        <p:grpSp>
          <p:nvGrpSpPr>
            <p:cNvPr id="60584" name="Group 168"/>
            <p:cNvGrpSpPr>
              <a:grpSpLocks/>
            </p:cNvGrpSpPr>
            <p:nvPr/>
          </p:nvGrpSpPr>
          <p:grpSpPr bwMode="auto">
            <a:xfrm>
              <a:off x="3152" y="663"/>
              <a:ext cx="975" cy="1814"/>
              <a:chOff x="0" y="623"/>
              <a:chExt cx="827" cy="1537"/>
            </a:xfrm>
          </p:grpSpPr>
          <p:grpSp>
            <p:nvGrpSpPr>
              <p:cNvPr id="60585" name="Group 169"/>
              <p:cNvGrpSpPr>
                <a:grpSpLocks noChangeAspect="1"/>
              </p:cNvGrpSpPr>
              <p:nvPr/>
            </p:nvGrpSpPr>
            <p:grpSpPr bwMode="auto">
              <a:xfrm>
                <a:off x="90" y="623"/>
                <a:ext cx="737" cy="1537"/>
                <a:chOff x="969" y="-2562"/>
                <a:chExt cx="2542" cy="5193"/>
              </a:xfrm>
            </p:grpSpPr>
            <p:pic>
              <p:nvPicPr>
                <p:cNvPr id="60586" name="Picture 170"/>
                <p:cNvPicPr>
                  <a:picLocks noChangeAspect="1" noChangeArrowheads="1"/>
                </p:cNvPicPr>
                <p:nvPr/>
              </p:nvPicPr>
              <p:blipFill>
                <a:blip r:embed="rId6"/>
                <a:srcRect/>
                <a:stretch>
                  <a:fillRect/>
                </a:stretch>
              </p:blipFill>
              <p:spPr bwMode="auto">
                <a:xfrm rot="2786628">
                  <a:off x="1141" y="-2399"/>
                  <a:ext cx="2099" cy="2091"/>
                </a:xfrm>
                <a:prstGeom prst="rect">
                  <a:avLst/>
                </a:prstGeom>
                <a:noFill/>
                <a:ln w="9525">
                  <a:noFill/>
                  <a:miter lim="800000"/>
                  <a:headEnd/>
                  <a:tailEnd/>
                </a:ln>
                <a:effectLst/>
              </p:spPr>
            </p:pic>
            <p:grpSp>
              <p:nvGrpSpPr>
                <p:cNvPr id="60587" name="Group 171"/>
                <p:cNvGrpSpPr>
                  <a:grpSpLocks noChangeAspect="1"/>
                </p:cNvGrpSpPr>
                <p:nvPr/>
              </p:nvGrpSpPr>
              <p:grpSpPr bwMode="auto">
                <a:xfrm>
                  <a:off x="978" y="-2562"/>
                  <a:ext cx="2533" cy="2745"/>
                  <a:chOff x="978" y="-2562"/>
                  <a:chExt cx="2533" cy="2745"/>
                </a:xfrm>
              </p:grpSpPr>
              <p:sp>
                <p:nvSpPr>
                  <p:cNvPr id="60588" name="Oval 172"/>
                  <p:cNvSpPr>
                    <a:spLocks noChangeAspect="1" noChangeArrowheads="1"/>
                  </p:cNvSpPr>
                  <p:nvPr/>
                </p:nvSpPr>
                <p:spPr bwMode="auto">
                  <a:xfrm rot="2786628">
                    <a:off x="2773" y="-2371"/>
                    <a:ext cx="476" cy="476"/>
                  </a:xfrm>
                  <a:prstGeom prst="ellipse">
                    <a:avLst/>
                  </a:prstGeom>
                  <a:noFill/>
                  <a:ln w="25400">
                    <a:solidFill>
                      <a:schemeClr val="accent2"/>
                    </a:solidFill>
                    <a:round/>
                    <a:headEnd/>
                    <a:tailEnd/>
                  </a:ln>
                  <a:effectLst/>
                </p:spPr>
                <p:txBody>
                  <a:bodyPr wrap="none" anchor="ctr"/>
                  <a:lstStyle/>
                  <a:p>
                    <a:endParaRPr lang="it-IT"/>
                  </a:p>
                </p:txBody>
              </p:sp>
              <p:sp>
                <p:nvSpPr>
                  <p:cNvPr id="60589" name="Oval 173"/>
                  <p:cNvSpPr>
                    <a:spLocks noChangeAspect="1" noChangeArrowheads="1"/>
                  </p:cNvSpPr>
                  <p:nvPr/>
                </p:nvSpPr>
                <p:spPr bwMode="auto">
                  <a:xfrm rot="2786628">
                    <a:off x="2781" y="-794"/>
                    <a:ext cx="476" cy="475"/>
                  </a:xfrm>
                  <a:prstGeom prst="ellipse">
                    <a:avLst/>
                  </a:prstGeom>
                  <a:noFill/>
                  <a:ln w="25400">
                    <a:solidFill>
                      <a:schemeClr val="accent2"/>
                    </a:solidFill>
                    <a:round/>
                    <a:headEnd/>
                    <a:tailEnd/>
                  </a:ln>
                  <a:effectLst/>
                </p:spPr>
                <p:txBody>
                  <a:bodyPr wrap="none" anchor="ctr"/>
                  <a:lstStyle/>
                  <a:p>
                    <a:endParaRPr lang="it-IT"/>
                  </a:p>
                </p:txBody>
              </p:sp>
              <p:sp>
                <p:nvSpPr>
                  <p:cNvPr id="60590" name="Oval 174"/>
                  <p:cNvSpPr>
                    <a:spLocks noChangeAspect="1" noChangeArrowheads="1"/>
                  </p:cNvSpPr>
                  <p:nvPr/>
                </p:nvSpPr>
                <p:spPr bwMode="auto">
                  <a:xfrm rot="2786628">
                    <a:off x="1173" y="-2369"/>
                    <a:ext cx="476" cy="474"/>
                  </a:xfrm>
                  <a:prstGeom prst="ellipse">
                    <a:avLst/>
                  </a:prstGeom>
                  <a:noFill/>
                  <a:ln w="25400">
                    <a:solidFill>
                      <a:schemeClr val="accent2"/>
                    </a:solidFill>
                    <a:round/>
                    <a:headEnd/>
                    <a:tailEnd/>
                  </a:ln>
                  <a:effectLst/>
                </p:spPr>
                <p:txBody>
                  <a:bodyPr wrap="none" anchor="ctr"/>
                  <a:lstStyle/>
                  <a:p>
                    <a:endParaRPr lang="it-IT"/>
                  </a:p>
                </p:txBody>
              </p:sp>
              <p:sp>
                <p:nvSpPr>
                  <p:cNvPr id="60591" name="Oval 175"/>
                  <p:cNvSpPr>
                    <a:spLocks noChangeAspect="1" noChangeArrowheads="1"/>
                  </p:cNvSpPr>
                  <p:nvPr/>
                </p:nvSpPr>
                <p:spPr bwMode="auto">
                  <a:xfrm rot="2786628">
                    <a:off x="1164" y="-799"/>
                    <a:ext cx="476" cy="474"/>
                  </a:xfrm>
                  <a:prstGeom prst="ellipse">
                    <a:avLst/>
                  </a:prstGeom>
                  <a:noFill/>
                  <a:ln w="25400">
                    <a:solidFill>
                      <a:schemeClr val="accent2"/>
                    </a:solidFill>
                    <a:round/>
                    <a:headEnd/>
                    <a:tailEnd/>
                  </a:ln>
                  <a:effectLst/>
                </p:spPr>
                <p:txBody>
                  <a:bodyPr wrap="none" anchor="ctr"/>
                  <a:lstStyle/>
                  <a:p>
                    <a:endParaRPr lang="it-IT"/>
                  </a:p>
                </p:txBody>
              </p:sp>
              <p:grpSp>
                <p:nvGrpSpPr>
                  <p:cNvPr id="60592" name="Group 176"/>
                  <p:cNvGrpSpPr>
                    <a:grpSpLocks noChangeAspect="1"/>
                  </p:cNvGrpSpPr>
                  <p:nvPr/>
                </p:nvGrpSpPr>
                <p:grpSpPr bwMode="auto">
                  <a:xfrm rot="2786628">
                    <a:off x="848" y="-983"/>
                    <a:ext cx="997" cy="721"/>
                    <a:chOff x="1973" y="3363"/>
                    <a:chExt cx="1546" cy="1121"/>
                  </a:xfrm>
                </p:grpSpPr>
                <p:sp>
                  <p:nvSpPr>
                    <p:cNvPr id="60593" name="Rectangle 177"/>
                    <p:cNvSpPr>
                      <a:spLocks noChangeAspect="1" noChangeArrowheads="1"/>
                    </p:cNvSpPr>
                    <p:nvPr/>
                  </p:nvSpPr>
                  <p:spPr bwMode="auto">
                    <a:xfrm rot="13412057" flipV="1">
                      <a:off x="1973" y="3760"/>
                      <a:ext cx="1121" cy="509"/>
                    </a:xfrm>
                    <a:prstGeom prst="rect">
                      <a:avLst/>
                    </a:prstGeom>
                    <a:solidFill>
                      <a:schemeClr val="bg1"/>
                    </a:solidFill>
                    <a:ln w="9525">
                      <a:noFill/>
                      <a:miter lim="800000"/>
                      <a:headEnd/>
                      <a:tailEnd/>
                    </a:ln>
                    <a:effectLst/>
                  </p:spPr>
                  <p:txBody>
                    <a:bodyPr wrap="none" anchor="ctr"/>
                    <a:lstStyle/>
                    <a:p>
                      <a:endParaRPr lang="it-IT"/>
                    </a:p>
                  </p:txBody>
                </p:sp>
                <p:sp>
                  <p:nvSpPr>
                    <p:cNvPr id="60594" name="Rectangle 178"/>
                    <p:cNvSpPr>
                      <a:spLocks noChangeAspect="1" noChangeArrowheads="1"/>
                    </p:cNvSpPr>
                    <p:nvPr/>
                  </p:nvSpPr>
                  <p:spPr bwMode="auto">
                    <a:xfrm rot="8017096">
                      <a:off x="2704" y="3669"/>
                      <a:ext cx="1121" cy="509"/>
                    </a:xfrm>
                    <a:prstGeom prst="rect">
                      <a:avLst/>
                    </a:prstGeom>
                    <a:solidFill>
                      <a:schemeClr val="bg1"/>
                    </a:solidFill>
                    <a:ln w="9525">
                      <a:noFill/>
                      <a:miter lim="800000"/>
                      <a:headEnd/>
                      <a:tailEnd/>
                    </a:ln>
                    <a:effectLst/>
                  </p:spPr>
                  <p:txBody>
                    <a:bodyPr wrap="none" anchor="ctr"/>
                    <a:lstStyle/>
                    <a:p>
                      <a:endParaRPr lang="it-IT"/>
                    </a:p>
                  </p:txBody>
                </p:sp>
              </p:grpSp>
              <p:sp>
                <p:nvSpPr>
                  <p:cNvPr id="60595" name="Rectangle 179"/>
                  <p:cNvSpPr>
                    <a:spLocks noChangeAspect="1" noChangeArrowheads="1"/>
                  </p:cNvSpPr>
                  <p:nvPr/>
                </p:nvSpPr>
                <p:spPr bwMode="auto">
                  <a:xfrm rot="5392209">
                    <a:off x="1809" y="-1749"/>
                    <a:ext cx="796" cy="818"/>
                  </a:xfrm>
                  <a:prstGeom prst="rect">
                    <a:avLst/>
                  </a:prstGeom>
                  <a:noFill/>
                  <a:ln w="25400">
                    <a:solidFill>
                      <a:schemeClr val="accent2"/>
                    </a:solidFill>
                    <a:miter lim="800000"/>
                    <a:headEnd/>
                    <a:tailEnd/>
                  </a:ln>
                  <a:effectLst/>
                </p:spPr>
                <p:txBody>
                  <a:bodyPr wrap="none" anchor="ctr"/>
                  <a:lstStyle/>
                  <a:p>
                    <a:endParaRPr lang="it-IT"/>
                  </a:p>
                </p:txBody>
              </p:sp>
              <p:sp>
                <p:nvSpPr>
                  <p:cNvPr id="60596" name="Rectangle 180"/>
                  <p:cNvSpPr>
                    <a:spLocks noChangeAspect="1" noChangeArrowheads="1"/>
                  </p:cNvSpPr>
                  <p:nvPr/>
                </p:nvSpPr>
                <p:spPr bwMode="auto">
                  <a:xfrm rot="5403060">
                    <a:off x="1409" y="-2158"/>
                    <a:ext cx="1591" cy="1635"/>
                  </a:xfrm>
                  <a:prstGeom prst="rect">
                    <a:avLst/>
                  </a:prstGeom>
                  <a:noFill/>
                  <a:ln w="25400">
                    <a:solidFill>
                      <a:schemeClr val="accent2"/>
                    </a:solidFill>
                    <a:miter lim="800000"/>
                    <a:headEnd/>
                    <a:tailEnd/>
                  </a:ln>
                  <a:effectLst/>
                </p:spPr>
                <p:txBody>
                  <a:bodyPr wrap="none" anchor="ctr"/>
                  <a:lstStyle/>
                  <a:p>
                    <a:endParaRPr lang="it-IT"/>
                  </a:p>
                </p:txBody>
              </p:sp>
              <p:sp>
                <p:nvSpPr>
                  <p:cNvPr id="60597" name="Line 181"/>
                  <p:cNvSpPr>
                    <a:spLocks noChangeAspect="1" noChangeShapeType="1"/>
                  </p:cNvSpPr>
                  <p:nvPr/>
                </p:nvSpPr>
                <p:spPr bwMode="auto">
                  <a:xfrm rot="2786628">
                    <a:off x="2194" y="-2567"/>
                    <a:ext cx="22" cy="2453"/>
                  </a:xfrm>
                  <a:prstGeom prst="line">
                    <a:avLst/>
                  </a:prstGeom>
                  <a:noFill/>
                  <a:ln w="25400">
                    <a:solidFill>
                      <a:schemeClr val="accent2"/>
                    </a:solidFill>
                    <a:round/>
                    <a:headEnd/>
                    <a:tailEnd/>
                  </a:ln>
                  <a:effectLst/>
                </p:spPr>
                <p:txBody>
                  <a:bodyPr/>
                  <a:lstStyle/>
                  <a:p>
                    <a:endParaRPr lang="it-IT"/>
                  </a:p>
                </p:txBody>
              </p:sp>
              <p:sp>
                <p:nvSpPr>
                  <p:cNvPr id="60598" name="Line 182"/>
                  <p:cNvSpPr>
                    <a:spLocks noChangeAspect="1" noChangeShapeType="1"/>
                  </p:cNvSpPr>
                  <p:nvPr/>
                </p:nvSpPr>
                <p:spPr bwMode="auto">
                  <a:xfrm rot="2786628" flipV="1">
                    <a:off x="999" y="-1384"/>
                    <a:ext cx="2426" cy="95"/>
                  </a:xfrm>
                  <a:prstGeom prst="line">
                    <a:avLst/>
                  </a:prstGeom>
                  <a:noFill/>
                  <a:ln w="25400">
                    <a:solidFill>
                      <a:schemeClr val="accent2"/>
                    </a:solidFill>
                    <a:round/>
                    <a:headEnd/>
                    <a:tailEnd/>
                  </a:ln>
                  <a:effectLst/>
                </p:spPr>
                <p:txBody>
                  <a:bodyPr/>
                  <a:lstStyle/>
                  <a:p>
                    <a:endParaRPr lang="it-IT"/>
                  </a:p>
                </p:txBody>
              </p:sp>
              <p:grpSp>
                <p:nvGrpSpPr>
                  <p:cNvPr id="60599" name="Group 183"/>
                  <p:cNvGrpSpPr>
                    <a:grpSpLocks noChangeAspect="1"/>
                  </p:cNvGrpSpPr>
                  <p:nvPr/>
                </p:nvGrpSpPr>
                <p:grpSpPr bwMode="auto">
                  <a:xfrm rot="2786628">
                    <a:off x="2654" y="-2427"/>
                    <a:ext cx="991" cy="722"/>
                    <a:chOff x="2272" y="-204"/>
                    <a:chExt cx="1537" cy="1121"/>
                  </a:xfrm>
                </p:grpSpPr>
                <p:sp>
                  <p:nvSpPr>
                    <p:cNvPr id="60600" name="Rectangle 184"/>
                    <p:cNvSpPr>
                      <a:spLocks noChangeAspect="1" noChangeArrowheads="1"/>
                    </p:cNvSpPr>
                    <p:nvPr/>
                  </p:nvSpPr>
                  <p:spPr bwMode="auto">
                    <a:xfrm rot="8025172">
                      <a:off x="1966" y="102"/>
                      <a:ext cx="1121" cy="509"/>
                    </a:xfrm>
                    <a:prstGeom prst="rect">
                      <a:avLst/>
                    </a:prstGeom>
                    <a:solidFill>
                      <a:schemeClr val="bg1"/>
                    </a:solidFill>
                    <a:ln w="9525">
                      <a:noFill/>
                      <a:miter lim="800000"/>
                      <a:headEnd/>
                      <a:tailEnd/>
                    </a:ln>
                    <a:effectLst/>
                  </p:spPr>
                  <p:txBody>
                    <a:bodyPr wrap="none" anchor="ctr"/>
                    <a:lstStyle/>
                    <a:p>
                      <a:endParaRPr lang="it-IT"/>
                    </a:p>
                  </p:txBody>
                </p:sp>
                <p:sp>
                  <p:nvSpPr>
                    <p:cNvPr id="60601" name="Rectangle 185"/>
                    <p:cNvSpPr>
                      <a:spLocks noChangeAspect="1" noChangeArrowheads="1"/>
                    </p:cNvSpPr>
                    <p:nvPr/>
                  </p:nvSpPr>
                  <p:spPr bwMode="auto">
                    <a:xfrm rot="13384782" flipV="1">
                      <a:off x="2688" y="206"/>
                      <a:ext cx="1121" cy="509"/>
                    </a:xfrm>
                    <a:prstGeom prst="rect">
                      <a:avLst/>
                    </a:prstGeom>
                    <a:solidFill>
                      <a:schemeClr val="bg1"/>
                    </a:solidFill>
                    <a:ln w="9525">
                      <a:noFill/>
                      <a:miter lim="800000"/>
                      <a:headEnd/>
                      <a:tailEnd/>
                    </a:ln>
                    <a:effectLst/>
                  </p:spPr>
                  <p:txBody>
                    <a:bodyPr wrap="none" anchor="ctr"/>
                    <a:lstStyle/>
                    <a:p>
                      <a:endParaRPr lang="it-IT"/>
                    </a:p>
                  </p:txBody>
                </p:sp>
              </p:grpSp>
              <p:grpSp>
                <p:nvGrpSpPr>
                  <p:cNvPr id="60602" name="Group 186"/>
                  <p:cNvGrpSpPr>
                    <a:grpSpLocks noChangeAspect="1"/>
                  </p:cNvGrpSpPr>
                  <p:nvPr/>
                </p:nvGrpSpPr>
                <p:grpSpPr bwMode="auto">
                  <a:xfrm rot="2786628">
                    <a:off x="856" y="-854"/>
                    <a:ext cx="996" cy="722"/>
                    <a:chOff x="1973" y="3363"/>
                    <a:chExt cx="1546" cy="1121"/>
                  </a:xfrm>
                </p:grpSpPr>
                <p:sp>
                  <p:nvSpPr>
                    <p:cNvPr id="60603" name="Rectangle 187"/>
                    <p:cNvSpPr>
                      <a:spLocks noChangeAspect="1" noChangeArrowheads="1"/>
                    </p:cNvSpPr>
                    <p:nvPr/>
                  </p:nvSpPr>
                  <p:spPr bwMode="auto">
                    <a:xfrm rot="13412057" flipV="1">
                      <a:off x="1973" y="3760"/>
                      <a:ext cx="1121" cy="509"/>
                    </a:xfrm>
                    <a:prstGeom prst="rect">
                      <a:avLst/>
                    </a:prstGeom>
                    <a:solidFill>
                      <a:schemeClr val="bg1"/>
                    </a:solidFill>
                    <a:ln w="9525">
                      <a:noFill/>
                      <a:miter lim="800000"/>
                      <a:headEnd/>
                      <a:tailEnd/>
                    </a:ln>
                    <a:effectLst/>
                  </p:spPr>
                  <p:txBody>
                    <a:bodyPr wrap="none" anchor="ctr"/>
                    <a:lstStyle/>
                    <a:p>
                      <a:endParaRPr lang="it-IT"/>
                    </a:p>
                  </p:txBody>
                </p:sp>
                <p:sp>
                  <p:nvSpPr>
                    <p:cNvPr id="60604" name="Rectangle 188"/>
                    <p:cNvSpPr>
                      <a:spLocks noChangeAspect="1" noChangeArrowheads="1"/>
                    </p:cNvSpPr>
                    <p:nvPr/>
                  </p:nvSpPr>
                  <p:spPr bwMode="auto">
                    <a:xfrm rot="8017096">
                      <a:off x="2704" y="3669"/>
                      <a:ext cx="1121" cy="509"/>
                    </a:xfrm>
                    <a:prstGeom prst="rect">
                      <a:avLst/>
                    </a:prstGeom>
                    <a:solidFill>
                      <a:schemeClr val="bg1"/>
                    </a:solidFill>
                    <a:ln w="9525">
                      <a:noFill/>
                      <a:miter lim="800000"/>
                      <a:headEnd/>
                      <a:tailEnd/>
                    </a:ln>
                    <a:effectLst/>
                  </p:spPr>
                  <p:txBody>
                    <a:bodyPr wrap="none" anchor="ctr"/>
                    <a:lstStyle/>
                    <a:p>
                      <a:endParaRPr lang="it-IT"/>
                    </a:p>
                  </p:txBody>
                </p:sp>
              </p:grpSp>
              <p:grpSp>
                <p:nvGrpSpPr>
                  <p:cNvPr id="60605" name="Group 189"/>
                  <p:cNvGrpSpPr>
                    <a:grpSpLocks noChangeAspect="1"/>
                  </p:cNvGrpSpPr>
                  <p:nvPr/>
                </p:nvGrpSpPr>
                <p:grpSpPr bwMode="auto">
                  <a:xfrm>
                    <a:off x="1051" y="-2474"/>
                    <a:ext cx="830" cy="893"/>
                    <a:chOff x="1051" y="-2474"/>
                    <a:chExt cx="830" cy="893"/>
                  </a:xfrm>
                </p:grpSpPr>
                <p:sp>
                  <p:nvSpPr>
                    <p:cNvPr id="60606" name="Rectangle 190"/>
                    <p:cNvSpPr>
                      <a:spLocks noChangeAspect="1" noChangeArrowheads="1"/>
                    </p:cNvSpPr>
                    <p:nvPr/>
                  </p:nvSpPr>
                  <p:spPr bwMode="auto">
                    <a:xfrm rot="21598685" flipV="1">
                      <a:off x="1160" y="-2474"/>
                      <a:ext cx="721" cy="328"/>
                    </a:xfrm>
                    <a:prstGeom prst="rect">
                      <a:avLst/>
                    </a:prstGeom>
                    <a:solidFill>
                      <a:schemeClr val="bg1"/>
                    </a:solidFill>
                    <a:ln w="9525">
                      <a:noFill/>
                      <a:miter lim="800000"/>
                      <a:headEnd/>
                      <a:tailEnd/>
                    </a:ln>
                    <a:effectLst/>
                  </p:spPr>
                  <p:txBody>
                    <a:bodyPr wrap="none" anchor="ctr"/>
                    <a:lstStyle/>
                    <a:p>
                      <a:endParaRPr lang="it-IT"/>
                    </a:p>
                  </p:txBody>
                </p:sp>
                <p:sp>
                  <p:nvSpPr>
                    <p:cNvPr id="60607" name="Rectangle 191"/>
                    <p:cNvSpPr>
                      <a:spLocks noChangeAspect="1" noChangeArrowheads="1"/>
                    </p:cNvSpPr>
                    <p:nvPr/>
                  </p:nvSpPr>
                  <p:spPr bwMode="auto">
                    <a:xfrm rot="16203724">
                      <a:off x="853" y="-2106"/>
                      <a:ext cx="723" cy="328"/>
                    </a:xfrm>
                    <a:prstGeom prst="rect">
                      <a:avLst/>
                    </a:prstGeom>
                    <a:solidFill>
                      <a:schemeClr val="bg1"/>
                    </a:solidFill>
                    <a:ln w="9525">
                      <a:noFill/>
                      <a:miter lim="800000"/>
                      <a:headEnd/>
                      <a:tailEnd/>
                    </a:ln>
                    <a:effectLst/>
                  </p:spPr>
                  <p:txBody>
                    <a:bodyPr wrap="none" anchor="ctr"/>
                    <a:lstStyle/>
                    <a:p>
                      <a:endParaRPr lang="it-IT"/>
                    </a:p>
                  </p:txBody>
                </p:sp>
              </p:grpSp>
              <p:sp>
                <p:nvSpPr>
                  <p:cNvPr id="60608" name="Rectangle 192"/>
                  <p:cNvSpPr>
                    <a:spLocks noChangeAspect="1" noChangeArrowheads="1"/>
                  </p:cNvSpPr>
                  <p:nvPr/>
                </p:nvSpPr>
                <p:spPr bwMode="auto">
                  <a:xfrm rot="37787036">
                    <a:off x="2832" y="-737"/>
                    <a:ext cx="723" cy="328"/>
                  </a:xfrm>
                  <a:prstGeom prst="rect">
                    <a:avLst/>
                  </a:prstGeom>
                  <a:solidFill>
                    <a:schemeClr val="bg1"/>
                  </a:solidFill>
                  <a:ln w="9525">
                    <a:noFill/>
                    <a:miter lim="800000"/>
                    <a:headEnd/>
                    <a:tailEnd/>
                  </a:ln>
                  <a:effectLst/>
                </p:spPr>
                <p:txBody>
                  <a:bodyPr wrap="none" anchor="ctr"/>
                  <a:lstStyle/>
                  <a:p>
                    <a:endParaRPr lang="it-IT"/>
                  </a:p>
                </p:txBody>
              </p:sp>
              <p:sp>
                <p:nvSpPr>
                  <p:cNvPr id="60609" name="Rectangle 193"/>
                  <p:cNvSpPr>
                    <a:spLocks noChangeAspect="1" noChangeArrowheads="1"/>
                  </p:cNvSpPr>
                  <p:nvPr/>
                </p:nvSpPr>
                <p:spPr bwMode="auto">
                  <a:xfrm rot="16203724">
                    <a:off x="2551" y="-342"/>
                    <a:ext cx="723" cy="327"/>
                  </a:xfrm>
                  <a:prstGeom prst="rect">
                    <a:avLst/>
                  </a:prstGeom>
                  <a:solidFill>
                    <a:schemeClr val="bg1"/>
                  </a:solidFill>
                  <a:ln w="9525">
                    <a:noFill/>
                    <a:miter lim="800000"/>
                    <a:headEnd/>
                    <a:tailEnd/>
                  </a:ln>
                  <a:effectLst/>
                </p:spPr>
                <p:txBody>
                  <a:bodyPr wrap="none" anchor="ctr"/>
                  <a:lstStyle/>
                  <a:p>
                    <a:endParaRPr lang="it-IT"/>
                  </a:p>
                </p:txBody>
              </p:sp>
              <p:sp>
                <p:nvSpPr>
                  <p:cNvPr id="60610" name="Rectangle 194"/>
                  <p:cNvSpPr>
                    <a:spLocks noChangeAspect="1" noChangeArrowheads="1"/>
                  </p:cNvSpPr>
                  <p:nvPr/>
                </p:nvSpPr>
                <p:spPr bwMode="auto">
                  <a:xfrm rot="2786628">
                    <a:off x="1448" y="-1449"/>
                    <a:ext cx="60" cy="61"/>
                  </a:xfrm>
                  <a:prstGeom prst="rect">
                    <a:avLst/>
                  </a:prstGeom>
                  <a:solidFill>
                    <a:srgbClr val="003300"/>
                  </a:solidFill>
                  <a:ln w="9525">
                    <a:solidFill>
                      <a:schemeClr val="tx1"/>
                    </a:solidFill>
                    <a:miter lim="800000"/>
                    <a:headEnd/>
                    <a:tailEnd/>
                  </a:ln>
                  <a:effectLst/>
                </p:spPr>
                <p:txBody>
                  <a:bodyPr wrap="none" anchor="ctr"/>
                  <a:lstStyle/>
                  <a:p>
                    <a:endParaRPr lang="it-IT"/>
                  </a:p>
                </p:txBody>
              </p:sp>
            </p:grpSp>
            <p:grpSp>
              <p:nvGrpSpPr>
                <p:cNvPr id="60611" name="Group 195"/>
                <p:cNvGrpSpPr>
                  <a:grpSpLocks noChangeAspect="1"/>
                </p:cNvGrpSpPr>
                <p:nvPr/>
              </p:nvGrpSpPr>
              <p:grpSpPr bwMode="auto">
                <a:xfrm>
                  <a:off x="969" y="-98"/>
                  <a:ext cx="2452" cy="2729"/>
                  <a:chOff x="969" y="-98"/>
                  <a:chExt cx="2452" cy="2729"/>
                </a:xfrm>
              </p:grpSpPr>
              <p:pic>
                <p:nvPicPr>
                  <p:cNvPr id="60612" name="Picture 196"/>
                  <p:cNvPicPr>
                    <a:picLocks noChangeAspect="1" noChangeArrowheads="1"/>
                  </p:cNvPicPr>
                  <p:nvPr/>
                </p:nvPicPr>
                <p:blipFill>
                  <a:blip r:embed="rId7" cstate="print"/>
                  <a:srcRect/>
                  <a:stretch>
                    <a:fillRect/>
                  </a:stretch>
                </p:blipFill>
                <p:spPr bwMode="auto">
                  <a:xfrm rot="2780575">
                    <a:off x="1104" y="2"/>
                    <a:ext cx="2191" cy="2199"/>
                  </a:xfrm>
                  <a:prstGeom prst="rect">
                    <a:avLst/>
                  </a:prstGeom>
                  <a:noFill/>
                  <a:ln>
                    <a:noFill/>
                  </a:ln>
                  <a:effectLst/>
                </p:spPr>
              </p:pic>
              <p:sp>
                <p:nvSpPr>
                  <p:cNvPr id="60613" name="Freeform 197"/>
                  <p:cNvSpPr>
                    <a:spLocks noChangeAspect="1"/>
                  </p:cNvSpPr>
                  <p:nvPr/>
                </p:nvSpPr>
                <p:spPr bwMode="auto">
                  <a:xfrm rot="2780575">
                    <a:off x="1447" y="599"/>
                    <a:ext cx="1287" cy="575"/>
                  </a:xfrm>
                  <a:custGeom>
                    <a:avLst/>
                    <a:gdLst/>
                    <a:ahLst/>
                    <a:cxnLst>
                      <a:cxn ang="0">
                        <a:pos x="1729" y="899"/>
                      </a:cxn>
                      <a:cxn ang="0">
                        <a:pos x="1765" y="799"/>
                      </a:cxn>
                      <a:cxn ang="0">
                        <a:pos x="1801" y="759"/>
                      </a:cxn>
                      <a:cxn ang="0">
                        <a:pos x="1845" y="691"/>
                      </a:cxn>
                      <a:cxn ang="0">
                        <a:pos x="1869" y="651"/>
                      </a:cxn>
                      <a:cxn ang="0">
                        <a:pos x="1905" y="595"/>
                      </a:cxn>
                      <a:cxn ang="0">
                        <a:pos x="1925" y="559"/>
                      </a:cxn>
                      <a:cxn ang="0">
                        <a:pos x="1933" y="535"/>
                      </a:cxn>
                      <a:cxn ang="0">
                        <a:pos x="1969" y="475"/>
                      </a:cxn>
                      <a:cxn ang="0">
                        <a:pos x="1993" y="399"/>
                      </a:cxn>
                      <a:cxn ang="0">
                        <a:pos x="1933" y="183"/>
                      </a:cxn>
                      <a:cxn ang="0">
                        <a:pos x="1897" y="147"/>
                      </a:cxn>
                      <a:cxn ang="0">
                        <a:pos x="1821" y="111"/>
                      </a:cxn>
                      <a:cxn ang="0">
                        <a:pos x="1725" y="75"/>
                      </a:cxn>
                      <a:cxn ang="0">
                        <a:pos x="1649" y="47"/>
                      </a:cxn>
                      <a:cxn ang="0">
                        <a:pos x="1489" y="35"/>
                      </a:cxn>
                      <a:cxn ang="0">
                        <a:pos x="729" y="23"/>
                      </a:cxn>
                      <a:cxn ang="0">
                        <a:pos x="537" y="23"/>
                      </a:cxn>
                      <a:cxn ang="0">
                        <a:pos x="345" y="99"/>
                      </a:cxn>
                      <a:cxn ang="0">
                        <a:pos x="301" y="131"/>
                      </a:cxn>
                      <a:cxn ang="0">
                        <a:pos x="277" y="139"/>
                      </a:cxn>
                      <a:cxn ang="0">
                        <a:pos x="241" y="167"/>
                      </a:cxn>
                      <a:cxn ang="0">
                        <a:pos x="173" y="243"/>
                      </a:cxn>
                      <a:cxn ang="0">
                        <a:pos x="125" y="295"/>
                      </a:cxn>
                      <a:cxn ang="0">
                        <a:pos x="85" y="331"/>
                      </a:cxn>
                      <a:cxn ang="0">
                        <a:pos x="33" y="391"/>
                      </a:cxn>
                      <a:cxn ang="0">
                        <a:pos x="9" y="407"/>
                      </a:cxn>
                      <a:cxn ang="0">
                        <a:pos x="9" y="351"/>
                      </a:cxn>
                      <a:cxn ang="0">
                        <a:pos x="13" y="363"/>
                      </a:cxn>
                      <a:cxn ang="0">
                        <a:pos x="25" y="367"/>
                      </a:cxn>
                      <a:cxn ang="0">
                        <a:pos x="17" y="379"/>
                      </a:cxn>
                    </a:cxnLst>
                    <a:rect l="0" t="0" r="r" b="b"/>
                    <a:pathLst>
                      <a:path w="1998" h="899">
                        <a:moveTo>
                          <a:pt x="1729" y="899"/>
                        </a:moveTo>
                        <a:cubicBezTo>
                          <a:pt x="1734" y="871"/>
                          <a:pt x="1744" y="820"/>
                          <a:pt x="1765" y="799"/>
                        </a:cubicBezTo>
                        <a:cubicBezTo>
                          <a:pt x="1778" y="786"/>
                          <a:pt x="1801" y="759"/>
                          <a:pt x="1801" y="759"/>
                        </a:cubicBezTo>
                        <a:cubicBezTo>
                          <a:pt x="1808" y="738"/>
                          <a:pt x="1826" y="704"/>
                          <a:pt x="1845" y="691"/>
                        </a:cubicBezTo>
                        <a:cubicBezTo>
                          <a:pt x="1850" y="675"/>
                          <a:pt x="1859" y="665"/>
                          <a:pt x="1869" y="651"/>
                        </a:cubicBezTo>
                        <a:cubicBezTo>
                          <a:pt x="1875" y="633"/>
                          <a:pt x="1889" y="606"/>
                          <a:pt x="1905" y="595"/>
                        </a:cubicBezTo>
                        <a:cubicBezTo>
                          <a:pt x="1912" y="574"/>
                          <a:pt x="1907" y="587"/>
                          <a:pt x="1925" y="559"/>
                        </a:cubicBezTo>
                        <a:cubicBezTo>
                          <a:pt x="1930" y="552"/>
                          <a:pt x="1930" y="543"/>
                          <a:pt x="1933" y="535"/>
                        </a:cubicBezTo>
                        <a:cubicBezTo>
                          <a:pt x="1937" y="523"/>
                          <a:pt x="1962" y="485"/>
                          <a:pt x="1969" y="475"/>
                        </a:cubicBezTo>
                        <a:cubicBezTo>
                          <a:pt x="1982" y="456"/>
                          <a:pt x="1987" y="422"/>
                          <a:pt x="1993" y="399"/>
                        </a:cubicBezTo>
                        <a:cubicBezTo>
                          <a:pt x="1991" y="334"/>
                          <a:pt x="1998" y="226"/>
                          <a:pt x="1933" y="183"/>
                        </a:cubicBezTo>
                        <a:cubicBezTo>
                          <a:pt x="1928" y="168"/>
                          <a:pt x="1912" y="152"/>
                          <a:pt x="1897" y="147"/>
                        </a:cubicBezTo>
                        <a:cubicBezTo>
                          <a:pt x="1877" y="127"/>
                          <a:pt x="1846" y="125"/>
                          <a:pt x="1821" y="111"/>
                        </a:cubicBezTo>
                        <a:cubicBezTo>
                          <a:pt x="1788" y="93"/>
                          <a:pt x="1761" y="85"/>
                          <a:pt x="1725" y="75"/>
                        </a:cubicBezTo>
                        <a:cubicBezTo>
                          <a:pt x="1698" y="68"/>
                          <a:pt x="1676" y="54"/>
                          <a:pt x="1649" y="47"/>
                        </a:cubicBezTo>
                        <a:cubicBezTo>
                          <a:pt x="1597" y="34"/>
                          <a:pt x="1541" y="37"/>
                          <a:pt x="1489" y="35"/>
                        </a:cubicBezTo>
                        <a:cubicBezTo>
                          <a:pt x="1237" y="10"/>
                          <a:pt x="982" y="44"/>
                          <a:pt x="729" y="23"/>
                        </a:cubicBezTo>
                        <a:cubicBezTo>
                          <a:pt x="661" y="0"/>
                          <a:pt x="712" y="16"/>
                          <a:pt x="537" y="23"/>
                        </a:cubicBezTo>
                        <a:cubicBezTo>
                          <a:pt x="467" y="26"/>
                          <a:pt x="411" y="83"/>
                          <a:pt x="345" y="99"/>
                        </a:cubicBezTo>
                        <a:cubicBezTo>
                          <a:pt x="337" y="111"/>
                          <a:pt x="315" y="126"/>
                          <a:pt x="301" y="131"/>
                        </a:cubicBezTo>
                        <a:cubicBezTo>
                          <a:pt x="293" y="134"/>
                          <a:pt x="277" y="139"/>
                          <a:pt x="277" y="139"/>
                        </a:cubicBezTo>
                        <a:cubicBezTo>
                          <a:pt x="266" y="150"/>
                          <a:pt x="252" y="156"/>
                          <a:pt x="241" y="167"/>
                        </a:cubicBezTo>
                        <a:cubicBezTo>
                          <a:pt x="217" y="191"/>
                          <a:pt x="194" y="217"/>
                          <a:pt x="173" y="243"/>
                        </a:cubicBezTo>
                        <a:cubicBezTo>
                          <a:pt x="159" y="261"/>
                          <a:pt x="148" y="287"/>
                          <a:pt x="125" y="295"/>
                        </a:cubicBezTo>
                        <a:cubicBezTo>
                          <a:pt x="106" y="324"/>
                          <a:pt x="110" y="314"/>
                          <a:pt x="85" y="331"/>
                        </a:cubicBezTo>
                        <a:cubicBezTo>
                          <a:pt x="73" y="349"/>
                          <a:pt x="51" y="377"/>
                          <a:pt x="33" y="391"/>
                        </a:cubicBezTo>
                        <a:cubicBezTo>
                          <a:pt x="25" y="397"/>
                          <a:pt x="9" y="407"/>
                          <a:pt x="9" y="407"/>
                        </a:cubicBezTo>
                        <a:cubicBezTo>
                          <a:pt x="2" y="385"/>
                          <a:pt x="0" y="386"/>
                          <a:pt x="9" y="351"/>
                        </a:cubicBezTo>
                        <a:cubicBezTo>
                          <a:pt x="10" y="347"/>
                          <a:pt x="10" y="360"/>
                          <a:pt x="13" y="363"/>
                        </a:cubicBezTo>
                        <a:cubicBezTo>
                          <a:pt x="16" y="366"/>
                          <a:pt x="21" y="366"/>
                          <a:pt x="25" y="367"/>
                        </a:cubicBezTo>
                        <a:cubicBezTo>
                          <a:pt x="21" y="380"/>
                          <a:pt x="25" y="379"/>
                          <a:pt x="17" y="379"/>
                        </a:cubicBezTo>
                      </a:path>
                    </a:pathLst>
                  </a:custGeom>
                  <a:noFill/>
                  <a:ln w="15875">
                    <a:solidFill>
                      <a:srgbClr val="FF4747"/>
                    </a:solidFill>
                    <a:round/>
                    <a:headEnd/>
                    <a:tailEnd/>
                  </a:ln>
                  <a:effectLst/>
                </p:spPr>
                <p:txBody>
                  <a:bodyPr/>
                  <a:lstStyle/>
                  <a:p>
                    <a:endParaRPr lang="it-IT"/>
                  </a:p>
                </p:txBody>
              </p:sp>
              <p:sp>
                <p:nvSpPr>
                  <p:cNvPr id="60614" name="Freeform 198"/>
                  <p:cNvSpPr>
                    <a:spLocks noChangeAspect="1"/>
                  </p:cNvSpPr>
                  <p:nvPr/>
                </p:nvSpPr>
                <p:spPr bwMode="auto">
                  <a:xfrm rot="2780575">
                    <a:off x="2392" y="718"/>
                    <a:ext cx="283" cy="846"/>
                  </a:xfrm>
                  <a:custGeom>
                    <a:avLst/>
                    <a:gdLst/>
                    <a:ahLst/>
                    <a:cxnLst>
                      <a:cxn ang="0">
                        <a:pos x="211" y="1321"/>
                      </a:cxn>
                      <a:cxn ang="0">
                        <a:pos x="191" y="1277"/>
                      </a:cxn>
                      <a:cxn ang="0">
                        <a:pos x="175" y="1225"/>
                      </a:cxn>
                      <a:cxn ang="0">
                        <a:pos x="159" y="1201"/>
                      </a:cxn>
                      <a:cxn ang="0">
                        <a:pos x="147" y="1045"/>
                      </a:cxn>
                      <a:cxn ang="0">
                        <a:pos x="83" y="961"/>
                      </a:cxn>
                      <a:cxn ang="0">
                        <a:pos x="47" y="893"/>
                      </a:cxn>
                      <a:cxn ang="0">
                        <a:pos x="23" y="825"/>
                      </a:cxn>
                      <a:cxn ang="0">
                        <a:pos x="19" y="213"/>
                      </a:cxn>
                      <a:cxn ang="0">
                        <a:pos x="75" y="145"/>
                      </a:cxn>
                      <a:cxn ang="0">
                        <a:pos x="147" y="65"/>
                      </a:cxn>
                      <a:cxn ang="0">
                        <a:pos x="251" y="13"/>
                      </a:cxn>
                      <a:cxn ang="0">
                        <a:pos x="351" y="9"/>
                      </a:cxn>
                      <a:cxn ang="0">
                        <a:pos x="439" y="29"/>
                      </a:cxn>
                    </a:cxnLst>
                    <a:rect l="0" t="0" r="r" b="b"/>
                    <a:pathLst>
                      <a:path w="439" h="1321">
                        <a:moveTo>
                          <a:pt x="211" y="1321"/>
                        </a:moveTo>
                        <a:cubicBezTo>
                          <a:pt x="206" y="1302"/>
                          <a:pt x="203" y="1293"/>
                          <a:pt x="191" y="1277"/>
                        </a:cubicBezTo>
                        <a:cubicBezTo>
                          <a:pt x="186" y="1259"/>
                          <a:pt x="185" y="1241"/>
                          <a:pt x="175" y="1225"/>
                        </a:cubicBezTo>
                        <a:cubicBezTo>
                          <a:pt x="170" y="1217"/>
                          <a:pt x="159" y="1201"/>
                          <a:pt x="159" y="1201"/>
                        </a:cubicBezTo>
                        <a:cubicBezTo>
                          <a:pt x="144" y="1140"/>
                          <a:pt x="156" y="1149"/>
                          <a:pt x="147" y="1045"/>
                        </a:cubicBezTo>
                        <a:cubicBezTo>
                          <a:pt x="145" y="1016"/>
                          <a:pt x="102" y="980"/>
                          <a:pt x="83" y="961"/>
                        </a:cubicBezTo>
                        <a:cubicBezTo>
                          <a:pt x="76" y="935"/>
                          <a:pt x="62" y="915"/>
                          <a:pt x="47" y="893"/>
                        </a:cubicBezTo>
                        <a:cubicBezTo>
                          <a:pt x="34" y="873"/>
                          <a:pt x="37" y="845"/>
                          <a:pt x="23" y="825"/>
                        </a:cubicBezTo>
                        <a:cubicBezTo>
                          <a:pt x="0" y="577"/>
                          <a:pt x="4" y="914"/>
                          <a:pt x="19" y="213"/>
                        </a:cubicBezTo>
                        <a:cubicBezTo>
                          <a:pt x="20" y="187"/>
                          <a:pt x="53" y="152"/>
                          <a:pt x="75" y="145"/>
                        </a:cubicBezTo>
                        <a:cubicBezTo>
                          <a:pt x="104" y="123"/>
                          <a:pt x="117" y="85"/>
                          <a:pt x="147" y="65"/>
                        </a:cubicBezTo>
                        <a:cubicBezTo>
                          <a:pt x="161" y="23"/>
                          <a:pt x="213" y="17"/>
                          <a:pt x="251" y="13"/>
                        </a:cubicBezTo>
                        <a:cubicBezTo>
                          <a:pt x="289" y="0"/>
                          <a:pt x="300" y="6"/>
                          <a:pt x="351" y="9"/>
                        </a:cubicBezTo>
                        <a:cubicBezTo>
                          <a:pt x="380" y="19"/>
                          <a:pt x="407" y="29"/>
                          <a:pt x="439" y="29"/>
                        </a:cubicBezTo>
                      </a:path>
                    </a:pathLst>
                  </a:custGeom>
                  <a:noFill/>
                  <a:ln w="15875">
                    <a:solidFill>
                      <a:srgbClr val="FF4747"/>
                    </a:solidFill>
                    <a:round/>
                    <a:headEnd/>
                    <a:tailEnd/>
                  </a:ln>
                  <a:effectLst/>
                </p:spPr>
                <p:txBody>
                  <a:bodyPr/>
                  <a:lstStyle/>
                  <a:p>
                    <a:endParaRPr lang="it-IT"/>
                  </a:p>
                </p:txBody>
              </p:sp>
              <p:sp>
                <p:nvSpPr>
                  <p:cNvPr id="60615" name="Rectangle 199"/>
                  <p:cNvSpPr>
                    <a:spLocks noChangeAspect="1" noChangeArrowheads="1"/>
                  </p:cNvSpPr>
                  <p:nvPr/>
                </p:nvSpPr>
                <p:spPr bwMode="auto">
                  <a:xfrm rot="2780575">
                    <a:off x="1526" y="995"/>
                    <a:ext cx="59" cy="62"/>
                  </a:xfrm>
                  <a:prstGeom prst="rect">
                    <a:avLst/>
                  </a:prstGeom>
                  <a:solidFill>
                    <a:srgbClr val="003300"/>
                  </a:solidFill>
                  <a:ln w="9525">
                    <a:solidFill>
                      <a:schemeClr val="tx1"/>
                    </a:solidFill>
                    <a:miter lim="800000"/>
                    <a:headEnd/>
                    <a:tailEnd/>
                  </a:ln>
                  <a:effectLst/>
                </p:spPr>
                <p:txBody>
                  <a:bodyPr wrap="none" anchor="ctr"/>
                  <a:lstStyle/>
                  <a:p>
                    <a:endParaRPr lang="it-IT"/>
                  </a:p>
                </p:txBody>
              </p:sp>
              <p:sp>
                <p:nvSpPr>
                  <p:cNvPr id="60616" name="Oval 200"/>
                  <p:cNvSpPr>
                    <a:spLocks noChangeAspect="1" noChangeArrowheads="1"/>
                  </p:cNvSpPr>
                  <p:nvPr/>
                </p:nvSpPr>
                <p:spPr bwMode="auto">
                  <a:xfrm rot="2780575">
                    <a:off x="2765" y="93"/>
                    <a:ext cx="477" cy="476"/>
                  </a:xfrm>
                  <a:prstGeom prst="ellipse">
                    <a:avLst/>
                  </a:prstGeom>
                  <a:noFill/>
                  <a:ln w="25400">
                    <a:solidFill>
                      <a:schemeClr val="accent2"/>
                    </a:solidFill>
                    <a:round/>
                    <a:headEnd/>
                    <a:tailEnd/>
                  </a:ln>
                  <a:effectLst/>
                </p:spPr>
                <p:txBody>
                  <a:bodyPr wrap="none" anchor="ctr"/>
                  <a:lstStyle/>
                  <a:p>
                    <a:endParaRPr lang="it-IT"/>
                  </a:p>
                </p:txBody>
              </p:sp>
              <p:sp>
                <p:nvSpPr>
                  <p:cNvPr id="60617" name="Oval 201"/>
                  <p:cNvSpPr>
                    <a:spLocks noChangeAspect="1" noChangeArrowheads="1"/>
                  </p:cNvSpPr>
                  <p:nvPr/>
                </p:nvSpPr>
                <p:spPr bwMode="auto">
                  <a:xfrm rot="2780575">
                    <a:off x="1150" y="81"/>
                    <a:ext cx="476" cy="475"/>
                  </a:xfrm>
                  <a:prstGeom prst="ellipse">
                    <a:avLst/>
                  </a:prstGeom>
                  <a:noFill/>
                  <a:ln w="25400">
                    <a:solidFill>
                      <a:schemeClr val="accent2"/>
                    </a:solidFill>
                    <a:round/>
                    <a:headEnd/>
                    <a:tailEnd/>
                  </a:ln>
                  <a:effectLst/>
                </p:spPr>
                <p:txBody>
                  <a:bodyPr wrap="none" anchor="ctr"/>
                  <a:lstStyle/>
                  <a:p>
                    <a:endParaRPr lang="it-IT"/>
                  </a:p>
                </p:txBody>
              </p:sp>
              <p:sp>
                <p:nvSpPr>
                  <p:cNvPr id="60618" name="Oval 202"/>
                  <p:cNvSpPr>
                    <a:spLocks noChangeAspect="1" noChangeArrowheads="1"/>
                  </p:cNvSpPr>
                  <p:nvPr/>
                </p:nvSpPr>
                <p:spPr bwMode="auto">
                  <a:xfrm rot="2780575">
                    <a:off x="2762" y="1655"/>
                    <a:ext cx="476" cy="474"/>
                  </a:xfrm>
                  <a:prstGeom prst="ellipse">
                    <a:avLst/>
                  </a:prstGeom>
                  <a:noFill/>
                  <a:ln w="25400">
                    <a:solidFill>
                      <a:schemeClr val="accent2"/>
                    </a:solidFill>
                    <a:round/>
                    <a:headEnd/>
                    <a:tailEnd/>
                  </a:ln>
                  <a:effectLst/>
                </p:spPr>
                <p:txBody>
                  <a:bodyPr wrap="none" anchor="ctr"/>
                  <a:lstStyle/>
                  <a:p>
                    <a:endParaRPr lang="it-IT"/>
                  </a:p>
                </p:txBody>
              </p:sp>
              <p:sp>
                <p:nvSpPr>
                  <p:cNvPr id="60619" name="Rectangle 203"/>
                  <p:cNvSpPr>
                    <a:spLocks noChangeAspect="1" noChangeArrowheads="1"/>
                  </p:cNvSpPr>
                  <p:nvPr/>
                </p:nvSpPr>
                <p:spPr bwMode="auto">
                  <a:xfrm rot="5386155">
                    <a:off x="1798" y="702"/>
                    <a:ext cx="795" cy="818"/>
                  </a:xfrm>
                  <a:prstGeom prst="rect">
                    <a:avLst/>
                  </a:prstGeom>
                  <a:noFill/>
                  <a:ln w="25400">
                    <a:solidFill>
                      <a:schemeClr val="accent2"/>
                    </a:solidFill>
                    <a:miter lim="800000"/>
                    <a:headEnd/>
                    <a:tailEnd/>
                  </a:ln>
                  <a:effectLst/>
                </p:spPr>
                <p:txBody>
                  <a:bodyPr wrap="none" anchor="ctr"/>
                  <a:lstStyle/>
                  <a:p>
                    <a:endParaRPr lang="it-IT"/>
                  </a:p>
                </p:txBody>
              </p:sp>
              <p:sp>
                <p:nvSpPr>
                  <p:cNvPr id="60620" name="Rectangle 204"/>
                  <p:cNvSpPr>
                    <a:spLocks noChangeAspect="1" noChangeArrowheads="1"/>
                  </p:cNvSpPr>
                  <p:nvPr/>
                </p:nvSpPr>
                <p:spPr bwMode="auto">
                  <a:xfrm rot="5397006">
                    <a:off x="1399" y="293"/>
                    <a:ext cx="1591" cy="1635"/>
                  </a:xfrm>
                  <a:prstGeom prst="rect">
                    <a:avLst/>
                  </a:prstGeom>
                  <a:noFill/>
                  <a:ln w="25400">
                    <a:solidFill>
                      <a:schemeClr val="accent2"/>
                    </a:solidFill>
                    <a:miter lim="800000"/>
                    <a:headEnd/>
                    <a:tailEnd/>
                  </a:ln>
                  <a:effectLst/>
                </p:spPr>
                <p:txBody>
                  <a:bodyPr wrap="none" anchor="ctr"/>
                  <a:lstStyle/>
                  <a:p>
                    <a:endParaRPr lang="it-IT"/>
                  </a:p>
                </p:txBody>
              </p:sp>
              <p:sp>
                <p:nvSpPr>
                  <p:cNvPr id="60621" name="Line 205"/>
                  <p:cNvSpPr>
                    <a:spLocks noChangeAspect="1" noChangeShapeType="1"/>
                  </p:cNvSpPr>
                  <p:nvPr/>
                </p:nvSpPr>
                <p:spPr bwMode="auto">
                  <a:xfrm rot="2780575">
                    <a:off x="2184" y="-115"/>
                    <a:ext cx="22" cy="2452"/>
                  </a:xfrm>
                  <a:prstGeom prst="line">
                    <a:avLst/>
                  </a:prstGeom>
                  <a:noFill/>
                  <a:ln w="25400">
                    <a:solidFill>
                      <a:schemeClr val="accent2"/>
                    </a:solidFill>
                    <a:round/>
                    <a:headEnd/>
                    <a:tailEnd/>
                  </a:ln>
                  <a:effectLst/>
                </p:spPr>
                <p:txBody>
                  <a:bodyPr/>
                  <a:lstStyle/>
                  <a:p>
                    <a:endParaRPr lang="it-IT"/>
                  </a:p>
                </p:txBody>
              </p:sp>
              <p:sp>
                <p:nvSpPr>
                  <p:cNvPr id="60622" name="Line 206"/>
                  <p:cNvSpPr>
                    <a:spLocks noChangeAspect="1" noChangeShapeType="1"/>
                  </p:cNvSpPr>
                  <p:nvPr/>
                </p:nvSpPr>
                <p:spPr bwMode="auto">
                  <a:xfrm rot="2780575" flipV="1">
                    <a:off x="989" y="1067"/>
                    <a:ext cx="2426" cy="95"/>
                  </a:xfrm>
                  <a:prstGeom prst="line">
                    <a:avLst/>
                  </a:prstGeom>
                  <a:noFill/>
                  <a:ln w="25400">
                    <a:solidFill>
                      <a:schemeClr val="accent2"/>
                    </a:solidFill>
                    <a:round/>
                    <a:headEnd/>
                    <a:tailEnd/>
                  </a:ln>
                  <a:effectLst/>
                </p:spPr>
                <p:txBody>
                  <a:bodyPr/>
                  <a:lstStyle/>
                  <a:p>
                    <a:endParaRPr lang="it-IT"/>
                  </a:p>
                </p:txBody>
              </p:sp>
              <p:grpSp>
                <p:nvGrpSpPr>
                  <p:cNvPr id="60623" name="Group 207"/>
                  <p:cNvGrpSpPr>
                    <a:grpSpLocks noChangeAspect="1"/>
                  </p:cNvGrpSpPr>
                  <p:nvPr/>
                </p:nvGrpSpPr>
                <p:grpSpPr bwMode="auto">
                  <a:xfrm>
                    <a:off x="1041" y="-22"/>
                    <a:ext cx="829" cy="893"/>
                    <a:chOff x="1041" y="-22"/>
                    <a:chExt cx="829" cy="893"/>
                  </a:xfrm>
                </p:grpSpPr>
                <p:sp>
                  <p:nvSpPr>
                    <p:cNvPr id="60624" name="Rectangle 208"/>
                    <p:cNvSpPr>
                      <a:spLocks noChangeAspect="1" noChangeArrowheads="1"/>
                    </p:cNvSpPr>
                    <p:nvPr/>
                  </p:nvSpPr>
                  <p:spPr bwMode="auto">
                    <a:xfrm rot="21592632" flipV="1">
                      <a:off x="1148" y="-22"/>
                      <a:ext cx="722" cy="328"/>
                    </a:xfrm>
                    <a:prstGeom prst="rect">
                      <a:avLst/>
                    </a:prstGeom>
                    <a:solidFill>
                      <a:schemeClr val="bg1"/>
                    </a:solidFill>
                    <a:ln w="9525">
                      <a:noFill/>
                      <a:miter lim="800000"/>
                      <a:headEnd/>
                      <a:tailEnd/>
                    </a:ln>
                    <a:effectLst/>
                  </p:spPr>
                  <p:txBody>
                    <a:bodyPr wrap="none" anchor="ctr"/>
                    <a:lstStyle/>
                    <a:p>
                      <a:endParaRPr lang="it-IT"/>
                    </a:p>
                  </p:txBody>
                </p:sp>
                <p:sp>
                  <p:nvSpPr>
                    <p:cNvPr id="60625" name="Rectangle 209"/>
                    <p:cNvSpPr>
                      <a:spLocks noChangeAspect="1" noChangeArrowheads="1"/>
                    </p:cNvSpPr>
                    <p:nvPr/>
                  </p:nvSpPr>
                  <p:spPr bwMode="auto">
                    <a:xfrm rot="16197671">
                      <a:off x="844" y="346"/>
                      <a:ext cx="722" cy="328"/>
                    </a:xfrm>
                    <a:prstGeom prst="rect">
                      <a:avLst/>
                    </a:prstGeom>
                    <a:solidFill>
                      <a:schemeClr val="bg1"/>
                    </a:solidFill>
                    <a:ln w="9525">
                      <a:noFill/>
                      <a:miter lim="800000"/>
                      <a:headEnd/>
                      <a:tailEnd/>
                    </a:ln>
                    <a:effectLst/>
                  </p:spPr>
                  <p:txBody>
                    <a:bodyPr wrap="none" anchor="ctr"/>
                    <a:lstStyle/>
                    <a:p>
                      <a:endParaRPr lang="it-IT"/>
                    </a:p>
                  </p:txBody>
                </p:sp>
              </p:grpSp>
              <p:sp>
                <p:nvSpPr>
                  <p:cNvPr id="60626" name="Rectangle 210"/>
                  <p:cNvSpPr>
                    <a:spLocks noChangeAspect="1" noChangeArrowheads="1"/>
                  </p:cNvSpPr>
                  <p:nvPr/>
                </p:nvSpPr>
                <p:spPr bwMode="auto">
                  <a:xfrm rot="16197671">
                    <a:off x="2546" y="2106"/>
                    <a:ext cx="722" cy="328"/>
                  </a:xfrm>
                  <a:prstGeom prst="rect">
                    <a:avLst/>
                  </a:prstGeom>
                  <a:solidFill>
                    <a:schemeClr val="bg1"/>
                  </a:solidFill>
                  <a:ln w="9525">
                    <a:noFill/>
                    <a:miter lim="800000"/>
                    <a:headEnd/>
                    <a:tailEnd/>
                  </a:ln>
                  <a:effectLst/>
                </p:spPr>
                <p:txBody>
                  <a:bodyPr wrap="none" anchor="ctr"/>
                  <a:lstStyle/>
                  <a:p>
                    <a:endParaRPr lang="it-IT"/>
                  </a:p>
                </p:txBody>
              </p:sp>
              <p:sp>
                <p:nvSpPr>
                  <p:cNvPr id="60627" name="Rectangle 211"/>
                  <p:cNvSpPr>
                    <a:spLocks noChangeAspect="1" noChangeArrowheads="1"/>
                  </p:cNvSpPr>
                  <p:nvPr/>
                </p:nvSpPr>
                <p:spPr bwMode="auto">
                  <a:xfrm rot="37780983">
                    <a:off x="2827" y="1711"/>
                    <a:ext cx="722" cy="328"/>
                  </a:xfrm>
                  <a:prstGeom prst="rect">
                    <a:avLst/>
                  </a:prstGeom>
                  <a:solidFill>
                    <a:schemeClr val="bg1"/>
                  </a:solidFill>
                  <a:ln w="9525">
                    <a:noFill/>
                    <a:miter lim="800000"/>
                    <a:headEnd/>
                    <a:tailEnd/>
                  </a:ln>
                  <a:effectLst/>
                </p:spPr>
                <p:txBody>
                  <a:bodyPr wrap="none" anchor="ctr"/>
                  <a:lstStyle/>
                  <a:p>
                    <a:endParaRPr lang="it-IT"/>
                  </a:p>
                </p:txBody>
              </p:sp>
            </p:grpSp>
            <p:grpSp>
              <p:nvGrpSpPr>
                <p:cNvPr id="60628" name="Group 212"/>
                <p:cNvGrpSpPr>
                  <a:grpSpLocks noChangeAspect="1"/>
                </p:cNvGrpSpPr>
                <p:nvPr/>
              </p:nvGrpSpPr>
              <p:grpSpPr bwMode="auto">
                <a:xfrm>
                  <a:off x="1044" y="-116"/>
                  <a:ext cx="2461" cy="2357"/>
                  <a:chOff x="1044" y="-116"/>
                  <a:chExt cx="2461" cy="2357"/>
                </a:xfrm>
              </p:grpSpPr>
              <p:sp>
                <p:nvSpPr>
                  <p:cNvPr id="60629" name="Oval 213"/>
                  <p:cNvSpPr>
                    <a:spLocks noChangeAspect="1" noChangeArrowheads="1"/>
                  </p:cNvSpPr>
                  <p:nvPr/>
                </p:nvSpPr>
                <p:spPr bwMode="auto">
                  <a:xfrm rot="2780575">
                    <a:off x="1145" y="1652"/>
                    <a:ext cx="476" cy="474"/>
                  </a:xfrm>
                  <a:prstGeom prst="ellipse">
                    <a:avLst/>
                  </a:prstGeom>
                  <a:noFill/>
                  <a:ln w="25400">
                    <a:solidFill>
                      <a:schemeClr val="accent2"/>
                    </a:solidFill>
                    <a:round/>
                    <a:headEnd/>
                    <a:tailEnd/>
                  </a:ln>
                  <a:effectLst/>
                </p:spPr>
                <p:txBody>
                  <a:bodyPr wrap="none" anchor="ctr"/>
                  <a:lstStyle/>
                  <a:p>
                    <a:endParaRPr lang="it-IT"/>
                  </a:p>
                </p:txBody>
              </p:sp>
              <p:sp>
                <p:nvSpPr>
                  <p:cNvPr id="60630" name="Rectangle 214"/>
                  <p:cNvSpPr>
                    <a:spLocks noChangeAspect="1" noChangeArrowheads="1"/>
                  </p:cNvSpPr>
                  <p:nvPr/>
                </p:nvSpPr>
                <p:spPr bwMode="auto">
                  <a:xfrm rot="16192632" flipV="1">
                    <a:off x="847" y="1688"/>
                    <a:ext cx="722" cy="327"/>
                  </a:xfrm>
                  <a:prstGeom prst="rect">
                    <a:avLst/>
                  </a:prstGeom>
                  <a:solidFill>
                    <a:schemeClr val="bg1"/>
                  </a:solidFill>
                  <a:ln w="9525">
                    <a:noFill/>
                    <a:miter lim="800000"/>
                    <a:headEnd/>
                    <a:tailEnd/>
                  </a:ln>
                  <a:effectLst/>
                </p:spPr>
                <p:txBody>
                  <a:bodyPr wrap="none" anchor="ctr"/>
                  <a:lstStyle/>
                  <a:p>
                    <a:endParaRPr lang="it-IT"/>
                  </a:p>
                </p:txBody>
              </p:sp>
              <p:sp>
                <p:nvSpPr>
                  <p:cNvPr id="60631" name="Rectangle 215"/>
                  <p:cNvSpPr>
                    <a:spLocks noChangeAspect="1" noChangeArrowheads="1"/>
                  </p:cNvSpPr>
                  <p:nvPr/>
                </p:nvSpPr>
                <p:spPr bwMode="auto">
                  <a:xfrm rot="10797671">
                    <a:off x="1299" y="1913"/>
                    <a:ext cx="722" cy="328"/>
                  </a:xfrm>
                  <a:prstGeom prst="rect">
                    <a:avLst/>
                  </a:prstGeom>
                  <a:solidFill>
                    <a:schemeClr val="bg1"/>
                  </a:solidFill>
                  <a:ln w="9525">
                    <a:noFill/>
                    <a:miter lim="800000"/>
                    <a:headEnd/>
                    <a:tailEnd/>
                  </a:ln>
                  <a:effectLst/>
                </p:spPr>
                <p:txBody>
                  <a:bodyPr wrap="none" anchor="ctr"/>
                  <a:lstStyle/>
                  <a:p>
                    <a:endParaRPr lang="it-IT"/>
                  </a:p>
                </p:txBody>
              </p:sp>
              <p:grpSp>
                <p:nvGrpSpPr>
                  <p:cNvPr id="60632" name="Group 216"/>
                  <p:cNvGrpSpPr>
                    <a:grpSpLocks noChangeAspect="1"/>
                  </p:cNvGrpSpPr>
                  <p:nvPr/>
                </p:nvGrpSpPr>
                <p:grpSpPr bwMode="auto">
                  <a:xfrm rot="2780575">
                    <a:off x="2648" y="19"/>
                    <a:ext cx="991" cy="722"/>
                    <a:chOff x="2272" y="-204"/>
                    <a:chExt cx="1537" cy="1121"/>
                  </a:xfrm>
                </p:grpSpPr>
                <p:sp>
                  <p:nvSpPr>
                    <p:cNvPr id="60633" name="Rectangle 217"/>
                    <p:cNvSpPr>
                      <a:spLocks noChangeAspect="1" noChangeArrowheads="1"/>
                    </p:cNvSpPr>
                    <p:nvPr/>
                  </p:nvSpPr>
                  <p:spPr bwMode="auto">
                    <a:xfrm rot="8025172">
                      <a:off x="1966" y="102"/>
                      <a:ext cx="1121" cy="509"/>
                    </a:xfrm>
                    <a:prstGeom prst="rect">
                      <a:avLst/>
                    </a:prstGeom>
                    <a:solidFill>
                      <a:schemeClr val="bg1"/>
                    </a:solidFill>
                    <a:ln w="9525">
                      <a:noFill/>
                      <a:miter lim="800000"/>
                      <a:headEnd/>
                      <a:tailEnd/>
                    </a:ln>
                    <a:effectLst/>
                  </p:spPr>
                  <p:txBody>
                    <a:bodyPr wrap="none" anchor="ctr"/>
                    <a:lstStyle/>
                    <a:p>
                      <a:endParaRPr lang="it-IT"/>
                    </a:p>
                  </p:txBody>
                </p:sp>
                <p:sp>
                  <p:nvSpPr>
                    <p:cNvPr id="60634" name="Rectangle 218"/>
                    <p:cNvSpPr>
                      <a:spLocks noChangeAspect="1" noChangeArrowheads="1"/>
                    </p:cNvSpPr>
                    <p:nvPr/>
                  </p:nvSpPr>
                  <p:spPr bwMode="auto">
                    <a:xfrm rot="13384782" flipV="1">
                      <a:off x="2688" y="206"/>
                      <a:ext cx="1121" cy="509"/>
                    </a:xfrm>
                    <a:prstGeom prst="rect">
                      <a:avLst/>
                    </a:prstGeom>
                    <a:solidFill>
                      <a:schemeClr val="bg1"/>
                    </a:solidFill>
                    <a:ln w="9525">
                      <a:noFill/>
                      <a:miter lim="800000"/>
                      <a:headEnd/>
                      <a:tailEnd/>
                    </a:ln>
                    <a:effectLst/>
                  </p:spPr>
                  <p:txBody>
                    <a:bodyPr wrap="none" anchor="ctr"/>
                    <a:lstStyle/>
                    <a:p>
                      <a:endParaRPr lang="it-IT"/>
                    </a:p>
                  </p:txBody>
                </p:sp>
              </p:grpSp>
            </p:grpSp>
          </p:grpSp>
          <p:sp>
            <p:nvSpPr>
              <p:cNvPr id="60635" name="Rectangle 219"/>
              <p:cNvSpPr>
                <a:spLocks noChangeArrowheads="1"/>
              </p:cNvSpPr>
              <p:nvPr/>
            </p:nvSpPr>
            <p:spPr bwMode="auto">
              <a:xfrm>
                <a:off x="204" y="1470"/>
                <a:ext cx="483" cy="477"/>
              </a:xfrm>
              <a:prstGeom prst="rect">
                <a:avLst/>
              </a:prstGeom>
              <a:noFill/>
              <a:ln w="25400">
                <a:solidFill>
                  <a:srgbClr val="333399"/>
                </a:solidFill>
                <a:miter lim="800000"/>
                <a:headEnd/>
                <a:tailEnd/>
              </a:ln>
              <a:effectLst/>
            </p:spPr>
            <p:txBody>
              <a:bodyPr wrap="none" anchor="ctr"/>
              <a:lstStyle/>
              <a:p>
                <a:endParaRPr lang="it-IT"/>
              </a:p>
            </p:txBody>
          </p:sp>
          <p:sp>
            <p:nvSpPr>
              <p:cNvPr id="60636" name="Rectangle 220"/>
              <p:cNvSpPr>
                <a:spLocks noChangeArrowheads="1"/>
              </p:cNvSpPr>
              <p:nvPr/>
            </p:nvSpPr>
            <p:spPr bwMode="auto">
              <a:xfrm>
                <a:off x="208" y="747"/>
                <a:ext cx="483" cy="477"/>
              </a:xfrm>
              <a:prstGeom prst="rect">
                <a:avLst/>
              </a:prstGeom>
              <a:noFill/>
              <a:ln w="25400">
                <a:solidFill>
                  <a:srgbClr val="333399"/>
                </a:solidFill>
                <a:miter lim="800000"/>
                <a:headEnd/>
                <a:tailEnd/>
              </a:ln>
              <a:effectLst/>
            </p:spPr>
            <p:txBody>
              <a:bodyPr wrap="none" anchor="ctr"/>
              <a:lstStyle/>
              <a:p>
                <a:endParaRPr lang="it-IT"/>
              </a:p>
            </p:txBody>
          </p:sp>
          <p:sp>
            <p:nvSpPr>
              <p:cNvPr id="60637" name="Text Box 221"/>
              <p:cNvSpPr txBox="1">
                <a:spLocks noChangeArrowheads="1"/>
              </p:cNvSpPr>
              <p:nvPr/>
            </p:nvSpPr>
            <p:spPr bwMode="auto">
              <a:xfrm>
                <a:off x="0" y="740"/>
                <a:ext cx="175" cy="196"/>
              </a:xfrm>
              <a:prstGeom prst="rect">
                <a:avLst/>
              </a:prstGeom>
              <a:noFill/>
              <a:ln w="9525">
                <a:noFill/>
                <a:miter lim="800000"/>
                <a:headEnd/>
                <a:tailEnd/>
              </a:ln>
              <a:effectLst/>
            </p:spPr>
            <p:txBody>
              <a:bodyPr wrap="none">
                <a:spAutoFit/>
              </a:bodyPr>
              <a:lstStyle/>
              <a:p>
                <a:pPr defTabSz="2571750"/>
                <a:r>
                  <a:rPr lang="it-IT" sz="1600">
                    <a:cs typeface="Arial" charset="0"/>
                  </a:rPr>
                  <a:t>a</a:t>
                </a:r>
              </a:p>
            </p:txBody>
          </p:sp>
          <p:sp>
            <p:nvSpPr>
              <p:cNvPr id="60638" name="Text Box 222"/>
              <p:cNvSpPr txBox="1">
                <a:spLocks noChangeArrowheads="1"/>
              </p:cNvSpPr>
              <p:nvPr/>
            </p:nvSpPr>
            <p:spPr bwMode="auto">
              <a:xfrm>
                <a:off x="0" y="1485"/>
                <a:ext cx="175" cy="197"/>
              </a:xfrm>
              <a:prstGeom prst="rect">
                <a:avLst/>
              </a:prstGeom>
              <a:noFill/>
              <a:ln w="9525">
                <a:noFill/>
                <a:miter lim="800000"/>
                <a:headEnd/>
                <a:tailEnd/>
              </a:ln>
              <a:effectLst/>
            </p:spPr>
            <p:txBody>
              <a:bodyPr wrap="none">
                <a:spAutoFit/>
              </a:bodyPr>
              <a:lstStyle/>
              <a:p>
                <a:pPr defTabSz="2571750"/>
                <a:r>
                  <a:rPr lang="it-IT" sz="1600">
                    <a:cs typeface="Arial" charset="0"/>
                  </a:rPr>
                  <a:t>b</a:t>
                </a:r>
              </a:p>
            </p:txBody>
          </p:sp>
        </p:grpSp>
      </p:gr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Grp="1"/>
          </p:cNvGraphicFramePr>
          <p:nvPr>
            <p:ph sz="half" idx="1"/>
          </p:nvPr>
        </p:nvGraphicFramePr>
        <p:xfrm>
          <a:off x="6297613" y="260350"/>
          <a:ext cx="2882900" cy="2562225"/>
        </p:xfrm>
        <a:graphic>
          <a:graphicData uri="http://schemas.openxmlformats.org/presentationml/2006/ole">
            <mc:AlternateContent xmlns:mc="http://schemas.openxmlformats.org/markup-compatibility/2006">
              <mc:Choice xmlns:v="urn:schemas-microsoft-com:vml" Requires="v">
                <p:oleObj spid="_x0000_s61470" name="Graph" r:id="rId4" imgW="3679200" imgH="2714400" progId="Origin50.Graph">
                  <p:embed/>
                </p:oleObj>
              </mc:Choice>
              <mc:Fallback>
                <p:oleObj name="Graph" r:id="rId4" imgW="3679200" imgH="2714400" progId="Origin50.Graph">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613" y="260350"/>
                        <a:ext cx="28829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Grp="1"/>
          </p:cNvGraphicFramePr>
          <p:nvPr>
            <p:ph sz="quarter" idx="2"/>
          </p:nvPr>
        </p:nvGraphicFramePr>
        <p:xfrm>
          <a:off x="5027613" y="2141538"/>
          <a:ext cx="2560637" cy="2330450"/>
        </p:xfrm>
        <a:graphic>
          <a:graphicData uri="http://schemas.openxmlformats.org/presentationml/2006/ole">
            <mc:AlternateContent xmlns:mc="http://schemas.openxmlformats.org/markup-compatibility/2006">
              <mc:Choice xmlns:v="urn:schemas-microsoft-com:vml" Requires="v">
                <p:oleObj spid="_x0000_s61471" name="Graph" r:id="rId6" imgW="3679200" imgH="2714400" progId="Origin50.Graph">
                  <p:embed/>
                </p:oleObj>
              </mc:Choice>
              <mc:Fallback>
                <p:oleObj name="Graph" r:id="rId6" imgW="3679200" imgH="2714400" progId="Origin50.Graph">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7613" y="2141538"/>
                        <a:ext cx="256063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Grp="1" noChangeAspect="1"/>
          </p:cNvGraphicFramePr>
          <p:nvPr>
            <p:ph sz="quarter" idx="3"/>
            <p:extLst>
              <p:ext uri="{D42A27DB-BD31-4B8C-83A1-F6EECF244321}">
                <p14:modId xmlns:p14="http://schemas.microsoft.com/office/powerpoint/2010/main" val="849743556"/>
              </p:ext>
            </p:extLst>
          </p:nvPr>
        </p:nvGraphicFramePr>
        <p:xfrm>
          <a:off x="7938" y="476250"/>
          <a:ext cx="3692525" cy="3011488"/>
        </p:xfrm>
        <a:graphic>
          <a:graphicData uri="http://schemas.openxmlformats.org/presentationml/2006/ole">
            <mc:AlternateContent xmlns:mc="http://schemas.openxmlformats.org/markup-compatibility/2006">
              <mc:Choice xmlns:v="urn:schemas-microsoft-com:vml" Requires="v">
                <p:oleObj spid="_x0000_s61472" name="Foglio di lavoro" r:id="rId8" imgW="5848214" imgH="4768675" progId="Excel.Sheet.8">
                  <p:embed/>
                </p:oleObj>
              </mc:Choice>
              <mc:Fallback>
                <p:oleObj name="Foglio di lavoro" r:id="rId8" imgW="5848214" imgH="4768675" progId="Excel.Sheet.8">
                  <p:embed/>
                  <p:pic>
                    <p:nvPicPr>
                      <p:cNvPr id="0" name="Picture 4"/>
                      <p:cNvPicPr>
                        <a:picLocks noChangeAspect="1" noChangeArrowheads="1"/>
                      </p:cNvPicPr>
                      <p:nvPr/>
                    </p:nvPicPr>
                    <p:blipFill>
                      <a:blip r:embed="rId9"/>
                      <a:srcRect/>
                      <a:stretch>
                        <a:fillRect/>
                      </a:stretch>
                    </p:blipFill>
                    <p:spPr bwMode="auto">
                      <a:xfrm>
                        <a:off x="7938" y="476250"/>
                        <a:ext cx="3692525"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nvGraphicFramePr>
        <p:xfrm>
          <a:off x="1116013" y="4465638"/>
          <a:ext cx="2881312" cy="2563812"/>
        </p:xfrm>
        <a:graphic>
          <a:graphicData uri="http://schemas.openxmlformats.org/presentationml/2006/ole">
            <mc:AlternateContent xmlns:mc="http://schemas.openxmlformats.org/markup-compatibility/2006">
              <mc:Choice xmlns:v="urn:schemas-microsoft-com:vml" Requires="v">
                <p:oleObj spid="_x0000_s61473" name="Graph" r:id="rId10" imgW="3679200" imgH="2867040" progId="Origin50.Graph">
                  <p:embed/>
                </p:oleObj>
              </mc:Choice>
              <mc:Fallback>
                <p:oleObj name="Graph" r:id="rId10" imgW="3679200" imgH="2867040" progId="Origin50.Graph">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4465638"/>
                        <a:ext cx="288131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Text Box 6"/>
          <p:cNvSpPr txBox="1">
            <a:spLocks noChangeArrowheads="1"/>
          </p:cNvSpPr>
          <p:nvPr/>
        </p:nvSpPr>
        <p:spPr bwMode="auto">
          <a:xfrm>
            <a:off x="252413" y="19050"/>
            <a:ext cx="8496300" cy="457200"/>
          </a:xfrm>
          <a:prstGeom prst="rect">
            <a:avLst/>
          </a:prstGeom>
          <a:noFill/>
          <a:ln w="9525">
            <a:noFill/>
            <a:miter lim="800000"/>
            <a:headEnd/>
            <a:tailEnd/>
          </a:ln>
          <a:effectLst/>
        </p:spPr>
        <p:txBody>
          <a:bodyPr>
            <a:spAutoFit/>
          </a:bodyPr>
          <a:lstStyle/>
          <a:p>
            <a:pPr algn="ctr"/>
            <a:r>
              <a:rPr lang="it-IT" sz="2400">
                <a:cs typeface="Arial" charset="0"/>
              </a:rPr>
              <a:t>Effetti di EE sulle femmine MeCP2 KO : Morris water maze</a:t>
            </a:r>
          </a:p>
        </p:txBody>
      </p:sp>
      <p:sp>
        <p:nvSpPr>
          <p:cNvPr id="61447" name="Text Box 7"/>
          <p:cNvSpPr txBox="1">
            <a:spLocks noChangeArrowheads="1"/>
          </p:cNvSpPr>
          <p:nvPr/>
        </p:nvSpPr>
        <p:spPr bwMode="auto">
          <a:xfrm>
            <a:off x="2268538" y="4941888"/>
            <a:ext cx="273050" cy="366712"/>
          </a:xfrm>
          <a:prstGeom prst="rect">
            <a:avLst/>
          </a:prstGeom>
          <a:noFill/>
          <a:ln w="9525">
            <a:noFill/>
            <a:miter lim="800000"/>
            <a:headEnd/>
            <a:tailEnd/>
          </a:ln>
          <a:effectLst/>
        </p:spPr>
        <p:txBody>
          <a:bodyPr wrap="none">
            <a:spAutoFit/>
          </a:bodyPr>
          <a:lstStyle/>
          <a:p>
            <a:pPr algn="ctr"/>
            <a:r>
              <a:rPr lang="it-IT">
                <a:cs typeface="Arial" charset="0"/>
              </a:rPr>
              <a:t>*</a:t>
            </a:r>
          </a:p>
        </p:txBody>
      </p:sp>
      <p:grpSp>
        <p:nvGrpSpPr>
          <p:cNvPr id="61448" name="Group 8"/>
          <p:cNvGrpSpPr>
            <a:grpSpLocks/>
          </p:cNvGrpSpPr>
          <p:nvPr/>
        </p:nvGrpSpPr>
        <p:grpSpPr bwMode="auto">
          <a:xfrm>
            <a:off x="2843213" y="3276947"/>
            <a:ext cx="2882900" cy="2600325"/>
            <a:chOff x="1791" y="2045"/>
            <a:chExt cx="1816" cy="1638"/>
          </a:xfrm>
        </p:grpSpPr>
        <p:graphicFrame>
          <p:nvGraphicFramePr>
            <p:cNvPr id="61449" name="Object 9"/>
            <p:cNvGraphicFramePr>
              <a:graphicFrameLocks/>
            </p:cNvGraphicFramePr>
            <p:nvPr/>
          </p:nvGraphicFramePr>
          <p:xfrm>
            <a:off x="1791" y="2069"/>
            <a:ext cx="1816" cy="1614"/>
          </p:xfrm>
          <a:graphic>
            <a:graphicData uri="http://schemas.openxmlformats.org/presentationml/2006/ole">
              <mc:AlternateContent xmlns:mc="http://schemas.openxmlformats.org/markup-compatibility/2006">
                <mc:Choice xmlns:v="urn:schemas-microsoft-com:vml" Requires="v">
                  <p:oleObj spid="_x0000_s61474" name="Graph" r:id="rId12" imgW="3679200" imgH="2867040" progId="Origin50.Graph">
                    <p:embed/>
                  </p:oleObj>
                </mc:Choice>
                <mc:Fallback>
                  <p:oleObj name="Graph" r:id="rId12" imgW="3679200" imgH="2867040" progId="Origin50.Graph">
                    <p:embed/>
                    <p:pic>
                      <p:nvPicPr>
                        <p:cNvPr id="0" name="Picture 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1" y="2069"/>
                          <a:ext cx="1816" cy="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0" name="Rectangle 10"/>
            <p:cNvSpPr>
              <a:spLocks noChangeArrowheads="1"/>
            </p:cNvSpPr>
            <p:nvPr/>
          </p:nvSpPr>
          <p:spPr bwMode="auto">
            <a:xfrm>
              <a:off x="2517" y="2045"/>
              <a:ext cx="172" cy="231"/>
            </a:xfrm>
            <a:prstGeom prst="rect">
              <a:avLst/>
            </a:prstGeom>
            <a:noFill/>
            <a:ln w="9525">
              <a:noFill/>
              <a:miter lim="800000"/>
              <a:headEnd/>
              <a:tailEnd/>
            </a:ln>
            <a:effectLst/>
          </p:spPr>
          <p:txBody>
            <a:bodyPr wrap="none">
              <a:spAutoFit/>
            </a:bodyPr>
            <a:lstStyle/>
            <a:p>
              <a:pPr algn="ctr"/>
              <a:r>
                <a:rPr lang="it-IT">
                  <a:cs typeface="Arial" charset="0"/>
                </a:rPr>
                <a:t>*</a:t>
              </a:r>
            </a:p>
          </p:txBody>
        </p:sp>
      </p:grpSp>
      <p:sp>
        <p:nvSpPr>
          <p:cNvPr id="61451" name="Rectangle 11"/>
          <p:cNvSpPr>
            <a:spLocks noChangeArrowheads="1"/>
          </p:cNvSpPr>
          <p:nvPr/>
        </p:nvSpPr>
        <p:spPr bwMode="auto">
          <a:xfrm>
            <a:off x="7451725" y="333375"/>
            <a:ext cx="273050" cy="366713"/>
          </a:xfrm>
          <a:prstGeom prst="rect">
            <a:avLst/>
          </a:prstGeom>
          <a:noFill/>
          <a:ln w="9525">
            <a:noFill/>
            <a:miter lim="800000"/>
            <a:headEnd/>
            <a:tailEnd/>
          </a:ln>
          <a:effectLst/>
        </p:spPr>
        <p:txBody>
          <a:bodyPr wrap="none">
            <a:spAutoFit/>
          </a:bodyPr>
          <a:lstStyle/>
          <a:p>
            <a:pPr algn="ctr"/>
            <a:r>
              <a:rPr lang="it-IT">
                <a:cs typeface="Arial" charset="0"/>
              </a:rPr>
              <a:t>*</a:t>
            </a:r>
          </a:p>
        </p:txBody>
      </p:sp>
      <p:sp>
        <p:nvSpPr>
          <p:cNvPr id="61452" name="Text Box 12"/>
          <p:cNvSpPr txBox="1">
            <a:spLocks noChangeArrowheads="1"/>
          </p:cNvSpPr>
          <p:nvPr/>
        </p:nvSpPr>
        <p:spPr bwMode="auto">
          <a:xfrm>
            <a:off x="4356100" y="6226175"/>
            <a:ext cx="1944688" cy="366713"/>
          </a:xfrm>
          <a:prstGeom prst="rect">
            <a:avLst/>
          </a:prstGeom>
          <a:noFill/>
          <a:ln w="9525">
            <a:noFill/>
            <a:miter lim="800000"/>
            <a:headEnd/>
            <a:tailEnd/>
          </a:ln>
          <a:effectLst/>
        </p:spPr>
        <p:txBody>
          <a:bodyPr>
            <a:spAutoFit/>
          </a:bodyPr>
          <a:lstStyle/>
          <a:p>
            <a:pPr>
              <a:spcBef>
                <a:spcPct val="50000"/>
              </a:spcBef>
            </a:pPr>
            <a:r>
              <a:rPr lang="it-IT">
                <a:cs typeface="Arial" charset="0"/>
              </a:rPr>
              <a:t>WT ST</a:t>
            </a:r>
          </a:p>
        </p:txBody>
      </p:sp>
      <p:sp>
        <p:nvSpPr>
          <p:cNvPr id="61453" name="Text Box 13"/>
          <p:cNvSpPr txBox="1">
            <a:spLocks noChangeArrowheads="1"/>
          </p:cNvSpPr>
          <p:nvPr/>
        </p:nvSpPr>
        <p:spPr bwMode="auto">
          <a:xfrm>
            <a:off x="5364163" y="765175"/>
            <a:ext cx="1944687" cy="366713"/>
          </a:xfrm>
          <a:prstGeom prst="rect">
            <a:avLst/>
          </a:prstGeom>
          <a:noFill/>
          <a:ln w="9525">
            <a:noFill/>
            <a:miter lim="800000"/>
            <a:headEnd/>
            <a:tailEnd/>
          </a:ln>
          <a:effectLst/>
        </p:spPr>
        <p:txBody>
          <a:bodyPr>
            <a:spAutoFit/>
          </a:bodyPr>
          <a:lstStyle/>
          <a:p>
            <a:pPr>
              <a:spcBef>
                <a:spcPct val="50000"/>
              </a:spcBef>
            </a:pPr>
            <a:r>
              <a:rPr lang="it-IT">
                <a:cs typeface="Arial" charset="0"/>
              </a:rPr>
              <a:t>y/- EE</a:t>
            </a:r>
          </a:p>
        </p:txBody>
      </p:sp>
      <p:sp>
        <p:nvSpPr>
          <p:cNvPr id="61454" name="Text Box 14"/>
          <p:cNvSpPr txBox="1">
            <a:spLocks noChangeArrowheads="1"/>
          </p:cNvSpPr>
          <p:nvPr/>
        </p:nvSpPr>
        <p:spPr bwMode="auto">
          <a:xfrm>
            <a:off x="7523163" y="3573463"/>
            <a:ext cx="1944687" cy="366712"/>
          </a:xfrm>
          <a:prstGeom prst="rect">
            <a:avLst/>
          </a:prstGeom>
          <a:noFill/>
          <a:ln w="9525">
            <a:noFill/>
            <a:miter lim="800000"/>
            <a:headEnd/>
            <a:tailEnd/>
          </a:ln>
          <a:effectLst/>
        </p:spPr>
        <p:txBody>
          <a:bodyPr>
            <a:spAutoFit/>
          </a:bodyPr>
          <a:lstStyle/>
          <a:p>
            <a:pPr>
              <a:spcBef>
                <a:spcPct val="50000"/>
              </a:spcBef>
            </a:pPr>
            <a:r>
              <a:rPr lang="it-IT">
                <a:cs typeface="Arial" charset="0"/>
              </a:rPr>
              <a:t>y/- ST</a:t>
            </a:r>
          </a:p>
        </p:txBody>
      </p:sp>
      <p:sp>
        <p:nvSpPr>
          <p:cNvPr id="61455" name="Text Box 15"/>
          <p:cNvSpPr txBox="1">
            <a:spLocks noChangeArrowheads="1"/>
          </p:cNvSpPr>
          <p:nvPr/>
        </p:nvSpPr>
        <p:spPr bwMode="auto">
          <a:xfrm>
            <a:off x="5722938" y="4941888"/>
            <a:ext cx="1944687" cy="366712"/>
          </a:xfrm>
          <a:prstGeom prst="rect">
            <a:avLst/>
          </a:prstGeom>
          <a:noFill/>
          <a:ln w="9525">
            <a:noFill/>
            <a:miter lim="800000"/>
            <a:headEnd/>
            <a:tailEnd/>
          </a:ln>
          <a:effectLst/>
        </p:spPr>
        <p:txBody>
          <a:bodyPr>
            <a:spAutoFit/>
          </a:bodyPr>
          <a:lstStyle/>
          <a:p>
            <a:pPr>
              <a:spcBef>
                <a:spcPct val="50000"/>
              </a:spcBef>
            </a:pPr>
            <a:r>
              <a:rPr lang="it-IT">
                <a:cs typeface="Arial" charset="0"/>
              </a:rPr>
              <a:t>WT EE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2" grpId="0"/>
      <p:bldP spid="61453" grpId="0"/>
      <p:bldP spid="61454" grpId="0"/>
      <p:bldP spid="614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42908" y="2500306"/>
            <a:ext cx="9144000" cy="2554545"/>
          </a:xfrm>
          <a:prstGeom prst="rect">
            <a:avLst/>
          </a:prstGeom>
          <a:noFill/>
          <a:ln w="9525">
            <a:noFill/>
            <a:miter lim="800000"/>
            <a:headEnd/>
            <a:tailEnd/>
          </a:ln>
          <a:effectLst/>
        </p:spPr>
        <p:txBody>
          <a:bodyPr>
            <a:spAutoFit/>
          </a:bodyPr>
          <a:lstStyle/>
          <a:p>
            <a:pPr algn="ctr"/>
            <a:r>
              <a:rPr lang="it-IT" sz="4000" dirty="0" smtClean="0">
                <a:latin typeface="Arial" pitchFamily="34" charset="0"/>
              </a:rPr>
              <a:t>Faremo ora un paio di esempi di patologie dello sviluppo che possono essere affrontate con un approccio “</a:t>
            </a:r>
            <a:r>
              <a:rPr lang="it-IT" sz="4000" dirty="0" err="1" smtClean="0">
                <a:latin typeface="Arial" pitchFamily="34" charset="0"/>
              </a:rPr>
              <a:t>psicobiologico</a:t>
            </a:r>
            <a:r>
              <a:rPr lang="it-IT" sz="4000" dirty="0" smtClean="0">
                <a:latin typeface="Arial" pitchFamily="34" charset="0"/>
              </a:rPr>
              <a:t>”</a:t>
            </a:r>
            <a:endParaRPr lang="it-IT" sz="400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andreas-rett"/>
          <p:cNvPicPr>
            <a:picLocks noChangeAspect="1" noChangeArrowheads="1"/>
          </p:cNvPicPr>
          <p:nvPr/>
        </p:nvPicPr>
        <p:blipFill>
          <a:blip r:embed="rId3"/>
          <a:srcRect/>
          <a:stretch>
            <a:fillRect/>
          </a:stretch>
        </p:blipFill>
        <p:spPr bwMode="auto">
          <a:xfrm>
            <a:off x="168275" y="260350"/>
            <a:ext cx="1524000" cy="1752600"/>
          </a:xfrm>
          <a:prstGeom prst="rect">
            <a:avLst/>
          </a:prstGeom>
          <a:noFill/>
          <a:ln w="9525">
            <a:noFill/>
            <a:miter lim="800000"/>
            <a:headEnd/>
            <a:tailEnd/>
          </a:ln>
        </p:spPr>
      </p:pic>
      <p:sp>
        <p:nvSpPr>
          <p:cNvPr id="96259" name="Text Box 3"/>
          <p:cNvSpPr txBox="1">
            <a:spLocks noChangeArrowheads="1"/>
          </p:cNvSpPr>
          <p:nvPr/>
        </p:nvSpPr>
        <p:spPr bwMode="auto">
          <a:xfrm>
            <a:off x="95250" y="2079625"/>
            <a:ext cx="1517650" cy="366713"/>
          </a:xfrm>
          <a:prstGeom prst="rect">
            <a:avLst/>
          </a:prstGeom>
          <a:noFill/>
          <a:ln w="9525">
            <a:noFill/>
            <a:miter lim="800000"/>
            <a:headEnd/>
            <a:tailEnd/>
          </a:ln>
          <a:effectLst/>
        </p:spPr>
        <p:txBody>
          <a:bodyPr wrap="none">
            <a:spAutoFit/>
          </a:bodyPr>
          <a:lstStyle/>
          <a:p>
            <a:r>
              <a:rPr lang="it-IT"/>
              <a:t>Andreas Rett</a:t>
            </a:r>
          </a:p>
        </p:txBody>
      </p:sp>
      <p:sp>
        <p:nvSpPr>
          <p:cNvPr id="96260" name="Rectangle 4"/>
          <p:cNvSpPr>
            <a:spLocks noChangeArrowheads="1"/>
          </p:cNvSpPr>
          <p:nvPr/>
        </p:nvSpPr>
        <p:spPr bwMode="auto">
          <a:xfrm>
            <a:off x="1835150" y="476250"/>
            <a:ext cx="7308850" cy="641350"/>
          </a:xfrm>
          <a:prstGeom prst="rect">
            <a:avLst/>
          </a:prstGeom>
          <a:noFill/>
          <a:ln w="9525">
            <a:noFill/>
            <a:miter lim="800000"/>
            <a:headEnd/>
            <a:tailEnd/>
          </a:ln>
          <a:effectLst/>
        </p:spPr>
        <p:txBody>
          <a:bodyPr anchor="ctr">
            <a:spAutoFit/>
          </a:bodyPr>
          <a:lstStyle/>
          <a:p>
            <a:pPr algn="ctr"/>
            <a:r>
              <a:rPr lang="it-IT">
                <a:cs typeface="Arial" charset="0"/>
              </a:rPr>
              <a:t>Colpisce 1:8000-1:10000 bambine</a:t>
            </a:r>
          </a:p>
          <a:p>
            <a:pPr algn="ctr"/>
            <a:endParaRPr lang="it-IT">
              <a:cs typeface="Arial" charset="0"/>
            </a:endParaRPr>
          </a:p>
        </p:txBody>
      </p:sp>
      <p:sp>
        <p:nvSpPr>
          <p:cNvPr id="96261" name="Text Box 5"/>
          <p:cNvSpPr txBox="1">
            <a:spLocks noChangeArrowheads="1"/>
          </p:cNvSpPr>
          <p:nvPr/>
        </p:nvSpPr>
        <p:spPr bwMode="auto">
          <a:xfrm>
            <a:off x="2103438" y="136525"/>
            <a:ext cx="184150" cy="366713"/>
          </a:xfrm>
          <a:prstGeom prst="rect">
            <a:avLst/>
          </a:prstGeom>
          <a:noFill/>
          <a:ln w="9525">
            <a:noFill/>
            <a:miter lim="800000"/>
            <a:headEnd/>
            <a:tailEnd/>
          </a:ln>
          <a:effectLst/>
        </p:spPr>
        <p:txBody>
          <a:bodyPr wrap="none">
            <a:spAutoFit/>
          </a:bodyPr>
          <a:lstStyle/>
          <a:p>
            <a:endParaRPr lang="it-IT"/>
          </a:p>
        </p:txBody>
      </p:sp>
      <p:sp>
        <p:nvSpPr>
          <p:cNvPr id="96262" name="Text Box 6"/>
          <p:cNvSpPr txBox="1">
            <a:spLocks noChangeArrowheads="1"/>
          </p:cNvSpPr>
          <p:nvPr/>
        </p:nvSpPr>
        <p:spPr bwMode="auto">
          <a:xfrm>
            <a:off x="3563938" y="44450"/>
            <a:ext cx="4114800" cy="519113"/>
          </a:xfrm>
          <a:prstGeom prst="rect">
            <a:avLst/>
          </a:prstGeom>
          <a:noFill/>
          <a:ln w="9525">
            <a:noFill/>
            <a:miter lim="800000"/>
            <a:headEnd/>
            <a:tailEnd/>
          </a:ln>
          <a:effectLst/>
        </p:spPr>
        <p:txBody>
          <a:bodyPr wrap="none">
            <a:spAutoFit/>
          </a:bodyPr>
          <a:lstStyle/>
          <a:p>
            <a:r>
              <a:rPr lang="it-IT" sz="2800"/>
              <a:t>LA SINDROME DI RETT</a:t>
            </a:r>
          </a:p>
        </p:txBody>
      </p:sp>
      <p:sp>
        <p:nvSpPr>
          <p:cNvPr id="96266" name="Rectangle 10"/>
          <p:cNvSpPr>
            <a:spLocks noGrp="1" noChangeArrowheads="1"/>
          </p:cNvSpPr>
          <p:nvPr>
            <p:ph type="body" idx="1"/>
          </p:nvPr>
        </p:nvSpPr>
        <p:spPr>
          <a:xfrm>
            <a:off x="1763713" y="1258888"/>
            <a:ext cx="7380287" cy="4114800"/>
          </a:xfrm>
          <a:noFill/>
          <a:ln/>
        </p:spPr>
        <p:txBody>
          <a:bodyPr/>
          <a:lstStyle/>
          <a:p>
            <a:pPr>
              <a:lnSpc>
                <a:spcPct val="80000"/>
              </a:lnSpc>
            </a:pPr>
            <a:r>
              <a:rPr lang="it-IT" sz="2500" b="1"/>
              <a:t>Normalità </a:t>
            </a:r>
            <a:r>
              <a:rPr lang="it-IT" sz="2500"/>
              <a:t> </a:t>
            </a:r>
            <a:r>
              <a:rPr lang="it-IT" sz="2500" b="1"/>
              <a:t>alla  nascita sviluppo nei primi 6-18 mesi</a:t>
            </a:r>
          </a:p>
          <a:p>
            <a:pPr>
              <a:lnSpc>
                <a:spcPct val="80000"/>
              </a:lnSpc>
            </a:pPr>
            <a:r>
              <a:rPr lang="it-IT" sz="2500" b="1"/>
              <a:t>Decelerazione della crescita del capo tra 6 mesi e 4 anni</a:t>
            </a:r>
          </a:p>
          <a:p>
            <a:pPr>
              <a:lnSpc>
                <a:spcPct val="80000"/>
              </a:lnSpc>
            </a:pPr>
            <a:r>
              <a:rPr lang="it-IT" sz="2500" b="1"/>
              <a:t>Perdita delle abilità manuali, già acquisite, tra 6 e 30 mesi, associate temporaneamente a disturbi della  comunicazione e a ritiro sociale. </a:t>
            </a:r>
          </a:p>
          <a:p>
            <a:pPr>
              <a:lnSpc>
                <a:spcPct val="80000"/>
              </a:lnSpc>
            </a:pPr>
            <a:r>
              <a:rPr lang="it-IT" sz="2500" b="1"/>
              <a:t>Sviluppo del linguaggio e psicomotorio con grave ritardo, ritardo mentale</a:t>
            </a:r>
          </a:p>
          <a:p>
            <a:pPr>
              <a:lnSpc>
                <a:spcPct val="80000"/>
              </a:lnSpc>
            </a:pPr>
            <a:r>
              <a:rPr lang="it-IT" sz="2500" b="1"/>
              <a:t>Disprassia manuale e stereotipie manuali </a:t>
            </a:r>
          </a:p>
          <a:p>
            <a:pPr>
              <a:lnSpc>
                <a:spcPct val="80000"/>
              </a:lnSpc>
            </a:pPr>
            <a:r>
              <a:rPr lang="it-IT" sz="2500" b="1"/>
              <a:t>Atassia</a:t>
            </a:r>
            <a:r>
              <a:rPr lang="it-IT" sz="2500"/>
              <a:t> </a:t>
            </a:r>
          </a:p>
        </p:txBody>
      </p:sp>
      <p:grpSp>
        <p:nvGrpSpPr>
          <p:cNvPr id="96265" name="Group 9"/>
          <p:cNvGrpSpPr>
            <a:grpSpLocks/>
          </p:cNvGrpSpPr>
          <p:nvPr/>
        </p:nvGrpSpPr>
        <p:grpSpPr bwMode="auto">
          <a:xfrm>
            <a:off x="1403648" y="359848"/>
            <a:ext cx="6011863" cy="5586413"/>
            <a:chOff x="0" y="1570"/>
            <a:chExt cx="3578" cy="3035"/>
          </a:xfrm>
        </p:grpSpPr>
        <p:pic>
          <p:nvPicPr>
            <p:cNvPr id="96263" name="Picture 7"/>
            <p:cNvPicPr>
              <a:picLocks noChangeAspect="1" noChangeArrowheads="1"/>
            </p:cNvPicPr>
            <p:nvPr/>
          </p:nvPicPr>
          <p:blipFill>
            <a:blip r:embed="rId4"/>
            <a:srcRect/>
            <a:stretch>
              <a:fillRect/>
            </a:stretch>
          </p:blipFill>
          <p:spPr bwMode="auto">
            <a:xfrm>
              <a:off x="0" y="1570"/>
              <a:ext cx="3578" cy="3035"/>
            </a:xfrm>
            <a:prstGeom prst="rect">
              <a:avLst/>
            </a:prstGeom>
            <a:noFill/>
            <a:ln w="9525">
              <a:noFill/>
              <a:miter lim="800000"/>
              <a:headEnd/>
              <a:tailEnd/>
            </a:ln>
            <a:effectLst/>
          </p:spPr>
        </p:pic>
        <p:sp>
          <p:nvSpPr>
            <p:cNvPr id="96264" name="Text Box 8"/>
            <p:cNvSpPr txBox="1">
              <a:spLocks noChangeArrowheads="1"/>
            </p:cNvSpPr>
            <p:nvPr/>
          </p:nvSpPr>
          <p:spPr bwMode="auto">
            <a:xfrm>
              <a:off x="113" y="4320"/>
              <a:ext cx="2167" cy="166"/>
            </a:xfrm>
            <a:prstGeom prst="rect">
              <a:avLst/>
            </a:prstGeom>
            <a:noFill/>
            <a:ln w="9525">
              <a:noFill/>
              <a:miter lim="800000"/>
              <a:headEnd/>
              <a:tailEnd/>
            </a:ln>
            <a:effectLst/>
          </p:spPr>
          <p:txBody>
            <a:bodyPr wrap="none">
              <a:spAutoFit/>
            </a:bodyPr>
            <a:lstStyle/>
            <a:p>
              <a:r>
                <a:rPr lang="it-IT" sz="1400" b="1">
                  <a:cs typeface="Arial" charset="0"/>
                </a:rPr>
                <a:t>Chahrour M and Zoghbi HY, Neuron 2007</a:t>
              </a:r>
              <a:endParaRPr lang="it-IT" sz="1400">
                <a:cs typeface="Times New Roman" pitchFamily="18"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26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6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17"/>
          <p:cNvGrpSpPr>
            <a:grpSpLocks/>
          </p:cNvGrpSpPr>
          <p:nvPr/>
        </p:nvGrpSpPr>
        <p:grpSpPr bwMode="auto">
          <a:xfrm>
            <a:off x="1763713" y="1593850"/>
            <a:ext cx="5472112" cy="1700213"/>
            <a:chOff x="1247" y="890"/>
            <a:chExt cx="3447" cy="1071"/>
          </a:xfrm>
        </p:grpSpPr>
        <p:pic>
          <p:nvPicPr>
            <p:cNvPr id="98307" name="Immagine 14" descr="MecP2.emf"/>
            <p:cNvPicPr>
              <a:picLocks noChangeAspect="1"/>
            </p:cNvPicPr>
            <p:nvPr/>
          </p:nvPicPr>
          <p:blipFill>
            <a:blip r:embed="rId3"/>
            <a:srcRect/>
            <a:stretch>
              <a:fillRect/>
            </a:stretch>
          </p:blipFill>
          <p:spPr bwMode="auto">
            <a:xfrm>
              <a:off x="1247" y="890"/>
              <a:ext cx="3447" cy="1071"/>
            </a:xfrm>
            <a:prstGeom prst="rect">
              <a:avLst/>
            </a:prstGeom>
            <a:noFill/>
            <a:ln w="0">
              <a:noFill/>
              <a:miter lim="800000"/>
              <a:headEnd/>
              <a:tailEnd/>
            </a:ln>
          </p:spPr>
        </p:pic>
        <p:sp>
          <p:nvSpPr>
            <p:cNvPr id="98308" name="Rectangle 16"/>
            <p:cNvSpPr>
              <a:spLocks noChangeArrowheads="1"/>
            </p:cNvSpPr>
            <p:nvPr/>
          </p:nvSpPr>
          <p:spPr bwMode="auto">
            <a:xfrm>
              <a:off x="1256" y="941"/>
              <a:ext cx="3402" cy="998"/>
            </a:xfrm>
            <a:prstGeom prst="rect">
              <a:avLst/>
            </a:prstGeom>
            <a:noFill/>
            <a:ln w="79375" algn="ctr">
              <a:solidFill>
                <a:srgbClr val="FFFF00"/>
              </a:solidFill>
              <a:miter lim="800000"/>
              <a:headEnd/>
              <a:tailEnd/>
            </a:ln>
          </p:spPr>
          <p:txBody>
            <a:bodyPr wrap="none" anchor="ctr"/>
            <a:lstStyle/>
            <a:p>
              <a:pPr algn="ctr"/>
              <a:endParaRPr lang="it-IT" sz="3600"/>
            </a:p>
          </p:txBody>
        </p:sp>
      </p:grpSp>
      <p:pic>
        <p:nvPicPr>
          <p:cNvPr id="8197" name="Picture 11" descr="Animated model of MBD  bound to DNA"/>
          <p:cNvPicPr>
            <a:picLocks noChangeAspect="1" noChangeArrowheads="1" noCrop="1"/>
          </p:cNvPicPr>
          <p:nvPr/>
        </p:nvPicPr>
        <p:blipFill>
          <a:blip r:embed="rId4"/>
          <a:srcRect/>
          <a:stretch>
            <a:fillRect/>
          </a:stretch>
        </p:blipFill>
        <p:spPr bwMode="auto">
          <a:xfrm>
            <a:off x="1403350" y="4076700"/>
            <a:ext cx="2819400" cy="2390775"/>
          </a:xfrm>
          <a:prstGeom prst="rect">
            <a:avLst/>
          </a:prstGeom>
          <a:noFill/>
          <a:ln w="57150">
            <a:solidFill>
              <a:srgbClr val="FF9900"/>
            </a:solidFill>
            <a:miter lim="800000"/>
            <a:headEnd/>
            <a:tailEnd/>
          </a:ln>
        </p:spPr>
      </p:pic>
      <p:sp>
        <p:nvSpPr>
          <p:cNvPr id="8206" name="Line 14"/>
          <p:cNvSpPr>
            <a:spLocks noChangeShapeType="1"/>
          </p:cNvSpPr>
          <p:nvPr/>
        </p:nvSpPr>
        <p:spPr bwMode="auto">
          <a:xfrm flipV="1">
            <a:off x="1384300" y="2981325"/>
            <a:ext cx="1081088" cy="1009650"/>
          </a:xfrm>
          <a:prstGeom prst="line">
            <a:avLst/>
          </a:prstGeom>
          <a:noFill/>
          <a:ln w="53975">
            <a:solidFill>
              <a:srgbClr val="FF9900"/>
            </a:solidFill>
            <a:round/>
            <a:headEnd/>
            <a:tailEnd/>
          </a:ln>
        </p:spPr>
        <p:txBody>
          <a:bodyPr/>
          <a:lstStyle/>
          <a:p>
            <a:endParaRPr lang="it-IT"/>
          </a:p>
        </p:txBody>
      </p:sp>
      <p:sp>
        <p:nvSpPr>
          <p:cNvPr id="8207" name="Line 15"/>
          <p:cNvSpPr>
            <a:spLocks noChangeShapeType="1"/>
          </p:cNvSpPr>
          <p:nvPr/>
        </p:nvSpPr>
        <p:spPr bwMode="auto">
          <a:xfrm flipH="1" flipV="1">
            <a:off x="3276600" y="2978150"/>
            <a:ext cx="935038" cy="1008063"/>
          </a:xfrm>
          <a:prstGeom prst="line">
            <a:avLst/>
          </a:prstGeom>
          <a:noFill/>
          <a:ln w="53975">
            <a:solidFill>
              <a:srgbClr val="FF9900"/>
            </a:solidFill>
            <a:round/>
            <a:headEnd/>
            <a:tailEnd/>
          </a:ln>
        </p:spPr>
        <p:txBody>
          <a:bodyPr/>
          <a:lstStyle/>
          <a:p>
            <a:endParaRPr lang="it-IT"/>
          </a:p>
        </p:txBody>
      </p:sp>
      <p:grpSp>
        <p:nvGrpSpPr>
          <p:cNvPr id="98312" name="Group 8"/>
          <p:cNvGrpSpPr>
            <a:grpSpLocks/>
          </p:cNvGrpSpPr>
          <p:nvPr/>
        </p:nvGrpSpPr>
        <p:grpSpPr bwMode="auto">
          <a:xfrm>
            <a:off x="5076825" y="3659188"/>
            <a:ext cx="3382963" cy="3198812"/>
            <a:chOff x="3198" y="2305"/>
            <a:chExt cx="2131" cy="2015"/>
          </a:xfrm>
        </p:grpSpPr>
        <p:pic>
          <p:nvPicPr>
            <p:cNvPr id="8210" name="Picture 5" descr="nih trasfez"/>
            <p:cNvPicPr>
              <a:picLocks noChangeAspect="1" noChangeArrowheads="1"/>
            </p:cNvPicPr>
            <p:nvPr/>
          </p:nvPicPr>
          <p:blipFill>
            <a:blip r:embed="rId5"/>
            <a:srcRect r="74684"/>
            <a:stretch>
              <a:fillRect/>
            </a:stretch>
          </p:blipFill>
          <p:spPr bwMode="auto">
            <a:xfrm>
              <a:off x="3198" y="2305"/>
              <a:ext cx="2131" cy="2015"/>
            </a:xfrm>
            <a:prstGeom prst="rect">
              <a:avLst/>
            </a:prstGeom>
            <a:noFill/>
            <a:ln w="9525">
              <a:noFill/>
              <a:miter lim="800000"/>
              <a:headEnd/>
              <a:tailEnd/>
            </a:ln>
          </p:spPr>
        </p:pic>
        <p:sp>
          <p:nvSpPr>
            <p:cNvPr id="98314" name="Text Box 10"/>
            <p:cNvSpPr txBox="1">
              <a:spLocks noChangeArrowheads="1"/>
            </p:cNvSpPr>
            <p:nvPr/>
          </p:nvSpPr>
          <p:spPr bwMode="auto">
            <a:xfrm>
              <a:off x="3383" y="3813"/>
              <a:ext cx="499" cy="231"/>
            </a:xfrm>
            <a:prstGeom prst="rect">
              <a:avLst/>
            </a:prstGeom>
            <a:noFill/>
            <a:ln w="9525" algn="ctr">
              <a:noFill/>
              <a:miter lim="800000"/>
              <a:headEnd/>
              <a:tailEnd/>
            </a:ln>
            <a:effectLst/>
          </p:spPr>
          <p:txBody>
            <a:bodyPr>
              <a:spAutoFit/>
            </a:bodyPr>
            <a:lstStyle/>
            <a:p>
              <a:pPr algn="ctr">
                <a:spcBef>
                  <a:spcPct val="50000"/>
                </a:spcBef>
              </a:pPr>
              <a:r>
                <a:rPr lang="it-IT">
                  <a:latin typeface="Times New Roman" pitchFamily="18" charset="0"/>
                </a:rPr>
                <a:t>20</a:t>
              </a:r>
              <a:r>
                <a:rPr lang="it-IT">
                  <a:latin typeface="Times New Roman" pitchFamily="18" charset="0"/>
                  <a:sym typeface="Symbol" pitchFamily="18" charset="2"/>
                </a:rPr>
                <a:t>m</a:t>
              </a:r>
            </a:p>
          </p:txBody>
        </p:sp>
      </p:grpSp>
      <p:sp>
        <p:nvSpPr>
          <p:cNvPr id="98315" name="Text Box 11"/>
          <p:cNvSpPr txBox="1">
            <a:spLocks noChangeArrowheads="1"/>
          </p:cNvSpPr>
          <p:nvPr/>
        </p:nvSpPr>
        <p:spPr bwMode="auto">
          <a:xfrm>
            <a:off x="500034" y="-7938"/>
            <a:ext cx="8643966" cy="1569660"/>
          </a:xfrm>
          <a:prstGeom prst="rect">
            <a:avLst/>
          </a:prstGeom>
          <a:noFill/>
          <a:ln w="9525">
            <a:noFill/>
            <a:miter lim="800000"/>
            <a:headEnd/>
            <a:tailEnd/>
          </a:ln>
          <a:effectLst/>
        </p:spPr>
        <p:txBody>
          <a:bodyPr wrap="square">
            <a:spAutoFit/>
          </a:bodyPr>
          <a:lstStyle/>
          <a:p>
            <a:pPr algn="ctr"/>
            <a:r>
              <a:rPr lang="it-IT" sz="2400" dirty="0"/>
              <a:t>Mutazioni che alterano la funzione di MeCP2 (gene posto sul cromosoma X) </a:t>
            </a:r>
          </a:p>
          <a:p>
            <a:pPr algn="ctr"/>
            <a:r>
              <a:rPr lang="it-IT" sz="2400" dirty="0"/>
              <a:t>sono presenti in oltre il 94% dei pazienti</a:t>
            </a:r>
            <a:r>
              <a:rPr lang="it-IT" sz="2400" dirty="0" smtClean="0"/>
              <a:t>. Negli </a:t>
            </a:r>
            <a:r>
              <a:rPr lang="it-IT" sz="2400" dirty="0" err="1" smtClean="0"/>
              <a:t>alrti</a:t>
            </a:r>
            <a:r>
              <a:rPr lang="it-IT" sz="2400" dirty="0" smtClean="0"/>
              <a:t> pazienti si trovano mutazioni di CDKL5 e FOXG1 </a:t>
            </a:r>
            <a:endParaRPr lang="it-IT"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fade">
                                      <p:cBhvr>
                                        <p:cTn id="7" dur="2000"/>
                                        <p:tgtEl>
                                          <p:spTgt spid="8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07"/>
                                        </p:tgtEl>
                                        <p:attrNameLst>
                                          <p:attrName>style.visibility</p:attrName>
                                        </p:attrNameLst>
                                      </p:cBhvr>
                                      <p:to>
                                        <p:strVal val="visible"/>
                                      </p:to>
                                    </p:set>
                                    <p:animEffect transition="in" filter="fade">
                                      <p:cBhvr>
                                        <p:cTn id="10" dur="2000"/>
                                        <p:tgtEl>
                                          <p:spTgt spid="820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2000"/>
                                        <p:tgtEl>
                                          <p:spTgt spid="819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12"/>
                                        </p:tgtEl>
                                        <p:attrNameLst>
                                          <p:attrName>style.visibility</p:attrName>
                                        </p:attrNameLst>
                                      </p:cBhvr>
                                      <p:to>
                                        <p:strVal val="visible"/>
                                      </p:to>
                                    </p:set>
                                    <p:anim calcmode="lin" valueType="num">
                                      <p:cBhvr additive="base">
                                        <p:cTn id="19" dur="500" fill="hold"/>
                                        <p:tgtEl>
                                          <p:spTgt spid="98312"/>
                                        </p:tgtEl>
                                        <p:attrNameLst>
                                          <p:attrName>ppt_x</p:attrName>
                                        </p:attrNameLst>
                                      </p:cBhvr>
                                      <p:tavLst>
                                        <p:tav tm="0">
                                          <p:val>
                                            <p:strVal val="#ppt_x"/>
                                          </p:val>
                                        </p:tav>
                                        <p:tav tm="100000">
                                          <p:val>
                                            <p:strVal val="#ppt_x"/>
                                          </p:val>
                                        </p:tav>
                                      </p:tavLst>
                                    </p:anim>
                                    <p:anim calcmode="lin" valueType="num">
                                      <p:cBhvr additive="base">
                                        <p:cTn id="20"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p:bldP spid="82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smtClean="0"/>
              <a:t>Sia la diminuzione o la perdita di MeCP2 che aumenti della sua concentrazione danno origine a patologie diagnosticate come sindrome di </a:t>
            </a:r>
            <a:r>
              <a:rPr lang="it-IT" dirty="0" err="1" smtClean="0"/>
              <a:t>Rett</a:t>
            </a:r>
            <a:endParaRPr lang="it-IT" dirty="0"/>
          </a:p>
        </p:txBody>
      </p:sp>
      <p:sp>
        <p:nvSpPr>
          <p:cNvPr id="4" name="Text Box 11"/>
          <p:cNvSpPr txBox="1">
            <a:spLocks noChangeArrowheads="1"/>
          </p:cNvSpPr>
          <p:nvPr/>
        </p:nvSpPr>
        <p:spPr bwMode="auto">
          <a:xfrm>
            <a:off x="500034" y="285728"/>
            <a:ext cx="8643966" cy="1077218"/>
          </a:xfrm>
          <a:prstGeom prst="rect">
            <a:avLst/>
          </a:prstGeom>
          <a:noFill/>
          <a:ln w="9525">
            <a:noFill/>
            <a:miter lim="800000"/>
            <a:headEnd/>
            <a:tailEnd/>
          </a:ln>
          <a:effectLst/>
        </p:spPr>
        <p:txBody>
          <a:bodyPr wrap="square">
            <a:spAutoFit/>
          </a:bodyPr>
          <a:lstStyle/>
          <a:p>
            <a:pPr algn="ctr"/>
            <a:r>
              <a:rPr lang="it-IT" sz="3200" dirty="0" smtClean="0"/>
              <a:t>I livelli di MeCP2 devono essere precisamente controllati</a:t>
            </a:r>
            <a:endParaRPr lang="it-IT" sz="32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a:xfrm>
            <a:off x="3709988" y="198438"/>
            <a:ext cx="1724025" cy="1143000"/>
          </a:xfrm>
          <a:noFill/>
          <a:ln/>
        </p:spPr>
        <p:txBody>
          <a:bodyPr anchor="ctr"/>
          <a:lstStyle/>
          <a:p>
            <a:r>
              <a:rPr lang="it-IT" b="1"/>
              <a:t>MeCP2</a:t>
            </a:r>
          </a:p>
        </p:txBody>
      </p:sp>
      <p:grpSp>
        <p:nvGrpSpPr>
          <p:cNvPr id="2" name="Gruppo 7"/>
          <p:cNvGrpSpPr>
            <a:grpSpLocks/>
          </p:cNvGrpSpPr>
          <p:nvPr/>
        </p:nvGrpSpPr>
        <p:grpSpPr bwMode="auto">
          <a:xfrm>
            <a:off x="539750" y="3357563"/>
            <a:ext cx="8140700" cy="3086100"/>
            <a:chOff x="881063" y="0"/>
            <a:chExt cx="8120062" cy="3086100"/>
          </a:xfrm>
        </p:grpSpPr>
        <p:grpSp>
          <p:nvGrpSpPr>
            <p:cNvPr id="108551" name="Group 23"/>
            <p:cNvGrpSpPr>
              <a:grpSpLocks/>
            </p:cNvGrpSpPr>
            <p:nvPr/>
          </p:nvGrpSpPr>
          <p:grpSpPr bwMode="auto">
            <a:xfrm>
              <a:off x="881063" y="0"/>
              <a:ext cx="8120062" cy="3086100"/>
              <a:chOff x="355" y="0"/>
              <a:chExt cx="5115" cy="1944"/>
            </a:xfrm>
          </p:grpSpPr>
          <p:sp>
            <p:nvSpPr>
              <p:cNvPr id="108552" name="Rectangle 21"/>
              <p:cNvSpPr>
                <a:spLocks noChangeArrowheads="1"/>
              </p:cNvSpPr>
              <p:nvPr/>
            </p:nvSpPr>
            <p:spPr bwMode="auto">
              <a:xfrm>
                <a:off x="355" y="0"/>
                <a:ext cx="5115" cy="1944"/>
              </a:xfrm>
              <a:prstGeom prst="rect">
                <a:avLst/>
              </a:prstGeom>
              <a:solidFill>
                <a:schemeClr val="bg1"/>
              </a:solidFill>
              <a:ln w="9525">
                <a:noFill/>
                <a:miter lim="800000"/>
                <a:headEnd/>
                <a:tailEnd/>
              </a:ln>
            </p:spPr>
            <p:txBody>
              <a:bodyPr wrap="none" anchor="ctr"/>
              <a:lstStyle/>
              <a:p>
                <a:pPr eaLnBrk="0" hangingPunct="0"/>
                <a:endParaRPr lang="it-IT" dirty="0">
                  <a:cs typeface="Times New Roman" pitchFamily="18" charset="0"/>
                </a:endParaRPr>
              </a:p>
            </p:txBody>
          </p:sp>
          <p:pic>
            <p:nvPicPr>
              <p:cNvPr id="108553" name="Picture 20"/>
              <p:cNvPicPr>
                <a:picLocks noChangeAspect="1" noChangeArrowheads="1"/>
              </p:cNvPicPr>
              <p:nvPr/>
            </p:nvPicPr>
            <p:blipFill>
              <a:blip r:embed="rId3"/>
              <a:srcRect t="69072"/>
              <a:stretch>
                <a:fillRect/>
              </a:stretch>
            </p:blipFill>
            <p:spPr bwMode="auto">
              <a:xfrm>
                <a:off x="709" y="519"/>
                <a:ext cx="4736" cy="912"/>
              </a:xfrm>
              <a:prstGeom prst="rect">
                <a:avLst/>
              </a:prstGeom>
              <a:noFill/>
              <a:ln w="9525">
                <a:noFill/>
                <a:miter lim="800000"/>
                <a:headEnd/>
                <a:tailEnd/>
              </a:ln>
            </p:spPr>
          </p:pic>
        </p:grpSp>
        <p:pic>
          <p:nvPicPr>
            <p:cNvPr id="108554" name="Picture 3"/>
            <p:cNvPicPr>
              <a:picLocks noChangeAspect="1" noChangeArrowheads="1"/>
            </p:cNvPicPr>
            <p:nvPr/>
          </p:nvPicPr>
          <p:blipFill>
            <a:blip r:embed="rId4"/>
            <a:srcRect/>
            <a:stretch>
              <a:fillRect/>
            </a:stretch>
          </p:blipFill>
          <p:spPr bwMode="auto">
            <a:xfrm>
              <a:off x="1541463" y="2265363"/>
              <a:ext cx="6816725" cy="731838"/>
            </a:xfrm>
            <a:prstGeom prst="rect">
              <a:avLst/>
            </a:prstGeom>
            <a:noFill/>
            <a:ln w="9525">
              <a:noFill/>
              <a:miter lim="800000"/>
              <a:headEnd/>
              <a:tailEnd/>
            </a:ln>
          </p:spPr>
        </p:pic>
      </p:grpSp>
      <p:grpSp>
        <p:nvGrpSpPr>
          <p:cNvPr id="108555" name="Group 11"/>
          <p:cNvGrpSpPr>
            <a:grpSpLocks/>
          </p:cNvGrpSpPr>
          <p:nvPr/>
        </p:nvGrpSpPr>
        <p:grpSpPr bwMode="auto">
          <a:xfrm>
            <a:off x="6284913" y="1530350"/>
            <a:ext cx="2873375" cy="1898650"/>
            <a:chOff x="3168" y="575"/>
            <a:chExt cx="1906" cy="1259"/>
          </a:xfrm>
        </p:grpSpPr>
        <p:pic>
          <p:nvPicPr>
            <p:cNvPr id="108556" name="Picture 12" descr="mecp2"/>
            <p:cNvPicPr>
              <a:picLocks noChangeAspect="1" noChangeArrowheads="1"/>
            </p:cNvPicPr>
            <p:nvPr/>
          </p:nvPicPr>
          <p:blipFill>
            <a:blip r:embed="rId5"/>
            <a:srcRect/>
            <a:stretch>
              <a:fillRect/>
            </a:stretch>
          </p:blipFill>
          <p:spPr bwMode="auto">
            <a:xfrm>
              <a:off x="3168" y="939"/>
              <a:ext cx="1906" cy="895"/>
            </a:xfrm>
            <a:prstGeom prst="rect">
              <a:avLst/>
            </a:prstGeom>
            <a:noFill/>
          </p:spPr>
        </p:pic>
        <p:sp>
          <p:nvSpPr>
            <p:cNvPr id="108557" name="Rectangle 13"/>
            <p:cNvSpPr>
              <a:spLocks noChangeArrowheads="1"/>
            </p:cNvSpPr>
            <p:nvPr/>
          </p:nvSpPr>
          <p:spPr bwMode="auto">
            <a:xfrm>
              <a:off x="3168" y="576"/>
              <a:ext cx="1905" cy="590"/>
            </a:xfrm>
            <a:prstGeom prst="rect">
              <a:avLst/>
            </a:prstGeom>
            <a:solidFill>
              <a:schemeClr val="bg1"/>
            </a:solidFill>
            <a:ln w="9525">
              <a:noFill/>
              <a:miter lim="800000"/>
              <a:headEnd/>
              <a:tailEnd/>
            </a:ln>
            <a:effectLst/>
          </p:spPr>
          <p:txBody>
            <a:bodyPr wrap="none" anchor="ctr"/>
            <a:lstStyle/>
            <a:p>
              <a:pPr algn="ctr"/>
              <a:endParaRPr lang="it-IT" sz="2400">
                <a:latin typeface="Times New Roman" pitchFamily="18" charset="0"/>
                <a:cs typeface="Times New Roman" pitchFamily="18" charset="0"/>
              </a:endParaRPr>
            </a:p>
          </p:txBody>
        </p:sp>
        <p:sp>
          <p:nvSpPr>
            <p:cNvPr id="108558" name="Text Box 14"/>
            <p:cNvSpPr txBox="1">
              <a:spLocks noChangeArrowheads="1"/>
            </p:cNvSpPr>
            <p:nvPr/>
          </p:nvSpPr>
          <p:spPr bwMode="auto">
            <a:xfrm>
              <a:off x="4216" y="902"/>
              <a:ext cx="665" cy="264"/>
            </a:xfrm>
            <a:prstGeom prst="rect">
              <a:avLst/>
            </a:prstGeom>
            <a:noFill/>
            <a:ln w="9525">
              <a:noFill/>
              <a:miter lim="800000"/>
              <a:headEnd/>
              <a:tailEnd/>
            </a:ln>
            <a:effectLst/>
          </p:spPr>
          <p:txBody>
            <a:bodyPr wrap="none">
              <a:spAutoFit/>
            </a:bodyPr>
            <a:lstStyle/>
            <a:p>
              <a:r>
                <a:rPr lang="it-IT" sz="2000" b="1">
                  <a:solidFill>
                    <a:srgbClr val="990000"/>
                  </a:solidFill>
                  <a:latin typeface="Times New Roman" pitchFamily="18" charset="0"/>
                  <a:cs typeface="Times New Roman" pitchFamily="18" charset="0"/>
                </a:rPr>
                <a:t>MeCP2</a:t>
              </a:r>
            </a:p>
          </p:txBody>
        </p:sp>
        <p:sp>
          <p:nvSpPr>
            <p:cNvPr id="108559" name="AutoShape 15"/>
            <p:cNvSpPr>
              <a:spLocks noChangeArrowheads="1"/>
            </p:cNvSpPr>
            <p:nvPr/>
          </p:nvSpPr>
          <p:spPr bwMode="auto">
            <a:xfrm>
              <a:off x="4801" y="984"/>
              <a:ext cx="182" cy="227"/>
            </a:xfrm>
            <a:prstGeom prst="downArrow">
              <a:avLst>
                <a:gd name="adj1" fmla="val 50000"/>
                <a:gd name="adj2" fmla="val 31181"/>
              </a:avLst>
            </a:prstGeom>
            <a:solidFill>
              <a:srgbClr val="990000"/>
            </a:solidFill>
            <a:ln w="9525">
              <a:solidFill>
                <a:schemeClr val="tx1"/>
              </a:solidFill>
              <a:miter lim="800000"/>
              <a:headEnd/>
              <a:tailEnd/>
            </a:ln>
            <a:effectLst/>
          </p:spPr>
          <p:txBody>
            <a:bodyPr wrap="none" anchor="ctr"/>
            <a:lstStyle/>
            <a:p>
              <a:endParaRPr lang="it-IT"/>
            </a:p>
          </p:txBody>
        </p:sp>
        <p:sp>
          <p:nvSpPr>
            <p:cNvPr id="108560" name="Text Box 16"/>
            <p:cNvSpPr txBox="1">
              <a:spLocks noChangeArrowheads="1"/>
            </p:cNvSpPr>
            <p:nvPr/>
          </p:nvSpPr>
          <p:spPr bwMode="auto">
            <a:xfrm>
              <a:off x="3168" y="575"/>
              <a:ext cx="1827" cy="344"/>
            </a:xfrm>
            <a:prstGeom prst="rect">
              <a:avLst/>
            </a:prstGeom>
            <a:noFill/>
            <a:ln w="9525">
              <a:noFill/>
              <a:miter lim="800000"/>
              <a:headEnd/>
              <a:tailEnd/>
            </a:ln>
            <a:effectLst/>
          </p:spPr>
          <p:txBody>
            <a:bodyPr wrap="none">
              <a:spAutoFit/>
            </a:bodyPr>
            <a:lstStyle/>
            <a:p>
              <a:r>
                <a:rPr lang="it-IT" sz="2800" b="1">
                  <a:cs typeface="Times New Roman" pitchFamily="18" charset="0"/>
                </a:rPr>
                <a:t>X chromosome</a:t>
              </a:r>
            </a:p>
          </p:txBody>
        </p:sp>
      </p:grpSp>
      <p:grpSp>
        <p:nvGrpSpPr>
          <p:cNvPr id="108561" name="Group 17"/>
          <p:cNvGrpSpPr>
            <a:grpSpLocks/>
          </p:cNvGrpSpPr>
          <p:nvPr/>
        </p:nvGrpSpPr>
        <p:grpSpPr bwMode="auto">
          <a:xfrm>
            <a:off x="755650" y="2062163"/>
            <a:ext cx="5643563" cy="1069975"/>
            <a:chOff x="474" y="960"/>
            <a:chExt cx="3311" cy="528"/>
          </a:xfrm>
        </p:grpSpPr>
        <p:pic>
          <p:nvPicPr>
            <p:cNvPr id="108562" name="Picture 18" descr="1471-2350-8-36-1"/>
            <p:cNvPicPr>
              <a:picLocks noChangeAspect="1" noChangeArrowheads="1"/>
            </p:cNvPicPr>
            <p:nvPr/>
          </p:nvPicPr>
          <p:blipFill>
            <a:blip r:embed="rId6"/>
            <a:srcRect l="5997" t="13286" r="35608" b="61572"/>
            <a:stretch>
              <a:fillRect/>
            </a:stretch>
          </p:blipFill>
          <p:spPr bwMode="auto">
            <a:xfrm>
              <a:off x="474" y="960"/>
              <a:ext cx="3311" cy="528"/>
            </a:xfrm>
            <a:prstGeom prst="rect">
              <a:avLst/>
            </a:prstGeom>
            <a:noFill/>
          </p:spPr>
        </p:pic>
        <p:sp>
          <p:nvSpPr>
            <p:cNvPr id="108563" name="Rectangle 19"/>
            <p:cNvSpPr>
              <a:spLocks noChangeArrowheads="1"/>
            </p:cNvSpPr>
            <p:nvPr/>
          </p:nvSpPr>
          <p:spPr bwMode="auto">
            <a:xfrm>
              <a:off x="1488" y="1056"/>
              <a:ext cx="318" cy="91"/>
            </a:xfrm>
            <a:prstGeom prst="rect">
              <a:avLst/>
            </a:prstGeom>
            <a:solidFill>
              <a:schemeClr val="bg1"/>
            </a:solidFill>
            <a:ln w="9525">
              <a:solidFill>
                <a:schemeClr val="bg1"/>
              </a:solidFill>
              <a:miter lim="800000"/>
              <a:headEnd/>
              <a:tailEnd/>
            </a:ln>
            <a:effectLst/>
          </p:spPr>
          <p:txBody>
            <a:bodyPr wrap="none" anchor="ctr"/>
            <a:lstStyle/>
            <a:p>
              <a:endParaRPr lang="it-IT"/>
            </a:p>
          </p:txBody>
        </p:sp>
      </p:grpSp>
      <p:sp>
        <p:nvSpPr>
          <p:cNvPr id="19" name="CasellaDiTesto 18"/>
          <p:cNvSpPr txBox="1"/>
          <p:nvPr/>
        </p:nvSpPr>
        <p:spPr>
          <a:xfrm>
            <a:off x="1214414" y="3429000"/>
            <a:ext cx="4121641" cy="369332"/>
          </a:xfrm>
          <a:prstGeom prst="rect">
            <a:avLst/>
          </a:prstGeom>
          <a:noFill/>
        </p:spPr>
        <p:txBody>
          <a:bodyPr wrap="none" rtlCol="0">
            <a:spAutoFit/>
          </a:bodyPr>
          <a:lstStyle/>
          <a:p>
            <a:r>
              <a:rPr lang="it-IT" dirty="0" smtClean="0"/>
              <a:t>MeCP2 controlla la trascrizione genica</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301625"/>
            <a:ext cx="7929617" cy="1143000"/>
          </a:xfrm>
        </p:spPr>
        <p:txBody>
          <a:bodyPr/>
          <a:lstStyle/>
          <a:p>
            <a:r>
              <a:rPr lang="it-IT" dirty="0" smtClean="0"/>
              <a:t>Mutazioni dello stesso gene possono essere presenti in più sindromi</a:t>
            </a:r>
            <a:endParaRPr lang="it-IT" dirty="0"/>
          </a:p>
        </p:txBody>
      </p:sp>
      <p:pic>
        <p:nvPicPr>
          <p:cNvPr id="140290" name="Picture 2"/>
          <p:cNvPicPr>
            <a:picLocks noChangeAspect="1" noChangeArrowheads="1"/>
          </p:cNvPicPr>
          <p:nvPr/>
        </p:nvPicPr>
        <p:blipFill>
          <a:blip r:embed="rId2"/>
          <a:srcRect/>
          <a:stretch>
            <a:fillRect/>
          </a:stretch>
        </p:blipFill>
        <p:spPr bwMode="auto">
          <a:xfrm>
            <a:off x="985667" y="1928802"/>
            <a:ext cx="8026552" cy="3357586"/>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Eclissi">
  <a:themeElements>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ssi">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4183</TotalTime>
  <Words>1797</Words>
  <Application>Microsoft Office PowerPoint</Application>
  <PresentationFormat>Presentazione su schermo (4:3)</PresentationFormat>
  <Paragraphs>389</Paragraphs>
  <Slides>39</Slides>
  <Notes>24</Notes>
  <HiddenSlides>0</HiddenSlides>
  <MMClips>4</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39</vt:i4>
      </vt:variant>
    </vt:vector>
  </HeadingPairs>
  <TitlesOfParts>
    <vt:vector size="43" baseType="lpstr">
      <vt:lpstr>Eclissi</vt:lpstr>
      <vt:lpstr>Graph</vt:lpstr>
      <vt:lpstr>Microsoft Excel 97-2003 Worksheet</vt:lpstr>
      <vt:lpstr>Origin 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MeCP2</vt:lpstr>
      <vt:lpstr>Mutazioni dello stesso gene possono essere presenti in più sindromi</vt:lpstr>
      <vt:lpstr>Oltre alla forma classica sinora descritta esistono altre forme della sindrome</vt:lpstr>
      <vt:lpstr>Determinanti del fenotipo</vt:lpstr>
      <vt:lpstr>Presentazione standard di PowerPoint</vt:lpstr>
      <vt:lpstr>Presentazione standard di PowerPoint</vt:lpstr>
      <vt:lpstr>I fenotipi dei modelli murini </vt:lpstr>
      <vt:lpstr>Presentazione standard di PowerPoint</vt:lpstr>
      <vt:lpstr>Presentazione standard di PowerPoint</vt:lpstr>
      <vt:lpstr>Prima e dopo la riattivazione di MeCP2</vt:lpstr>
      <vt:lpstr>Presentazione standard di PowerPoint</vt:lpstr>
      <vt:lpstr>Presentazione standard di PowerPoint</vt:lpstr>
      <vt:lpstr>Quali cellule?</vt:lpstr>
      <vt:lpstr>I modelli per verificare gli effetti di possibili trattamenti </vt:lpstr>
      <vt:lpstr>L’analisi dinamica delle spine dendritiche rivela un blocco di queste strutture parzialmente rimuovibile con il trattamento con IGF-1 di sole 24 ore</vt:lpstr>
      <vt:lpstr>Un ipotesi di trattamento</vt:lpstr>
      <vt:lpstr>Il trattamento con IGF1 ha efetti positivi nel modello murino</vt:lpstr>
      <vt:lpstr>Il fenotipo dei topi MeCP2 può essere modulato da fattori ambientali?</vt:lpstr>
      <vt:lpstr>Come testare l’influenza del fattore ambientale?</vt:lpstr>
      <vt:lpstr>Presentazione standard di PowerPoint</vt:lpstr>
      <vt:lpstr>Presentazione standard di PowerPoint</vt:lpstr>
      <vt:lpstr>Possibili mediatori dell’EE precoce nel topo: Le cure parentali</vt:lpstr>
      <vt:lpstr>Presentazione standard di PowerPoint</vt:lpstr>
      <vt:lpstr>Sviluppo della capacità motorie nel test Rotarod</vt:lpstr>
      <vt:lpstr>Presentazione standard di PowerPoint</vt:lpstr>
      <vt:lpstr>Presentazione standard di PowerPoint</vt:lpstr>
      <vt:lpstr>EE induce crescita sinaptica nei topi MeCP2-KO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 TORINO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Neuron-specific spine alterations in MeCP2-KO expressing GFP under the Thy-1 promoter</dc:title>
  <dc:creator>MAURIZIO GIUSTETTO</dc:creator>
  <cp:lastModifiedBy>tommaso</cp:lastModifiedBy>
  <cp:revision>47</cp:revision>
  <dcterms:created xsi:type="dcterms:W3CDTF">2009-09-14T16:17:51Z</dcterms:created>
  <dcterms:modified xsi:type="dcterms:W3CDTF">2020-03-30T08:47:53Z</dcterms:modified>
</cp:coreProperties>
</file>