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46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80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08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45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53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89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53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15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60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86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63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4B1FC-5CAE-4EB0-82DA-1977456F249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E3C60-98B9-4246-8356-2D5A4FFC9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39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2020-05-01T06:11:05Z</dcterms:created>
  <dcterms:modified xsi:type="dcterms:W3CDTF">2020-05-01T06:26:36Z</dcterms:modified>
</cp:coreProperties>
</file>