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9B41-D04B-4F0F-9F9D-793A22E7C09A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2BFC-AD84-4481-A3E7-6FB4EB2DFE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6042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9B41-D04B-4F0F-9F9D-793A22E7C09A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2BFC-AD84-4481-A3E7-6FB4EB2DFE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8912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9B41-D04B-4F0F-9F9D-793A22E7C09A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2BFC-AD84-4481-A3E7-6FB4EB2DFE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2605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9B41-D04B-4F0F-9F9D-793A22E7C09A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2BFC-AD84-4481-A3E7-6FB4EB2DFE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1025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9B41-D04B-4F0F-9F9D-793A22E7C09A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2BFC-AD84-4481-A3E7-6FB4EB2DFE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6238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9B41-D04B-4F0F-9F9D-793A22E7C09A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2BFC-AD84-4481-A3E7-6FB4EB2DFE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8829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9B41-D04B-4F0F-9F9D-793A22E7C09A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2BFC-AD84-4481-A3E7-6FB4EB2DFE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8139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9B41-D04B-4F0F-9F9D-793A22E7C09A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2BFC-AD84-4481-A3E7-6FB4EB2DFE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0434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9B41-D04B-4F0F-9F9D-793A22E7C09A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2BFC-AD84-4481-A3E7-6FB4EB2DFE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1366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9B41-D04B-4F0F-9F9D-793A22E7C09A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2BFC-AD84-4481-A3E7-6FB4EB2DFE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5218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9B41-D04B-4F0F-9F9D-793A22E7C09A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2BFC-AD84-4481-A3E7-6FB4EB2DFE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2353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F9B41-D04B-4F0F-9F9D-793A22E7C09A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C2BFC-AD84-4481-A3E7-6FB4EB2DFE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033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1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2020-05-16T06:36:05Z</dcterms:created>
  <dcterms:modified xsi:type="dcterms:W3CDTF">2020-05-16T06:40:36Z</dcterms:modified>
</cp:coreProperties>
</file>