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1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1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26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2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18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47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6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0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7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40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49F7-C2C2-47DB-AD51-95105B274573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E9A3-F6A3-4FCE-8C68-BE3B24578B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4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Sorace</dc:creator>
  <cp:lastModifiedBy>Alessandra Sorace</cp:lastModifiedBy>
  <cp:revision>2</cp:revision>
  <dcterms:created xsi:type="dcterms:W3CDTF">2020-03-26T07:05:53Z</dcterms:created>
  <dcterms:modified xsi:type="dcterms:W3CDTF">2020-03-26T07:07:41Z</dcterms:modified>
</cp:coreProperties>
</file>