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"/>
  </p:notesMasterIdLst>
  <p:sldIdLst>
    <p:sldId id="259" r:id="rId2"/>
    <p:sldId id="647" r:id="rId3"/>
    <p:sldId id="260" r:id="rId4"/>
    <p:sldId id="652" r:id="rId5"/>
    <p:sldId id="292" r:id="rId6"/>
    <p:sldId id="321" r:id="rId7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041A85FE-EC58-4867-BFF9-658D938F046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653F651-B460-4723-A7AC-46B43297FBD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1C5E37-04D9-4CCB-B37D-E3C8BECB575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FED80D-A00C-4975-B8B0-C49DA56564C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288497-1DBD-44F1-AFE2-3CEE559101A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15C97-B08D-4751-B773-AEEF87875AF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47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A88702-082E-4AF4-94E3-0F61FCE0C20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049C9C-DA97-429E-BBFD-88600690E18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05C9D3-297B-4460-B692-078A0E07A47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9614B-4A7D-4769-B67B-14AD650B782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0020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575151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5751513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3D8B16-ABF4-4E63-877C-47F2095E033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C3BBE-5D82-448C-BD1C-17BFA4D1229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EE00CF-2A48-4594-99EE-DBDCB4841EB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26B2D-2C82-4FE8-883E-11E338234E4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1245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70813" cy="14335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FA9DADF-8C66-47F7-8119-D24A21D396B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B07DE5-4E52-4413-8FBF-B9D4D8AB3DA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4AA162-10FF-454B-A6FB-61BDF04D824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A421-A577-46BF-8B67-F4FD9DBCF2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43634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463550"/>
            <a:ext cx="7770813" cy="575151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8BBC21E-BB35-4135-A95B-03D9E7E1470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89F523-7D34-4E63-B7EF-52DE2D84B5A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A801D8-70C1-43E7-BA5E-6DEE51B4B8F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6ACC5-15DE-4802-B730-4E324991346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3088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548CC8-3D9E-40A2-B21F-8772B2A1CB5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9A9F92-FC2B-4ACF-BF4B-CC4AC0D38DB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B3A1CD-46A4-4886-B0E9-0EA4A19D562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E73BB-7C27-4C86-837E-27ED7A92B4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777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9C638C-1BC0-45E6-8736-6C76B70D23C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1F5926-ED0B-4C23-BB2D-46425921FE5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E5F16D-1234-4634-B968-B7D29062F12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A72E8-E03B-4F18-8689-39AA9475DDA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405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1D32A36-DFCE-4FF6-A211-D3C00ED877E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1DA9269-79C9-4956-918D-83812166626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5C7D412-2345-4F74-93F4-C889BADD958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57C28-7B6D-480A-9D37-388DEC23129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861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0F6A771-2D08-4F4E-A479-5D586C6B520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72D940-92F0-42EB-A464-839AA0A0B70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EAF5636-113B-4EFA-B7F4-4814CCF8B6D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76D4B-E4F6-4A31-B6EB-FE768ED0624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66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13646C6-F4A6-42F9-9D39-A504CB1C513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E9C898-E2FE-4F82-8F7E-E197079FDCA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35F8E3-3E71-44AA-8AE1-245A7045DD9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FD551-0CA4-4102-B4FE-405FA62A199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51370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2E522DCA-F852-4BDF-B891-EC816C3E7F0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4C0C85D-4B1A-4040-AF1C-8799EB15A19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D0E1B63-16FA-4042-BCA0-06F359F5070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9A7FE-4E5A-4122-8C09-79997D1CEFA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27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466AC68-8269-4BD9-8229-7A0DC4106F1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B408CAB-9CA7-40BD-87DC-9CC5228B9EB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956350D-F401-432E-A4DD-880E9574794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8C9E6-0CB7-443E-ACC2-D02E9A75281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210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588B7C8-0703-49BF-B1A4-604966F45C2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656759A-A2E7-441A-AD8D-88D2C622F2A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7362EA1-8536-4317-B9CC-5D283D632A3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5D0FC-CB00-4D0D-807B-C40948CF003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5019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7725B6B9-5FFA-4753-B900-7928D1CF91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C74A0A1-628A-42A0-A1A1-361E14DAB0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CB7A915-1F8E-4DFD-AA86-05D01742E29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E4CC9AF-1BE7-4548-9ECD-6D262F6F458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68BF2D4-A049-4194-82A8-BC1B66BD1B7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C57D634-BF12-4B71-B08B-146EC04921B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>
            <a:extLst>
              <a:ext uri="{FF2B5EF4-FFF2-40B4-BE49-F238E27FC236}">
                <a16:creationId xmlns:a16="http://schemas.microsoft.com/office/drawing/2014/main" id="{37A0BD0B-B045-4435-B869-73B3ED87FB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075" name="Picture 2" descr="E:\HP Portable Drive\Cinture\Swarz.jpg">
            <a:extLst>
              <a:ext uri="{FF2B5EF4-FFF2-40B4-BE49-F238E27FC236}">
                <a16:creationId xmlns:a16="http://schemas.microsoft.com/office/drawing/2014/main" id="{A6B1C56C-EE20-4AC2-A35A-B5CA4088FE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376863" cy="6858000"/>
          </a:xfrm>
        </p:spPr>
      </p:pic>
      <p:sp>
        <p:nvSpPr>
          <p:cNvPr id="3076" name="CasellaDiTesto 3">
            <a:extLst>
              <a:ext uri="{FF2B5EF4-FFF2-40B4-BE49-F238E27FC236}">
                <a16:creationId xmlns:a16="http://schemas.microsoft.com/office/drawing/2014/main" id="{10BD2A83-B189-4B0D-BFFA-4F5181C6A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4941888"/>
            <a:ext cx="49291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800">
                <a:cs typeface="Times New Roman" panose="02020603050405020304" pitchFamily="18" charset="0"/>
              </a:rPr>
              <a:t>Hanns Swarzenski,</a:t>
            </a:r>
          </a:p>
          <a:p>
            <a:r>
              <a:rPr lang="it-IT" altLang="it-IT" sz="1800" i="1">
                <a:cs typeface="Times New Roman" panose="02020603050405020304" pitchFamily="18" charset="0"/>
              </a:rPr>
              <a:t>Monuments of Romanesque Art</a:t>
            </a:r>
            <a:r>
              <a:rPr lang="it-IT" altLang="it-IT" sz="1800">
                <a:cs typeface="Times New Roman" panose="02020603050405020304" pitchFamily="18" charset="0"/>
              </a:rPr>
              <a:t>.</a:t>
            </a:r>
            <a:r>
              <a:rPr lang="en-US" altLang="it-IT" sz="1800">
                <a:cs typeface="Times New Roman" panose="02020603050405020304" pitchFamily="18" charset="0"/>
              </a:rPr>
              <a:t> </a:t>
            </a:r>
          </a:p>
          <a:p>
            <a:r>
              <a:rPr lang="en-US" altLang="it-IT" sz="1800" i="1">
                <a:cs typeface="Times New Roman" panose="02020603050405020304" pitchFamily="18" charset="0"/>
              </a:rPr>
              <a:t>The Art of Church Treasures </a:t>
            </a:r>
          </a:p>
          <a:p>
            <a:r>
              <a:rPr lang="en-US" altLang="it-IT" sz="1800" i="1">
                <a:cs typeface="Times New Roman" panose="02020603050405020304" pitchFamily="18" charset="0"/>
              </a:rPr>
              <a:t>in North-Western Europe,</a:t>
            </a:r>
            <a:r>
              <a:rPr lang="it-IT" altLang="it-IT" sz="1800" i="1">
                <a:cs typeface="Times New Roman" panose="02020603050405020304" pitchFamily="18" charset="0"/>
              </a:rPr>
              <a:t> </a:t>
            </a:r>
          </a:p>
          <a:p>
            <a:r>
              <a:rPr lang="it-IT" altLang="it-IT" sz="1800">
                <a:cs typeface="Times New Roman" panose="02020603050405020304" pitchFamily="18" charset="0"/>
              </a:rPr>
              <a:t>Chicago 1954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3B66BB-BD46-4CAE-ACE4-5AA750154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610"/>
    </mc:Choice>
    <mc:Fallback>
      <p:transition spd="slow" advTm="429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>
            <a:extLst>
              <a:ext uri="{FF2B5EF4-FFF2-40B4-BE49-F238E27FC236}">
                <a16:creationId xmlns:a16="http://schemas.microsoft.com/office/drawing/2014/main" id="{3BBFB848-0A24-496B-93BB-E354F034CE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099" name="Segnaposto contenuto 4" descr="Immagine che contiene tavolo, sedendo, pezzo, cioccolato&#10;&#10;Descrizione generata automaticamente">
            <a:extLst>
              <a:ext uri="{FF2B5EF4-FFF2-40B4-BE49-F238E27FC236}">
                <a16:creationId xmlns:a16="http://schemas.microsoft.com/office/drawing/2014/main" id="{0B6A5466-8101-458E-84CC-6226AE3AD2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628900" y="-3101975"/>
            <a:ext cx="15146338" cy="11358563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D3082F-E382-4F23-9FB8-9AA6A1BE5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056"/>
    </mc:Choice>
    <mc:Fallback>
      <p:transition spd="slow" advTm="255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>
            <a:extLst>
              <a:ext uri="{FF2B5EF4-FFF2-40B4-BE49-F238E27FC236}">
                <a16:creationId xmlns:a16="http://schemas.microsoft.com/office/drawing/2014/main" id="{B933498A-B229-4BB7-9279-97C2F6355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123" name="Picture 2" descr="E:\HP Portable Drive\Cinture\Cloisters.jpg">
            <a:extLst>
              <a:ext uri="{FF2B5EF4-FFF2-40B4-BE49-F238E27FC236}">
                <a16:creationId xmlns:a16="http://schemas.microsoft.com/office/drawing/2014/main" id="{A0A93F4A-B4F1-4988-91F0-EA29859987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" y="0"/>
            <a:ext cx="8093075" cy="5880100"/>
          </a:xfr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D7F54E-98E4-42B6-9963-2A02D58DF653}"/>
              </a:ext>
            </a:extLst>
          </p:cNvPr>
          <p:cNvSpPr txBox="1"/>
          <p:nvPr/>
        </p:nvSpPr>
        <p:spPr>
          <a:xfrm>
            <a:off x="323850" y="6165850"/>
            <a:ext cx="74168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altLang="it-IT" sz="1800" dirty="0">
                <a:latin typeface="+mj-lt"/>
                <a:cs typeface="Times New Roman" pitchFamily="18" charset="0"/>
              </a:rPr>
              <a:t>New York, The </a:t>
            </a:r>
            <a:r>
              <a:rPr lang="fr-FR" altLang="it-IT" sz="1800" dirty="0" err="1">
                <a:latin typeface="+mj-lt"/>
                <a:cs typeface="Times New Roman" pitchFamily="18" charset="0"/>
              </a:rPr>
              <a:t>Metropolitan</a:t>
            </a:r>
            <a:r>
              <a:rPr lang="fr-FR" altLang="it-IT" sz="1800" dirty="0">
                <a:latin typeface="+mj-lt"/>
                <a:cs typeface="Times New Roman" pitchFamily="18" charset="0"/>
              </a:rPr>
              <a:t> </a:t>
            </a:r>
            <a:r>
              <a:rPr lang="fr-FR" altLang="it-IT" sz="1800" dirty="0" err="1">
                <a:latin typeface="+mj-lt"/>
                <a:cs typeface="Times New Roman" pitchFamily="18" charset="0"/>
              </a:rPr>
              <a:t>Museum</a:t>
            </a:r>
            <a:r>
              <a:rPr lang="fr-FR" altLang="it-IT" sz="1800" dirty="0">
                <a:latin typeface="+mj-lt"/>
                <a:cs typeface="Times New Roman" pitchFamily="18" charset="0"/>
              </a:rPr>
              <a:t> of Arts, The </a:t>
            </a:r>
            <a:r>
              <a:rPr lang="fr-FR" altLang="it-IT" sz="1800" dirty="0" err="1">
                <a:latin typeface="+mj-lt"/>
                <a:cs typeface="Times New Roman" pitchFamily="18" charset="0"/>
              </a:rPr>
              <a:t>Cloisters</a:t>
            </a:r>
            <a:r>
              <a:rPr lang="it-IT" altLang="it-IT" sz="1800" dirty="0">
                <a:latin typeface="+mj-lt"/>
              </a:rPr>
              <a:t>.  Cm 5 x 7</a:t>
            </a:r>
            <a:endParaRPr lang="fr-FR" altLang="it-IT" sz="1800" dirty="0">
              <a:latin typeface="+mj-lt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4CFD74-4905-405A-9E99-E37873CC4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786"/>
    </mc:Choice>
    <mc:Fallback>
      <p:transition spd="slow" advTm="99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>
            <a:extLst>
              <a:ext uri="{FF2B5EF4-FFF2-40B4-BE49-F238E27FC236}">
                <a16:creationId xmlns:a16="http://schemas.microsoft.com/office/drawing/2014/main" id="{34DD7062-29DA-43FF-9F21-7C2C787FC9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6147" name="Picture 2" descr="E:\HP Portable Drive\Cinture\Dune.jpg">
            <a:extLst>
              <a:ext uri="{FF2B5EF4-FFF2-40B4-BE49-F238E27FC236}">
                <a16:creationId xmlns:a16="http://schemas.microsoft.com/office/drawing/2014/main" id="{93A96675-5755-409A-9FBF-627DF5BEC1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" y="836613"/>
            <a:ext cx="9264650" cy="4676775"/>
          </a:xfr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D7092D5-1E4C-4593-8CD1-6253C5512BFD}"/>
              </a:ext>
            </a:extLst>
          </p:cNvPr>
          <p:cNvSpPr txBox="1"/>
          <p:nvPr/>
        </p:nvSpPr>
        <p:spPr>
          <a:xfrm>
            <a:off x="395288" y="5949950"/>
            <a:ext cx="67119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dirty="0">
                <a:latin typeface="+mj-lt"/>
              </a:rPr>
              <a:t>Stoccolma, </a:t>
            </a:r>
            <a:r>
              <a:rPr lang="it-IT" sz="1800" dirty="0" err="1">
                <a:latin typeface="+mj-lt"/>
              </a:rPr>
              <a:t>Statens</a:t>
            </a:r>
            <a:r>
              <a:rPr lang="it-IT" sz="1800" dirty="0">
                <a:latin typeface="+mj-lt"/>
              </a:rPr>
              <a:t> </a:t>
            </a:r>
            <a:r>
              <a:rPr lang="it-IT" sz="1800" dirty="0" err="1">
                <a:latin typeface="+mj-lt"/>
              </a:rPr>
              <a:t>Historiska</a:t>
            </a:r>
            <a:r>
              <a:rPr lang="it-IT" sz="1800" dirty="0">
                <a:latin typeface="+mj-lt"/>
              </a:rPr>
              <a:t> </a:t>
            </a:r>
            <a:r>
              <a:rPr lang="it-IT" sz="1800" dirty="0" err="1">
                <a:latin typeface="+mj-lt"/>
              </a:rPr>
              <a:t>Museum</a:t>
            </a:r>
            <a:r>
              <a:rPr lang="it-IT" sz="1800" dirty="0">
                <a:latin typeface="+mj-lt"/>
              </a:rPr>
              <a:t>, dal tesoro di Dune.  Cm 5 x 9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80C435-EECA-499A-9BF3-00E6E38F6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792"/>
    </mc:Choice>
    <mc:Fallback>
      <p:transition spd="slow" advTm="208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HP Portable Drive\Cinture\20180109_185914.jpg">
            <a:extLst>
              <a:ext uri="{FF2B5EF4-FFF2-40B4-BE49-F238E27FC236}">
                <a16:creationId xmlns:a16="http://schemas.microsoft.com/office/drawing/2014/main" id="{542AE172-CD3E-468D-A765-E3D32890416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0" y="0"/>
            <a:ext cx="5283200" cy="685800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13FE03D-2173-4AEE-AECD-D883D23733BB}"/>
              </a:ext>
            </a:extLst>
          </p:cNvPr>
          <p:cNvSpPr txBox="1"/>
          <p:nvPr/>
        </p:nvSpPr>
        <p:spPr>
          <a:xfrm>
            <a:off x="5292725" y="4652963"/>
            <a:ext cx="5938838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800" dirty="0">
                <a:latin typeface="+mj-lt"/>
              </a:rPr>
              <a:t>Budapest, </a:t>
            </a:r>
          </a:p>
          <a:p>
            <a:pPr>
              <a:defRPr/>
            </a:pPr>
            <a:r>
              <a:rPr lang="it-IT" sz="1800" dirty="0">
                <a:latin typeface="+mj-lt"/>
              </a:rPr>
              <a:t>Museo Nazionale Ungherese</a:t>
            </a:r>
          </a:p>
          <a:p>
            <a:pPr>
              <a:defRPr/>
            </a:pPr>
            <a:endParaRPr lang="it-IT" sz="1800" dirty="0">
              <a:latin typeface="+mj-lt"/>
            </a:endParaRPr>
          </a:p>
          <a:p>
            <a:pPr>
              <a:defRPr/>
            </a:pPr>
            <a:r>
              <a:rPr lang="it-IT" sz="1800" dirty="0">
                <a:latin typeface="+mj-lt"/>
              </a:rPr>
              <a:t>Le borchie recano l’invocazione </a:t>
            </a:r>
          </a:p>
          <a:p>
            <a:pPr>
              <a:defRPr/>
            </a:pPr>
            <a:r>
              <a:rPr lang="it-IT" sz="1800" i="1" dirty="0">
                <a:latin typeface="+mj-lt"/>
              </a:rPr>
              <a:t>ora pro me </a:t>
            </a:r>
            <a:r>
              <a:rPr lang="it-IT" sz="1800" dirty="0">
                <a:latin typeface="+mj-lt"/>
              </a:rPr>
              <a:t>rivolta ai santi Stefano, </a:t>
            </a:r>
          </a:p>
          <a:p>
            <a:pPr>
              <a:defRPr/>
            </a:pPr>
            <a:r>
              <a:rPr lang="it-IT" sz="1800" dirty="0">
                <a:latin typeface="+mj-lt"/>
              </a:rPr>
              <a:t>Giacomo, Bartolomeo e Margherita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32E0719-4933-4285-98A5-A5029222C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773"/>
    </mc:Choice>
    <mc:Fallback>
      <p:transition spd="slow" advTm="168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HP Portable Drive\Boccia\02bec5be8985d1acabbb60e549c86e50.jpg">
            <a:extLst>
              <a:ext uri="{FF2B5EF4-FFF2-40B4-BE49-F238E27FC236}">
                <a16:creationId xmlns:a16="http://schemas.microsoft.com/office/drawing/2014/main" id="{6C398477-D87D-405D-AE88-862FC5EA8E8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0"/>
            <a:ext cx="5716588" cy="6853238"/>
          </a:xfrm>
          <a:noFill/>
        </p:spPr>
      </p:pic>
      <p:sp>
        <p:nvSpPr>
          <p:cNvPr id="8195" name="CasellaDiTesto 3">
            <a:extLst>
              <a:ext uri="{FF2B5EF4-FFF2-40B4-BE49-F238E27FC236}">
                <a16:creationId xmlns:a16="http://schemas.microsoft.com/office/drawing/2014/main" id="{6A16CC2D-B936-4F6B-B819-0757968C5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5157788"/>
            <a:ext cx="5092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Maestro milanese,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Manopola a clessidra.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Firenze,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Museo Nazionale del Bargello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5A4179-0197-4A9A-B99E-9BB99AB53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526"/>
    </mc:Choice>
    <mc:Fallback>
      <p:transition spd="slow" advTm="247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85</Words>
  <Application>Microsoft Office PowerPoint</Application>
  <PresentationFormat>Presentazione su schermo (4:3)</PresentationFormat>
  <Paragraphs>17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8" baseType="lpstr"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Fulvio Cervini</cp:lastModifiedBy>
  <cp:revision>42</cp:revision>
  <cp:lastPrinted>1601-01-01T00:00:00Z</cp:lastPrinted>
  <dcterms:created xsi:type="dcterms:W3CDTF">1601-01-01T00:00:00Z</dcterms:created>
  <dcterms:modified xsi:type="dcterms:W3CDTF">2020-03-11T13:50:59Z</dcterms:modified>
</cp:coreProperties>
</file>