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"/>
  </p:notesMasterIdLst>
  <p:sldIdLst>
    <p:sldId id="257" r:id="rId2"/>
    <p:sldId id="266" r:id="rId3"/>
    <p:sldId id="260" r:id="rId4"/>
    <p:sldId id="261" r:id="rId5"/>
    <p:sldId id="264" r:id="rId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504096EF-ED5E-4448-9115-6D9BEE31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061A837C-7080-4EB0-B178-FCE1A9BDD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F6017857-8830-4866-9554-0093FF6A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B95787F2-79A3-4D6F-98BD-98770EC432C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3537" cy="124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6BE9532-C348-40C6-8A03-1D6600F4C10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6AF120D0-A0C4-47AE-88FB-1E8DD5E5E7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60063F3-B5B4-4684-9D95-4C1A24199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77D264FA-62BA-4260-B08D-D6D809548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0F0D371-C72D-44FB-8CB3-723460185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F1D2E-3826-469D-A900-A456E7D059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2CA511-5DF4-4826-84EF-12C9851D17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6A21D-F7A0-4AD9-8452-6981A6987F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07876-168C-41D2-83C6-6D59C150E9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5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C41FE9-5DFB-4881-B295-1F3DC30CA4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1B373-8CA5-423C-A059-3CE5F658AE1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E20D2-6750-4603-B706-2BCC510666F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C878-BF55-4581-932C-7DC0E08884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113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41512" cy="5480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800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5D9478-5457-430A-8AD9-DC2C4F1DD8C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4F1720-6E28-465F-A6BD-C590145FA77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6E08AC-2890-40CB-A60F-6CA453FCA4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D796B-16B8-4F0D-959D-39623F4F52D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045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9D4D34-E591-4717-A4F9-8CFF1BBFE1C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347B75-5376-4450-A12A-23DD668556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8CD050-B4B1-46EA-B5B0-3BCCB20BC3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648A-D145-44FA-A261-30B460050A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679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A12EC-F1C4-41CA-8924-3FB62F50A8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3AC81-7B6A-4B9E-A1D3-7A942FE877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47DCBB-30B8-41B6-BCC1-842228CED7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1ACB-D7E6-4926-8845-D6DB0C09C6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859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4EB5DF-8E70-4474-866B-11B34FECCF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1AABEB-852C-4158-B44B-E05FC14AD35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513E40-834B-4F8E-BF8C-989440504F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BAF1C-A912-4F2A-9CD9-1749D6899E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401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0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A05CEA-B77C-434C-86B6-FA6ACA2A782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CB02C92-13E6-447A-AEC0-C71A4C2C28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C2FBE72-F42B-4A19-9EE6-611FEDD264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DE06-2148-4D75-BDAF-F90EFE48AD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264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5E1141C-10E2-48D9-843D-310F068BB7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84CC0CB-E9DF-4D78-92C5-A3EC46BB935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D42AB1B-69BF-4D0E-90AC-ECEDF94489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A2CA6-D687-4397-AD88-281E1E6FB2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950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C14B1A3-A716-464E-B0C9-7534946AD94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11CA24-B48E-4137-A67D-AA11DDF6600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04AB1-B1A6-48FF-8034-0788A0F0DA8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B93FB-2F31-4D18-AAE5-E393962229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971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FB81877-DD2D-4CB9-BDF1-A89DEF6EC37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D71AEF-C6A0-4E25-896A-A8E10F207C6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8EA62F-7EF2-4C35-9733-6534F21445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AF731-AD78-4DE2-B9D8-5B8C5E07F9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925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22F614-F5A6-4400-8D33-71DC5AACB4C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EF1DCA-A337-4EB1-8154-3706BD15B93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094809E-4F54-4BEA-A2F6-7BDC3031AA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44D45-1BB4-4E7C-84AE-23502C7D42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10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1AB9B7-7FCC-436C-8F62-10E371F6E9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D8FADE-87D2-4ED7-A0AA-91331D6EFA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6C6938E-E0DB-4C64-9CFE-9885F28425F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10863-0BAF-455B-8169-B1E32CD05C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337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05535F9-8405-4144-BCD3-C41A617F0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6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F5AE5A3-A204-4277-ADDE-72184BC233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60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  <a:p>
            <a:pPr lvl="4"/>
            <a:r>
              <a:rPr lang="en-GB" altLang="it-IT"/>
              <a:t>Eighth Outline Level</a:t>
            </a:r>
          </a:p>
          <a:p>
            <a:pPr lvl="4"/>
            <a:r>
              <a:rPr lang="en-GB" altLang="it-IT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7FBE0AE-94C9-477D-A132-A6E1A9CF1BD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86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042E672-3799-45CC-824A-72244E1FAA7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9299EFC-5604-488C-88A9-3BFB53B8DA0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8650" cy="450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961AE98-4AC1-4645-883B-9B9E1CD3578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8FBFB245-C4C3-4654-A9EA-4A8B2F841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533A55C-2599-4A3F-B6F0-5E8C432EF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69225" cy="4111625"/>
          </a:xfrm>
        </p:spPr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5E06F3F3-E57F-4D1B-8526-DF91FE22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71438"/>
            <a:ext cx="3743325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Text Box 4">
            <a:extLst>
              <a:ext uri="{FF2B5EF4-FFF2-40B4-BE49-F238E27FC236}">
                <a16:creationId xmlns:a16="http://schemas.microsoft.com/office/drawing/2014/main" id="{E131C70B-711D-487B-8C4C-DC690732B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3671888"/>
            <a:ext cx="2592387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i="1">
                <a:solidFill>
                  <a:srgbClr val="FFFFFF"/>
                </a:solidFill>
              </a:rPr>
              <a:t>L'Abate Suger offre la vetrata dell'Albero di Jesse</a:t>
            </a:r>
            <a:r>
              <a:rPr lang="it-IT" altLang="it-IT" sz="1800">
                <a:solidFill>
                  <a:srgbClr val="FFFFFF"/>
                </a:solidFill>
              </a:rPr>
              <a:t>. Parigi, Abbazia di Saint-Denis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5AB63D-3309-4FAA-817B-90E452878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1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3C9A2D-2BC5-47E8-AFB0-83540C6B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specchio&#10;&#10;Descrizione generata automaticamente">
            <a:extLst>
              <a:ext uri="{FF2B5EF4-FFF2-40B4-BE49-F238E27FC236}">
                <a16:creationId xmlns:a16="http://schemas.microsoft.com/office/drawing/2014/main" id="{A7559DDC-B596-462B-9048-ADF7BE206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30" y="21533"/>
            <a:ext cx="4900358" cy="683646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1CDC4A-49E0-48A8-A5CE-DCE297B3F1CD}"/>
              </a:ext>
            </a:extLst>
          </p:cNvPr>
          <p:cNvSpPr txBox="1"/>
          <p:nvPr/>
        </p:nvSpPr>
        <p:spPr>
          <a:xfrm>
            <a:off x="6041288" y="4941168"/>
            <a:ext cx="3752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Firenze, Museo Nazionale</a:t>
            </a:r>
          </a:p>
          <a:p>
            <a:r>
              <a:rPr lang="it-IT" sz="1800" dirty="0"/>
              <a:t>del Bargello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7EEF44-32A1-42FF-B6F4-04B28628A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96"/>
    </mc:Choice>
    <mc:Fallback xmlns="">
      <p:transition spd="slow" advTm="23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BB753BF4-E09D-4C63-B49E-ED740875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44463"/>
            <a:ext cx="71278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BB8B78-5C7A-4CA5-9D90-687593C87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554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2" descr="Immagine che contiene abbigliamento, vestito, bianco, inpiedi&#10;&#10;Descrizione generata automaticamente">
            <a:extLst>
              <a:ext uri="{FF2B5EF4-FFF2-40B4-BE49-F238E27FC236}">
                <a16:creationId xmlns:a16="http://schemas.microsoft.com/office/drawing/2014/main" id="{4B3B3548-7108-412F-B0C5-F159FBE5A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44450"/>
            <a:ext cx="2373312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669C8F-2EE4-40B7-9400-44902EE166A0}"/>
              </a:ext>
            </a:extLst>
          </p:cNvPr>
          <p:cNvSpPr txBox="1"/>
          <p:nvPr/>
        </p:nvSpPr>
        <p:spPr>
          <a:xfrm>
            <a:off x="5334000" y="4653136"/>
            <a:ext cx="465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Pisa, </a:t>
            </a:r>
          </a:p>
          <a:p>
            <a:r>
              <a:rPr lang="it-IT" sz="1800" dirty="0"/>
              <a:t>Museo dell’Opera della Primaziale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ED2157-4C98-4041-B93D-7EABA0BA9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68"/>
    </mc:Choice>
    <mc:Fallback xmlns="">
      <p:transition spd="slow" advTm="267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atola, armadietto, diverso, bianco&#10;&#10;Descrizione generata automaticamente">
            <a:extLst>
              <a:ext uri="{FF2B5EF4-FFF2-40B4-BE49-F238E27FC236}">
                <a16:creationId xmlns:a16="http://schemas.microsoft.com/office/drawing/2014/main" id="{74E11B0E-4FC0-4708-9070-647E581A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438405" cy="68621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781574-5A0A-4DDB-B3AD-3F58B01CEDB7}"/>
              </a:ext>
            </a:extLst>
          </p:cNvPr>
          <p:cNvSpPr txBox="1"/>
          <p:nvPr/>
        </p:nvSpPr>
        <p:spPr>
          <a:xfrm>
            <a:off x="6202094" y="4581128"/>
            <a:ext cx="531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Firenze, </a:t>
            </a:r>
          </a:p>
          <a:p>
            <a:r>
              <a:rPr lang="it-IT" sz="1800" dirty="0"/>
              <a:t>Museo Nazionale del Bargello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C8C1A7-1BCB-4710-97D3-345FB41F4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05"/>
    </mc:Choice>
    <mc:Fallback xmlns="">
      <p:transition spd="slow" advTm="2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32</Words>
  <Application>Microsoft Office PowerPoint</Application>
  <PresentationFormat>Presentazione su schermo (4:3)</PresentationFormat>
  <Paragraphs>7</Paragraphs>
  <Slides>5</Slides>
  <Notes>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Fulvio Cervini</cp:lastModifiedBy>
  <cp:revision>8</cp:revision>
  <cp:lastPrinted>1601-01-01T00:00:00Z</cp:lastPrinted>
  <dcterms:created xsi:type="dcterms:W3CDTF">1601-01-01T00:00:00Z</dcterms:created>
  <dcterms:modified xsi:type="dcterms:W3CDTF">2020-03-11T18:40:01Z</dcterms:modified>
</cp:coreProperties>
</file>