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49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57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71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44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30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95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90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10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73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77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75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7D00-BDAE-4BB5-86A3-CA1159C8C47B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092BC-7B59-48CD-8634-6D6140081A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93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370" y="369577"/>
            <a:ext cx="10199915" cy="613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409" y="577133"/>
            <a:ext cx="9527513" cy="240555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409" y="3178630"/>
            <a:ext cx="9607266" cy="32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3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08" y="649018"/>
            <a:ext cx="9859378" cy="383589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808" y="4778829"/>
            <a:ext cx="10217558" cy="150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2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613" y="2209800"/>
            <a:ext cx="4592501" cy="431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782638" y="631825"/>
            <a:ext cx="10988674" cy="1905000"/>
            <a:chOff x="493" y="398"/>
            <a:chExt cx="6922" cy="1200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3" y="398"/>
              <a:ext cx="6693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43" y="398"/>
              <a:ext cx="595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pitchFamily="34" charset="0"/>
                </a:rPr>
                <a:t>Bene. Se decidiamo di usare come pesi il valore degli acquisti per gli input ed il valore 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873" y="398"/>
              <a:ext cx="45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pitchFamily="34" charset="0"/>
                </a:rPr>
                <a:t>delle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43" y="609"/>
              <a:ext cx="63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pitchFamily="34" charset="0"/>
                </a:rPr>
                <a:t>vendite per gli output, allora dobbiamo conoscere i prezzi di vendita degli output e di acquisto 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43" y="822"/>
              <a:ext cx="667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pitchFamily="34" charset="0"/>
                </a:rPr>
                <a:t>degli input riferiti alle unità di misura adoperate per misurare le quantità fisiche (di input e di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43" y="1034"/>
              <a:ext cx="396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pitchFamily="34" charset="0"/>
                </a:rPr>
                <a:t>output). Dovrò pertanto avere le informazioni anche su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647" y="1034"/>
              <a:ext cx="232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pitchFamily="34" charset="0"/>
                </a:rPr>
                <a:t>i prezzi, oltre che sulle quantità.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936" y="1034"/>
              <a:ext cx="12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012" y="1034"/>
              <a:ext cx="30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pitchFamily="34" charset="0"/>
                </a:rPr>
                <a:t>Ad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43" y="1247"/>
              <a:ext cx="71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pitchFamily="34" charset="0"/>
                </a:rPr>
                <a:t>esempio: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57" y="1247"/>
              <a:ext cx="12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677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322" y="560753"/>
            <a:ext cx="9556134" cy="222599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260" y="2950029"/>
            <a:ext cx="9194257" cy="269228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9865" y="5805601"/>
            <a:ext cx="9388835" cy="79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71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07" y="645567"/>
            <a:ext cx="9130513" cy="76957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807" y="1861457"/>
            <a:ext cx="9474624" cy="428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5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065" y="606720"/>
            <a:ext cx="8326716" cy="376933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035" y="4453266"/>
            <a:ext cx="8586047" cy="201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1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922" y="769370"/>
            <a:ext cx="9974938" cy="292088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979" y="3868933"/>
            <a:ext cx="9634494" cy="111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462" y="472432"/>
            <a:ext cx="9541509" cy="249936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178" y="3461658"/>
            <a:ext cx="9570441" cy="300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6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865" y="805732"/>
            <a:ext cx="10044887" cy="253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07" y="735027"/>
            <a:ext cx="10383373" cy="282460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149" y="3766458"/>
            <a:ext cx="9498002" cy="195939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550" y="5725855"/>
            <a:ext cx="10057426" cy="52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0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15" y="664028"/>
            <a:ext cx="6845128" cy="5486399"/>
          </a:xfrm>
          <a:prstGeom prst="rect">
            <a:avLst/>
          </a:prstGeom>
        </p:spPr>
      </p:pic>
      <p:pic>
        <p:nvPicPr>
          <p:cNvPr id="3" name="Immagin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5086" y="2002971"/>
            <a:ext cx="4292781" cy="3799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59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322" y="627870"/>
            <a:ext cx="10303574" cy="17343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36" y="2525486"/>
            <a:ext cx="9669813" cy="396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3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007" y="1102971"/>
            <a:ext cx="10137286" cy="215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73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2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58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8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7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72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1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8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265" y="358791"/>
            <a:ext cx="10246663" cy="426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0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9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21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0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12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87077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1506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6239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48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885" y="521708"/>
            <a:ext cx="7032171" cy="563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48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38283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25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922" y="864498"/>
            <a:ext cx="9847740" cy="415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50" y="850676"/>
            <a:ext cx="10763714" cy="41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92" y="2537443"/>
            <a:ext cx="10484422" cy="432055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286" y="300037"/>
            <a:ext cx="3264353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90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514" y="244459"/>
            <a:ext cx="7605915" cy="461061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514" y="4855070"/>
            <a:ext cx="8018508" cy="186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6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098" y="3254829"/>
            <a:ext cx="9935010" cy="313060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905" y="561377"/>
            <a:ext cx="6246876" cy="22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8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76</Words>
  <Application>Microsoft Office PowerPoint</Application>
  <PresentationFormat>Personalizzato</PresentationFormat>
  <Paragraphs>10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Mauro</dc:creator>
  <cp:lastModifiedBy>Csiaf-Novoli</cp:lastModifiedBy>
  <cp:revision>8</cp:revision>
  <dcterms:created xsi:type="dcterms:W3CDTF">2014-05-14T14:50:24Z</dcterms:created>
  <dcterms:modified xsi:type="dcterms:W3CDTF">2018-05-03T11:26:20Z</dcterms:modified>
</cp:coreProperties>
</file>