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56DB7-661C-4945-AF88-9201A1CD9BD1}" type="datetimeFigureOut">
              <a:rPr lang="it-IT" smtClean="0"/>
              <a:t>24/05/2020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096ED-8F2A-4400-9953-02426BA251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1643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56DB7-661C-4945-AF88-9201A1CD9BD1}" type="datetimeFigureOut">
              <a:rPr lang="it-IT" smtClean="0"/>
              <a:t>24/05/2020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096ED-8F2A-4400-9953-02426BA251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0355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56DB7-661C-4945-AF88-9201A1CD9BD1}" type="datetimeFigureOut">
              <a:rPr lang="it-IT" smtClean="0"/>
              <a:t>24/05/2020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096ED-8F2A-4400-9953-02426BA251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0223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56DB7-661C-4945-AF88-9201A1CD9BD1}" type="datetimeFigureOut">
              <a:rPr lang="it-IT" smtClean="0"/>
              <a:t>24/05/2020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096ED-8F2A-4400-9953-02426BA251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5367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56DB7-661C-4945-AF88-9201A1CD9BD1}" type="datetimeFigureOut">
              <a:rPr lang="it-IT" smtClean="0"/>
              <a:t>24/05/2020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096ED-8F2A-4400-9953-02426BA251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827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56DB7-661C-4945-AF88-9201A1CD9BD1}" type="datetimeFigureOut">
              <a:rPr lang="it-IT" smtClean="0"/>
              <a:t>24/05/2020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096ED-8F2A-4400-9953-02426BA251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5484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56DB7-661C-4945-AF88-9201A1CD9BD1}" type="datetimeFigureOut">
              <a:rPr lang="it-IT" smtClean="0"/>
              <a:t>24/05/2020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096ED-8F2A-4400-9953-02426BA251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0736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56DB7-661C-4945-AF88-9201A1CD9BD1}" type="datetimeFigureOut">
              <a:rPr lang="it-IT" smtClean="0"/>
              <a:t>24/05/2020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096ED-8F2A-4400-9953-02426BA251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6338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56DB7-661C-4945-AF88-9201A1CD9BD1}" type="datetimeFigureOut">
              <a:rPr lang="it-IT" smtClean="0"/>
              <a:t>24/05/2020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096ED-8F2A-4400-9953-02426BA251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8450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56DB7-661C-4945-AF88-9201A1CD9BD1}" type="datetimeFigureOut">
              <a:rPr lang="it-IT" smtClean="0"/>
              <a:t>24/05/2020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096ED-8F2A-4400-9953-02426BA251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4819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56DB7-661C-4945-AF88-9201A1CD9BD1}" type="datetimeFigureOut">
              <a:rPr lang="it-IT" smtClean="0"/>
              <a:t>24/05/2020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096ED-8F2A-4400-9953-02426BA251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3467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856DB7-661C-4945-AF88-9201A1CD9BD1}" type="datetimeFigureOut">
              <a:rPr lang="it-IT" smtClean="0"/>
              <a:t>24/05/2020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096ED-8F2A-4400-9953-02426BA251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7833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51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89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di Office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Alessandra Sorace</dc:creator>
  <cp:lastModifiedBy>Alessandra Sorace</cp:lastModifiedBy>
  <cp:revision>2</cp:revision>
  <dcterms:created xsi:type="dcterms:W3CDTF">2020-05-24T05:42:12Z</dcterms:created>
  <dcterms:modified xsi:type="dcterms:W3CDTF">2020-05-24T05:58:59Z</dcterms:modified>
</cp:coreProperties>
</file>