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806">
          <p15:clr>
            <a:srgbClr val="A4A3A4"/>
          </p15:clr>
        </p15:guide>
        <p15:guide id="2" pos="456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hNb4yuC/Vn4DgN4sfRsOA5qAV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34"/>
    <p:restoredTop sz="94567"/>
  </p:normalViewPr>
  <p:slideViewPr>
    <p:cSldViewPr snapToGrid="0">
      <p:cViewPr varScale="1">
        <p:scale>
          <a:sx n="81" d="100"/>
          <a:sy n="81" d="100"/>
        </p:scale>
        <p:origin x="1114" y="72"/>
      </p:cViewPr>
      <p:guideLst>
        <p:guide orient="horz" pos="1806"/>
        <p:guide pos="4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verticale e tes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2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" TargetMode="External"/><Relationship Id="rId4" Type="http://schemas.openxmlformats.org/officeDocument/2006/relationships/hyperlink" Target="https://www.siaf.unifi.it/vp-1625-termini-di-utilizzo-e-informativa-sui-diritti-d-autor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38930" y="6347762"/>
            <a:ext cx="2545261" cy="52239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3369"/>
            <a:ext cx="9144000" cy="68453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527538" y="2932536"/>
            <a:ext cx="8016979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 presente contenuto è stato prodotto per far fronte alle esigenze di didattica a distanza resasi necessarie per l’emergenza legata alla diffusione del virus COVID-19.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 contenuto ha una finalità esclusivamente didattica, e viene rilasciato in uso agli studenti e alle studentesse sotto licenza: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Creative </a:t>
            </a:r>
            <a:r>
              <a:rPr lang="it-IT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Commons</a:t>
            </a:r>
            <a:r>
              <a:rPr lang="it-IT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BY-NC-ND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Attribuzione – Non commerciale – Non opere derivate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 l’attribuzione, l’autore del contenuto è: prof.ssa Caterina Silvestri</a:t>
            </a:r>
            <a:endParaRPr dirty="0">
              <a:highlight>
                <a:srgbClr val="FFFF00"/>
              </a:highlight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6166853" y="6474363"/>
            <a:ext cx="226099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Firenze, </a:t>
            </a:r>
            <a:r>
              <a:rPr lang="it-IT" sz="1400" b="0" i="0" u="none" strike="noStrike" cap="none" dirty="0">
                <a:solidFill>
                  <a:srgbClr val="FF0000"/>
                </a:solidFill>
                <a:sym typeface="Arial"/>
              </a:rPr>
              <a:t>data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172467" y="2298402"/>
            <a:ext cx="4411724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200" b="1" i="0" u="none" strike="noStrike" cap="none">
                <a:solidFill>
                  <a:srgbClr val="366092"/>
                </a:solidFill>
                <a:latin typeface="Arial"/>
                <a:ea typeface="Arial"/>
                <a:cs typeface="Arial"/>
                <a:sym typeface="Arial"/>
              </a:rPr>
              <a:t>Disclaimer</a:t>
            </a:r>
            <a:endParaRPr sz="3200" b="1" i="0" u="none" strike="noStrike" cap="none">
              <a:solidFill>
                <a:srgbClr val="36609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89646" y="4964478"/>
            <a:ext cx="838200" cy="29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707"/>
            <a:ext cx="9180512" cy="687263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648252" y="1008824"/>
            <a:ext cx="673728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rgbClr val="366092"/>
                </a:solidFill>
                <a:latin typeface="Arial"/>
                <a:ea typeface="Arial"/>
                <a:cs typeface="Arial"/>
                <a:sym typeface="Arial"/>
              </a:rPr>
              <a:t>Normativa di riferimento sul diritto d’autore</a:t>
            </a:r>
            <a:endParaRPr dirty="0"/>
          </a:p>
        </p:txBody>
      </p:sp>
      <p:sp>
        <p:nvSpPr>
          <p:cNvPr id="101" name="Google Shape;101;p2"/>
          <p:cNvSpPr txBox="1"/>
          <p:nvPr/>
        </p:nvSpPr>
        <p:spPr>
          <a:xfrm>
            <a:off x="648253" y="1690951"/>
            <a:ext cx="7522732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 i docenti che volessero maggiori informazioni sulla normativa italiana sul diritto d’autore, si consiglia di prendere visione delle linee guida presenti sulla piattaforma Moodle, al link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https://www.siaf.unifi.it/vp-1625-termini-di-utilizzo-e-informativa-sui-diritti-d-autore.html</a:t>
            </a: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 maggiori informazioni sulla Licenza Creative Commons con cui si suggerisce di rilasciare i contenuti, è possibile visitare il sito ufficiale al link </a:t>
            </a:r>
            <a:r>
              <a:rPr lang="it-IT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https://creativecommons.org/licenses/</a:t>
            </a: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8255000" y="6366466"/>
            <a:ext cx="280763" cy="501650"/>
          </a:xfrm>
          <a:prstGeom prst="rect">
            <a:avLst/>
          </a:prstGeom>
          <a:solidFill>
            <a:srgbClr val="003053"/>
          </a:soli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32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>
            <a:spLocks noGrp="1"/>
          </p:cNvSpPr>
          <p:nvPr>
            <p:ph type="sldNum" idx="12"/>
          </p:nvPr>
        </p:nvSpPr>
        <p:spPr>
          <a:xfrm>
            <a:off x="6402163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158</Words>
  <Application>Microsoft Office PowerPoint</Application>
  <PresentationFormat>Presentazione su schermo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susanna</dc:creator>
  <cp:lastModifiedBy>Caterina Silvestri</cp:lastModifiedBy>
  <cp:revision>7</cp:revision>
  <dcterms:created xsi:type="dcterms:W3CDTF">2012-12-06T09:21:12Z</dcterms:created>
  <dcterms:modified xsi:type="dcterms:W3CDTF">2020-03-09T18:37:15Z</dcterms:modified>
</cp:coreProperties>
</file>