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F19A7-E25B-4DDD-BA67-4D0EB919271C}" type="datetimeFigureOut">
              <a:rPr lang="it-IT" smtClean="0"/>
              <a:t>02/04/2020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A0D68-4C7E-43C3-845D-1C8F3294FD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5928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F19A7-E25B-4DDD-BA67-4D0EB919271C}" type="datetimeFigureOut">
              <a:rPr lang="it-IT" smtClean="0"/>
              <a:t>02/04/2020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A0D68-4C7E-43C3-845D-1C8F3294FD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4314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F19A7-E25B-4DDD-BA67-4D0EB919271C}" type="datetimeFigureOut">
              <a:rPr lang="it-IT" smtClean="0"/>
              <a:t>02/04/2020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A0D68-4C7E-43C3-845D-1C8F3294FD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5243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F19A7-E25B-4DDD-BA67-4D0EB919271C}" type="datetimeFigureOut">
              <a:rPr lang="it-IT" smtClean="0"/>
              <a:t>02/04/2020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A0D68-4C7E-43C3-845D-1C8F3294FD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4833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F19A7-E25B-4DDD-BA67-4D0EB919271C}" type="datetimeFigureOut">
              <a:rPr lang="it-IT" smtClean="0"/>
              <a:t>02/04/2020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A0D68-4C7E-43C3-845D-1C8F3294FD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2540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F19A7-E25B-4DDD-BA67-4D0EB919271C}" type="datetimeFigureOut">
              <a:rPr lang="it-IT" smtClean="0"/>
              <a:t>02/04/2020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A0D68-4C7E-43C3-845D-1C8F3294FD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2811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F19A7-E25B-4DDD-BA67-4D0EB919271C}" type="datetimeFigureOut">
              <a:rPr lang="it-IT" smtClean="0"/>
              <a:t>02/04/2020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A0D68-4C7E-43C3-845D-1C8F3294FD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427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F19A7-E25B-4DDD-BA67-4D0EB919271C}" type="datetimeFigureOut">
              <a:rPr lang="it-IT" smtClean="0"/>
              <a:t>02/04/2020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A0D68-4C7E-43C3-845D-1C8F3294FD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2052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F19A7-E25B-4DDD-BA67-4D0EB919271C}" type="datetimeFigureOut">
              <a:rPr lang="it-IT" smtClean="0"/>
              <a:t>02/04/2020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A0D68-4C7E-43C3-845D-1C8F3294FD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5223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F19A7-E25B-4DDD-BA67-4D0EB919271C}" type="datetimeFigureOut">
              <a:rPr lang="it-IT" smtClean="0"/>
              <a:t>02/04/2020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A0D68-4C7E-43C3-845D-1C8F3294FD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2882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F19A7-E25B-4DDD-BA67-4D0EB919271C}" type="datetimeFigureOut">
              <a:rPr lang="it-IT" smtClean="0"/>
              <a:t>02/04/2020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A0D68-4C7E-43C3-845D-1C8F3294FD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4109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EF19A7-E25B-4DDD-BA67-4D0EB919271C}" type="datetimeFigureOut">
              <a:rPr lang="it-IT" smtClean="0"/>
              <a:t>02/04/2020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3A0D68-4C7E-43C3-845D-1C8F3294FD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0542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213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8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di Office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Alessandra Sorace</dc:creator>
  <cp:lastModifiedBy>gloria</cp:lastModifiedBy>
  <cp:revision>2</cp:revision>
  <dcterms:created xsi:type="dcterms:W3CDTF">2020-04-02T06:39:55Z</dcterms:created>
  <dcterms:modified xsi:type="dcterms:W3CDTF">2020-04-02T16:41:54Z</dcterms:modified>
</cp:coreProperties>
</file>