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569F6-5B0B-4D2B-96F9-D2718FE0336E}" type="datetimeFigureOut">
              <a:rPr lang="it-IT" smtClean="0"/>
              <a:t>17/05/2020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FD02-9D6F-4ABA-8546-3BF9A409FE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3384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569F6-5B0B-4D2B-96F9-D2718FE0336E}" type="datetimeFigureOut">
              <a:rPr lang="it-IT" smtClean="0"/>
              <a:t>17/05/2020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FD02-9D6F-4ABA-8546-3BF9A409FE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0174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569F6-5B0B-4D2B-96F9-D2718FE0336E}" type="datetimeFigureOut">
              <a:rPr lang="it-IT" smtClean="0"/>
              <a:t>17/05/2020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FD02-9D6F-4ABA-8546-3BF9A409FE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1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569F6-5B0B-4D2B-96F9-D2718FE0336E}" type="datetimeFigureOut">
              <a:rPr lang="it-IT" smtClean="0"/>
              <a:t>17/05/2020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FD02-9D6F-4ABA-8546-3BF9A409FE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0324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569F6-5B0B-4D2B-96F9-D2718FE0336E}" type="datetimeFigureOut">
              <a:rPr lang="it-IT" smtClean="0"/>
              <a:t>17/05/2020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FD02-9D6F-4ABA-8546-3BF9A409FE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0962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569F6-5B0B-4D2B-96F9-D2718FE0336E}" type="datetimeFigureOut">
              <a:rPr lang="it-IT" smtClean="0"/>
              <a:t>17/05/2020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FD02-9D6F-4ABA-8546-3BF9A409FE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6884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569F6-5B0B-4D2B-96F9-D2718FE0336E}" type="datetimeFigureOut">
              <a:rPr lang="it-IT" smtClean="0"/>
              <a:t>17/05/2020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FD02-9D6F-4ABA-8546-3BF9A409FE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6288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569F6-5B0B-4D2B-96F9-D2718FE0336E}" type="datetimeFigureOut">
              <a:rPr lang="it-IT" smtClean="0"/>
              <a:t>17/05/2020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FD02-9D6F-4ABA-8546-3BF9A409FE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0253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569F6-5B0B-4D2B-96F9-D2718FE0336E}" type="datetimeFigureOut">
              <a:rPr lang="it-IT" smtClean="0"/>
              <a:t>17/05/2020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FD02-9D6F-4ABA-8546-3BF9A409FE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6205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569F6-5B0B-4D2B-96F9-D2718FE0336E}" type="datetimeFigureOut">
              <a:rPr lang="it-IT" smtClean="0"/>
              <a:t>17/05/2020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FD02-9D6F-4ABA-8546-3BF9A409FE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1662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569F6-5B0B-4D2B-96F9-D2718FE0336E}" type="datetimeFigureOut">
              <a:rPr lang="it-IT" smtClean="0"/>
              <a:t>17/05/2020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FD02-9D6F-4ABA-8546-3BF9A409FE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0598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569F6-5B0B-4D2B-96F9-D2718FE0336E}" type="datetimeFigureOut">
              <a:rPr lang="it-IT" smtClean="0"/>
              <a:t>17/05/2020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BFD02-9D6F-4ABA-8546-3BF9A409FE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1254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1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2020-05-17T05:24:13Z</dcterms:created>
  <dcterms:modified xsi:type="dcterms:W3CDTF">2020-05-17T05:41:49Z</dcterms:modified>
</cp:coreProperties>
</file>