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6771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415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51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70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83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91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41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09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59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67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49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9851-14E4-49AA-9FC6-46BEFAF89329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56B76-FAE0-4A6A-A210-F124E47D9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45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2020-04-07T05:48:48Z</dcterms:created>
  <dcterms:modified xsi:type="dcterms:W3CDTF">2020-04-07T06:09:47Z</dcterms:modified>
</cp:coreProperties>
</file>