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3988-BC56-41D7-80C3-56B369D6B94C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6241-36A0-468F-AD48-CC9746BC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7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3988-BC56-41D7-80C3-56B369D6B94C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6241-36A0-468F-AD48-CC9746BC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54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3988-BC56-41D7-80C3-56B369D6B94C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6241-36A0-468F-AD48-CC9746BC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81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3988-BC56-41D7-80C3-56B369D6B94C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6241-36A0-468F-AD48-CC9746BC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84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3988-BC56-41D7-80C3-56B369D6B94C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6241-36A0-468F-AD48-CC9746BC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2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3988-BC56-41D7-80C3-56B369D6B94C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6241-36A0-468F-AD48-CC9746BC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219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3988-BC56-41D7-80C3-56B369D6B94C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6241-36A0-468F-AD48-CC9746BC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40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3988-BC56-41D7-80C3-56B369D6B94C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6241-36A0-468F-AD48-CC9746BC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31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3988-BC56-41D7-80C3-56B369D6B94C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6241-36A0-468F-AD48-CC9746BC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57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3988-BC56-41D7-80C3-56B369D6B94C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6241-36A0-468F-AD48-CC9746BC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19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3988-BC56-41D7-80C3-56B369D6B94C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6241-36A0-468F-AD48-CC9746BC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01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B3988-BC56-41D7-80C3-56B369D6B94C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6241-36A0-468F-AD48-CC9746BC00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74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gloria</dc:creator>
  <cp:lastModifiedBy>gloria</cp:lastModifiedBy>
  <cp:revision>1</cp:revision>
  <dcterms:created xsi:type="dcterms:W3CDTF">2020-03-17T07:55:31Z</dcterms:created>
  <dcterms:modified xsi:type="dcterms:W3CDTF">2020-03-17T07:56:00Z</dcterms:modified>
</cp:coreProperties>
</file>