
<file path=[Content_Types].xml><?xml version="1.0" encoding="utf-8"?>
<Types xmlns="http://schemas.openxmlformats.org/package/2006/content-types">
  <Default Extension="bin" ContentType="application/vnd.openxmlformats-officedocument.oleObject"/>
  <Default Extension="png" ContentType="image/png"/>
  <Default Extension="jpeg" ContentType="image/jpeg"/>
  <Default Extension="wmf" ContentType="image/x-wmf"/>
  <Default Extension="rels" ContentType="application/vnd.openxmlformats-package.relationships+xml"/>
  <Default Extension="xml" ContentType="application/xml"/>
  <Default Extension="vml" ContentType="application/vnd.openxmlformats-officedocument.vmlDrawing"/>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60" r:id="rId1"/>
  </p:sldMasterIdLst>
  <p:notesMasterIdLst>
    <p:notesMasterId r:id="rId58"/>
  </p:notesMasterIdLst>
  <p:handoutMasterIdLst>
    <p:handoutMasterId r:id="rId59"/>
  </p:handoutMasterIdLst>
  <p:sldIdLst>
    <p:sldId id="398" r:id="rId2"/>
    <p:sldId id="563" r:id="rId3"/>
    <p:sldId id="564" r:id="rId4"/>
    <p:sldId id="567" r:id="rId5"/>
    <p:sldId id="585" r:id="rId6"/>
    <p:sldId id="568" r:id="rId7"/>
    <p:sldId id="569" r:id="rId8"/>
    <p:sldId id="570" r:id="rId9"/>
    <p:sldId id="571" r:id="rId10"/>
    <p:sldId id="572" r:id="rId11"/>
    <p:sldId id="573" r:id="rId12"/>
    <p:sldId id="579" r:id="rId13"/>
    <p:sldId id="587" r:id="rId14"/>
    <p:sldId id="589" r:id="rId15"/>
    <p:sldId id="588" r:id="rId16"/>
    <p:sldId id="592" r:id="rId17"/>
    <p:sldId id="593" r:id="rId18"/>
    <p:sldId id="594" r:id="rId19"/>
    <p:sldId id="590" r:id="rId20"/>
    <p:sldId id="591" r:id="rId21"/>
    <p:sldId id="583" r:id="rId22"/>
    <p:sldId id="584" r:id="rId23"/>
    <p:sldId id="586" r:id="rId24"/>
    <p:sldId id="533" r:id="rId25"/>
    <p:sldId id="608" r:id="rId26"/>
    <p:sldId id="506" r:id="rId27"/>
    <p:sldId id="508" r:id="rId28"/>
    <p:sldId id="509" r:id="rId29"/>
    <p:sldId id="510" r:id="rId30"/>
    <p:sldId id="511" r:id="rId31"/>
    <p:sldId id="512" r:id="rId32"/>
    <p:sldId id="513" r:id="rId33"/>
    <p:sldId id="515" r:id="rId34"/>
    <p:sldId id="516" r:id="rId35"/>
    <p:sldId id="517" r:id="rId36"/>
    <p:sldId id="518" r:id="rId37"/>
    <p:sldId id="519" r:id="rId38"/>
    <p:sldId id="505" r:id="rId39"/>
    <p:sldId id="595" r:id="rId40"/>
    <p:sldId id="451" r:id="rId41"/>
    <p:sldId id="457" r:id="rId42"/>
    <p:sldId id="458" r:id="rId43"/>
    <p:sldId id="459" r:id="rId44"/>
    <p:sldId id="474" r:id="rId45"/>
    <p:sldId id="610" r:id="rId46"/>
    <p:sldId id="597" r:id="rId47"/>
    <p:sldId id="598" r:id="rId48"/>
    <p:sldId id="599" r:id="rId49"/>
    <p:sldId id="600" r:id="rId50"/>
    <p:sldId id="601" r:id="rId51"/>
    <p:sldId id="611" r:id="rId52"/>
    <p:sldId id="602" r:id="rId53"/>
    <p:sldId id="609" r:id="rId54"/>
    <p:sldId id="604" r:id="rId55"/>
    <p:sldId id="605" r:id="rId56"/>
    <p:sldId id="606" r:id="rId57"/>
  </p:sldIdLst>
  <p:sldSz cx="9144000" cy="6858000" type="screen4x3"/>
  <p:notesSz cx="6858000" cy="9144000"/>
  <p:defaultTextStyle>
    <a:defPPr>
      <a:defRPr lang="it-IT"/>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ile medio 2 - Color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53" autoAdjust="0"/>
    <p:restoredTop sz="37778" autoAdjust="0"/>
  </p:normalViewPr>
  <p:slideViewPr>
    <p:cSldViewPr snapToGrid="0" snapToObjects="1">
      <p:cViewPr varScale="1">
        <p:scale>
          <a:sx n="30" d="100"/>
          <a:sy n="30" d="100"/>
        </p:scale>
        <p:origin x="2592" y="18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4912"/>
    </p:cViewPr>
  </p:sorterViewPr>
  <p:notesViewPr>
    <p:cSldViewPr snapToGrid="0" snapToObjects="1">
      <p:cViewPr varScale="1">
        <p:scale>
          <a:sx n="59" d="100"/>
          <a:sy n="59" d="100"/>
        </p:scale>
        <p:origin x="-2688" y="-112"/>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viewProps" Target="view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handoutMaster" Target="handoutMasters/handout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CF4329E9-7B65-B84B-BDAB-1017F7136E96}" type="datetimeFigureOut">
              <a:rPr lang="it-IT" smtClean="0"/>
              <a:t>24/04/18</a:t>
            </a:fld>
            <a:endParaRPr lang="it-IT"/>
          </a:p>
        </p:txBody>
      </p:sp>
      <p:sp>
        <p:nvSpPr>
          <p:cNvPr id="4" name="Segnaposto piè di pagina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it-IT"/>
          </a:p>
        </p:txBody>
      </p:sp>
      <p:sp>
        <p:nvSpPr>
          <p:cNvPr id="5" name="Segnaposto numero diapositiva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ABBCC40C-7A67-754A-9ACF-12795F3ACA13}" type="slidenum">
              <a:rPr lang="it-IT" smtClean="0"/>
              <a:t>‹N›</a:t>
            </a:fld>
            <a:endParaRPr lang="it-IT"/>
          </a:p>
        </p:txBody>
      </p:sp>
    </p:spTree>
    <p:extLst>
      <p:ext uri="{BB962C8B-B14F-4D97-AF65-F5344CB8AC3E}">
        <p14:creationId xmlns:p14="http://schemas.microsoft.com/office/powerpoint/2010/main" val="1907243524"/>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97F1108-0964-F049-9CEB-F681F4C323A8}" type="datetimeFigureOut">
              <a:rPr lang="it-IT" smtClean="0"/>
              <a:t>24/04/18</a:t>
            </a:fld>
            <a:endParaRPr lang="it-IT"/>
          </a:p>
        </p:txBody>
      </p:sp>
      <p:sp>
        <p:nvSpPr>
          <p:cNvPr id="4" name="Segnaposto immagine diapositiva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piè di pagina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7FF8C6D-F7D9-8747-B593-00CE082FD540}" type="slidenum">
              <a:rPr lang="it-IT" smtClean="0"/>
              <a:t>‹N›</a:t>
            </a:fld>
            <a:endParaRPr lang="it-IT"/>
          </a:p>
        </p:txBody>
      </p:sp>
    </p:spTree>
    <p:extLst>
      <p:ext uri="{BB962C8B-B14F-4D97-AF65-F5344CB8AC3E}">
        <p14:creationId xmlns:p14="http://schemas.microsoft.com/office/powerpoint/2010/main" val="2289244111"/>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sz="1200" dirty="0">
              <a:latin typeface="Calibri" charset="0"/>
              <a:ea typeface="ＭＳ Ｐゴシック" charset="0"/>
              <a:cs typeface="ＭＳ Ｐゴシック" charset="0"/>
            </a:endParaRPr>
          </a:p>
        </p:txBody>
      </p:sp>
      <p:sp>
        <p:nvSpPr>
          <p:cNvPr id="4" name="Segnaposto numero diapositiva 3"/>
          <p:cNvSpPr>
            <a:spLocks noGrp="1"/>
          </p:cNvSpPr>
          <p:nvPr>
            <p:ph type="sldNum" sz="quarter" idx="10"/>
          </p:nvPr>
        </p:nvSpPr>
        <p:spPr/>
        <p:txBody>
          <a:bodyPr/>
          <a:lstStyle/>
          <a:p>
            <a:fld id="{07FF8C6D-F7D9-8747-B593-00CE082FD540}" type="slidenum">
              <a:rPr lang="it-IT" smtClean="0"/>
              <a:t>1</a:t>
            </a:fld>
            <a:endParaRPr lang="it-IT"/>
          </a:p>
        </p:txBody>
      </p:sp>
    </p:spTree>
    <p:extLst>
      <p:ext uri="{BB962C8B-B14F-4D97-AF65-F5344CB8AC3E}">
        <p14:creationId xmlns:p14="http://schemas.microsoft.com/office/powerpoint/2010/main" val="319776170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Segnaposto immagine diapositiva 1"/>
          <p:cNvSpPr>
            <a:spLocks noGrp="1" noRot="1" noChangeAspec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45058" name="Segnaposto note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it-IT" dirty="0">
              <a:latin typeface="Calibri" charset="0"/>
              <a:ea typeface="ＭＳ Ｐゴシック" charset="0"/>
              <a:cs typeface="ＭＳ Ｐゴシック" charset="0"/>
            </a:endParaRPr>
          </a:p>
        </p:txBody>
      </p:sp>
      <p:sp>
        <p:nvSpPr>
          <p:cNvPr id="45059" name="Segnaposto numero diapositiva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9027A24B-0C9D-624E-8028-1FB1E524A36C}" type="slidenum">
              <a:rPr lang="it-IT" sz="1200">
                <a:latin typeface="Calibri" charset="0"/>
              </a:rPr>
              <a:pPr eaLnBrk="1" hangingPunct="1"/>
              <a:t>21</a:t>
            </a:fld>
            <a:endParaRPr lang="it-IT" sz="1200">
              <a:latin typeface="Calibri"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Segnaposto immagine diapositiva 1"/>
          <p:cNvSpPr>
            <a:spLocks noGrp="1" noRot="1" noChangeAspec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47106" name="Segnaposto note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it-IT" dirty="0">
              <a:latin typeface="Calibri" charset="0"/>
              <a:ea typeface="ＭＳ Ｐゴシック" charset="0"/>
              <a:cs typeface="ＭＳ Ｐゴシック" charset="0"/>
            </a:endParaRPr>
          </a:p>
        </p:txBody>
      </p:sp>
      <p:sp>
        <p:nvSpPr>
          <p:cNvPr id="47107" name="Segnaposto numero diapositiva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546D8254-8C83-AE40-ADE6-6FF20B2D400C}" type="slidenum">
              <a:rPr lang="it-IT" sz="1200">
                <a:latin typeface="Calibri" charset="0"/>
              </a:rPr>
              <a:pPr eaLnBrk="1" hangingPunct="1"/>
              <a:t>22</a:t>
            </a:fld>
            <a:endParaRPr lang="it-IT" sz="1200">
              <a:latin typeface="Calibri"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extLst>
      <p:ext uri="{BB962C8B-B14F-4D97-AF65-F5344CB8AC3E}">
        <p14:creationId xmlns:p14="http://schemas.microsoft.com/office/powerpoint/2010/main" val="142154774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07FF8C6D-F7D9-8747-B593-00CE082FD540}" type="slidenum">
              <a:rPr lang="it-IT" smtClean="0"/>
              <a:t>5</a:t>
            </a:fld>
            <a:endParaRPr lang="it-IT"/>
          </a:p>
        </p:txBody>
      </p:sp>
    </p:spTree>
    <p:extLst>
      <p:ext uri="{BB962C8B-B14F-4D97-AF65-F5344CB8AC3E}">
        <p14:creationId xmlns:p14="http://schemas.microsoft.com/office/powerpoint/2010/main" val="252316993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10"/>
          </p:nvPr>
        </p:nvSpPr>
        <p:spPr/>
        <p:txBody>
          <a:bodyPr/>
          <a:lstStyle/>
          <a:p>
            <a:fld id="{07FF8C6D-F7D9-8747-B593-00CE082FD540}" type="slidenum">
              <a:rPr lang="it-IT" smtClean="0"/>
              <a:t>38</a:t>
            </a:fld>
            <a:endParaRPr lang="it-IT"/>
          </a:p>
        </p:txBody>
      </p:sp>
    </p:spTree>
    <p:extLst>
      <p:ext uri="{BB962C8B-B14F-4D97-AF65-F5344CB8AC3E}">
        <p14:creationId xmlns:p14="http://schemas.microsoft.com/office/powerpoint/2010/main" val="61538084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Segnaposto immagine diapositiva 1"/>
          <p:cNvSpPr>
            <a:spLocks noGrp="1" noRot="1" noChangeAspec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55298" name="Segnaposto note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endParaRPr lang="it-IT">
              <a:latin typeface="Calibri" charset="0"/>
              <a:ea typeface="ＭＳ Ｐゴシック" charset="0"/>
              <a:cs typeface="ＭＳ Ｐゴシック" charset="0"/>
            </a:endParaRPr>
          </a:p>
        </p:txBody>
      </p:sp>
      <p:sp>
        <p:nvSpPr>
          <p:cNvPr id="55299" name="Segnaposto numero diapositiva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942B84E4-6B54-6F4A-BB5D-324453669AA3}" type="slidenum">
              <a:rPr lang="it-IT" sz="1200">
                <a:latin typeface="Calibri" charset="0"/>
              </a:rPr>
              <a:pPr eaLnBrk="1" hangingPunct="1"/>
              <a:t>40</a:t>
            </a:fld>
            <a:endParaRPr lang="it-IT" sz="1200">
              <a:latin typeface="Calibri"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Segnaposto immagine diapositiva 1"/>
          <p:cNvSpPr>
            <a:spLocks noGrp="1" noRot="1" noChangeAspec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67586" name="Segnaposto note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endParaRPr lang="it-IT">
              <a:latin typeface="Calibri" charset="0"/>
              <a:ea typeface="ＭＳ Ｐゴシック" charset="0"/>
              <a:cs typeface="ＭＳ Ｐゴシック" charset="0"/>
            </a:endParaRPr>
          </a:p>
        </p:txBody>
      </p:sp>
      <p:sp>
        <p:nvSpPr>
          <p:cNvPr id="67587" name="Segnaposto numero diapositiva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6977A652-A03E-764B-9F58-52CA5F47FE4A}" type="slidenum">
              <a:rPr lang="it-IT" sz="1200">
                <a:latin typeface="Calibri" charset="0"/>
              </a:rPr>
              <a:pPr eaLnBrk="1" hangingPunct="1"/>
              <a:t>41</a:t>
            </a:fld>
            <a:endParaRPr lang="it-IT" sz="1200">
              <a:latin typeface="Calibri"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Segnaposto immagine diapositiva 1"/>
          <p:cNvSpPr>
            <a:spLocks noGrp="1" noRot="1" noChangeAspec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69634" name="Segnaposto note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endParaRPr lang="it-IT">
              <a:latin typeface="Calibri" charset="0"/>
              <a:ea typeface="ＭＳ Ｐゴシック" charset="0"/>
              <a:cs typeface="ＭＳ Ｐゴシック" charset="0"/>
            </a:endParaRPr>
          </a:p>
        </p:txBody>
      </p:sp>
      <p:sp>
        <p:nvSpPr>
          <p:cNvPr id="69635" name="Segnaposto numero diapositiva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9F8B64CF-6DFF-A542-BDA1-4F8CE1A8F402}" type="slidenum">
              <a:rPr lang="it-IT" sz="1200">
                <a:latin typeface="Calibri" charset="0"/>
              </a:rPr>
              <a:pPr eaLnBrk="1" hangingPunct="1"/>
              <a:t>42</a:t>
            </a:fld>
            <a:endParaRPr lang="it-IT" sz="1200">
              <a:latin typeface="Calibri"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Segnaposto immagine diapositiva 1"/>
          <p:cNvSpPr>
            <a:spLocks noGrp="1" noRot="1" noChangeAspec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9458" name="Segnaposto note 2"/>
          <p:cNvSpPr>
            <a:spLocks noGrp="1"/>
          </p:cNvSpPr>
          <p:nvPr>
            <p:ph type="body" idx="1"/>
          </p:nvPr>
        </p:nvSpPr>
        <p:spPr bwMode="auto">
          <a:xfrm>
            <a:off x="188913" y="4343400"/>
            <a:ext cx="6178550" cy="4114800"/>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gn="just"/>
            <a:endParaRPr lang="it-IT" dirty="0">
              <a:solidFill>
                <a:srgbClr val="000000"/>
              </a:solidFill>
              <a:latin typeface="Calibri" charset="0"/>
              <a:ea typeface="ＭＳ Ｐゴシック" charset="0"/>
              <a:cs typeface="ＭＳ Ｐゴシック" charset="0"/>
            </a:endParaRPr>
          </a:p>
        </p:txBody>
      </p:sp>
      <p:sp>
        <p:nvSpPr>
          <p:cNvPr id="19459" name="Segnaposto numero diapositiva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1E495624-2752-7241-B0C7-4EC756143739}" type="slidenum">
              <a:rPr lang="it-IT" sz="1200">
                <a:latin typeface="Calibri" charset="0"/>
              </a:rPr>
              <a:pPr eaLnBrk="1" hangingPunct="1"/>
              <a:t>6</a:t>
            </a:fld>
            <a:endParaRPr lang="it-IT" sz="1200">
              <a:latin typeface="Calibri"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Segnaposto immagine diapositiva 1"/>
          <p:cNvSpPr>
            <a:spLocks noGrp="1" noRot="1" noChangeAspec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71682" name="Segnaposto note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endParaRPr lang="it-IT">
              <a:latin typeface="Calibri" charset="0"/>
              <a:ea typeface="ＭＳ Ｐゴシック" charset="0"/>
              <a:cs typeface="ＭＳ Ｐゴシック" charset="0"/>
            </a:endParaRPr>
          </a:p>
        </p:txBody>
      </p:sp>
      <p:sp>
        <p:nvSpPr>
          <p:cNvPr id="71683" name="Segnaposto numero diapositiva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D5F87DDD-60E1-BE43-BA67-AC164C22B267}" type="slidenum">
              <a:rPr lang="it-IT" sz="1200">
                <a:latin typeface="Calibri" charset="0"/>
              </a:rPr>
              <a:pPr eaLnBrk="1" hangingPunct="1"/>
              <a:t>43</a:t>
            </a:fld>
            <a:endParaRPr lang="it-IT" sz="1200">
              <a:latin typeface="Calibri"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1" name="Segnaposto immagine diapositiva 1"/>
          <p:cNvSpPr>
            <a:spLocks noGrp="1" noRot="1" noChangeAspec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02402" name="Segnaposto note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endParaRPr lang="it-IT">
              <a:latin typeface="Calibri" charset="0"/>
              <a:ea typeface="ＭＳ Ｐゴシック" charset="0"/>
              <a:cs typeface="ＭＳ Ｐゴシック" charset="0"/>
            </a:endParaRPr>
          </a:p>
        </p:txBody>
      </p:sp>
      <p:sp>
        <p:nvSpPr>
          <p:cNvPr id="102403" name="Segnaposto numero diapositiva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C57C6C79-81E9-D54D-BAB7-FD3707DD1E61}" type="slidenum">
              <a:rPr lang="it-IT" sz="1200">
                <a:latin typeface="Calibri" charset="0"/>
              </a:rPr>
              <a:pPr eaLnBrk="1" hangingPunct="1"/>
              <a:t>44</a:t>
            </a:fld>
            <a:endParaRPr lang="it-IT" sz="1200">
              <a:latin typeface="Calibri"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10"/>
          </p:nvPr>
        </p:nvSpPr>
        <p:spPr/>
        <p:txBody>
          <a:bodyPr/>
          <a:lstStyle/>
          <a:p>
            <a:fld id="{07FF8C6D-F7D9-8747-B593-00CE082FD540}" type="slidenum">
              <a:rPr lang="it-IT" smtClean="0"/>
              <a:t>45</a:t>
            </a:fld>
            <a:endParaRPr lang="it-IT"/>
          </a:p>
        </p:txBody>
      </p:sp>
    </p:spTree>
    <p:extLst>
      <p:ext uri="{BB962C8B-B14F-4D97-AF65-F5344CB8AC3E}">
        <p14:creationId xmlns:p14="http://schemas.microsoft.com/office/powerpoint/2010/main" val="418794720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7"/>
          <p:cNvSpPr>
            <a:spLocks noGrp="1" noChangeArrowheads="1"/>
          </p:cNvSpPr>
          <p:nvPr>
            <p:ph type="sldNum" sz="quarter"/>
          </p:nvPr>
        </p:nvSpPr>
        <p:spPr/>
        <p:txBody>
          <a:bodyPr/>
          <a:lstStyle/>
          <a:p>
            <a:pPr>
              <a:defRPr/>
            </a:pPr>
            <a:fld id="{ECFA1DE0-B8A7-4D47-A5D4-5AAB9BE3A5B4}" type="slidenum">
              <a:rPr lang="it-IT"/>
              <a:pPr>
                <a:defRPr/>
              </a:pPr>
              <a:t>52</a:t>
            </a:fld>
            <a:endParaRPr lang="it-IT"/>
          </a:p>
        </p:txBody>
      </p:sp>
      <p:sp>
        <p:nvSpPr>
          <p:cNvPr id="123905" name="Text Box 1"/>
          <p:cNvSpPr txBox="1">
            <a:spLocks noGrp="1" noChangeArrowheads="1"/>
          </p:cNvSpPr>
          <p:nvPr>
            <p:ph type="body"/>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it-IT">
              <a:cs typeface="+mn-cs"/>
            </a:endParaRPr>
          </a:p>
        </p:txBody>
      </p:sp>
    </p:spTree>
    <p:extLst>
      <p:ext uri="{BB962C8B-B14F-4D97-AF65-F5344CB8AC3E}">
        <p14:creationId xmlns:p14="http://schemas.microsoft.com/office/powerpoint/2010/main" val="133822683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7"/>
          <p:cNvSpPr>
            <a:spLocks noGrp="1" noChangeArrowheads="1"/>
          </p:cNvSpPr>
          <p:nvPr>
            <p:ph type="sldNum" sz="quarter"/>
          </p:nvPr>
        </p:nvSpPr>
        <p:spPr/>
        <p:txBody>
          <a:bodyPr/>
          <a:lstStyle/>
          <a:p>
            <a:pPr>
              <a:defRPr/>
            </a:pPr>
            <a:fld id="{959F7DF3-8A8A-8E48-AAD6-0652E0205E2B}" type="slidenum">
              <a:rPr lang="it-IT"/>
              <a:pPr>
                <a:defRPr/>
              </a:pPr>
              <a:t>55</a:t>
            </a:fld>
            <a:endParaRPr lang="it-IT"/>
          </a:p>
        </p:txBody>
      </p:sp>
      <p:sp>
        <p:nvSpPr>
          <p:cNvPr id="176129" name="Text Box 1"/>
          <p:cNvSpPr txBox="1">
            <a:spLocks noGrp="1" noChangeArrowheads="1"/>
          </p:cNvSpPr>
          <p:nvPr>
            <p:ph type="body"/>
          </p:nvPr>
        </p:nvSpPr>
        <p:spPr>
          <a:xfrm>
            <a:off x="254000" y="3446463"/>
            <a:ext cx="6604000" cy="501015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lstStyle>
            <a:lvl1pPr marL="215900" indent="-212725">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sz="1200">
                <a:solidFill>
                  <a:srgbClr val="000000"/>
                </a:solidFill>
                <a:latin typeface="Times New Roman" charset="0"/>
                <a:ea typeface="ＭＳ Ｐゴシック" charset="0"/>
              </a:defRPr>
            </a:lvl1pPr>
            <a:lvl2pPr>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sz="1200">
                <a:solidFill>
                  <a:srgbClr val="000000"/>
                </a:solidFill>
                <a:latin typeface="Times New Roman" charset="0"/>
                <a:ea typeface="ＭＳ Ｐゴシック" charset="0"/>
              </a:defRPr>
            </a:lvl2pPr>
            <a:lvl3pPr>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sz="1200">
                <a:solidFill>
                  <a:srgbClr val="000000"/>
                </a:solidFill>
                <a:latin typeface="Times New Roman" charset="0"/>
                <a:ea typeface="ＭＳ Ｐゴシック" charset="0"/>
              </a:defRPr>
            </a:lvl3pPr>
            <a:lvl4pPr>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sz="1200">
                <a:solidFill>
                  <a:srgbClr val="000000"/>
                </a:solidFill>
                <a:latin typeface="Times New Roman" charset="0"/>
                <a:ea typeface="ＭＳ Ｐゴシック" charset="0"/>
              </a:defRPr>
            </a:lvl4pPr>
            <a:lvl5pPr>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sz="1200">
                <a:solidFill>
                  <a:srgbClr val="000000"/>
                </a:solidFill>
                <a:latin typeface="Times New Roman" charset="0"/>
                <a:ea typeface="ＭＳ Ｐゴシック" charset="0"/>
              </a:defRPr>
            </a:lvl5pPr>
            <a:lvl6pPr marL="2514600" indent="-228600" defTabSz="449263" eaLnBrk="0" fontAlgn="base" hangingPunct="0">
              <a:spcBef>
                <a:spcPct val="30000"/>
              </a:spcBef>
              <a:spcAft>
                <a:spcPct val="0"/>
              </a:spcAft>
              <a:buClr>
                <a:srgbClr val="000000"/>
              </a:buClr>
              <a:buSzPct val="100000"/>
              <a:buFont typeface="Times New Roman" charset="0"/>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sz="1200">
                <a:solidFill>
                  <a:srgbClr val="000000"/>
                </a:solidFill>
                <a:latin typeface="Times New Roman" charset="0"/>
                <a:ea typeface="ＭＳ Ｐゴシック" charset="0"/>
              </a:defRPr>
            </a:lvl6pPr>
            <a:lvl7pPr marL="2971800" indent="-228600" defTabSz="449263" eaLnBrk="0" fontAlgn="base" hangingPunct="0">
              <a:spcBef>
                <a:spcPct val="30000"/>
              </a:spcBef>
              <a:spcAft>
                <a:spcPct val="0"/>
              </a:spcAft>
              <a:buClr>
                <a:srgbClr val="000000"/>
              </a:buClr>
              <a:buSzPct val="100000"/>
              <a:buFont typeface="Times New Roman" charset="0"/>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sz="1200">
                <a:solidFill>
                  <a:srgbClr val="000000"/>
                </a:solidFill>
                <a:latin typeface="Times New Roman" charset="0"/>
                <a:ea typeface="ＭＳ Ｐゴシック" charset="0"/>
              </a:defRPr>
            </a:lvl7pPr>
            <a:lvl8pPr marL="3429000" indent="-228600" defTabSz="449263" eaLnBrk="0" fontAlgn="base" hangingPunct="0">
              <a:spcBef>
                <a:spcPct val="30000"/>
              </a:spcBef>
              <a:spcAft>
                <a:spcPct val="0"/>
              </a:spcAft>
              <a:buClr>
                <a:srgbClr val="000000"/>
              </a:buClr>
              <a:buSzPct val="100000"/>
              <a:buFont typeface="Times New Roman" charset="0"/>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sz="1200">
                <a:solidFill>
                  <a:srgbClr val="000000"/>
                </a:solidFill>
                <a:latin typeface="Times New Roman" charset="0"/>
                <a:ea typeface="ＭＳ Ｐゴシック" charset="0"/>
              </a:defRPr>
            </a:lvl8pPr>
            <a:lvl9pPr marL="3886200" indent="-228600" defTabSz="449263" eaLnBrk="0" fontAlgn="base" hangingPunct="0">
              <a:spcBef>
                <a:spcPct val="30000"/>
              </a:spcBef>
              <a:spcAft>
                <a:spcPct val="0"/>
              </a:spcAft>
              <a:buClr>
                <a:srgbClr val="000000"/>
              </a:buClr>
              <a:buSzPct val="100000"/>
              <a:buFont typeface="Times New Roman" charset="0"/>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sz="1200">
                <a:solidFill>
                  <a:srgbClr val="000000"/>
                </a:solidFill>
                <a:latin typeface="Times New Roman" charset="0"/>
                <a:ea typeface="ＭＳ Ｐゴシック" charset="0"/>
              </a:defRPr>
            </a:lvl9pPr>
          </a:lstStyle>
          <a:p>
            <a:pPr eaLnBrk="1">
              <a:spcBef>
                <a:spcPct val="0"/>
              </a:spcBef>
              <a:buClrTx/>
              <a:buFontTx/>
              <a:buNone/>
              <a:defRPr/>
            </a:pPr>
            <a:r>
              <a:rPr lang="it-IT">
                <a:latin typeface="Arial" charset="0"/>
                <a:cs typeface="Microsoft YaHei" charset="0"/>
              </a:rPr>
              <a:t>a) i criteri di valutazione adottati per la formulazione delle previsioni, con particolare riferimento agli stanziamenti riguardanti gli accantonamenti per le spese potenziali e al fondo</a:t>
            </a:r>
          </a:p>
          <a:p>
            <a:pPr eaLnBrk="1">
              <a:spcBef>
                <a:spcPct val="0"/>
              </a:spcBef>
              <a:buClrTx/>
              <a:buFontTx/>
              <a:buNone/>
              <a:defRPr/>
            </a:pPr>
            <a:r>
              <a:rPr lang="it-IT">
                <a:latin typeface="Arial" charset="0"/>
                <a:cs typeface="Microsoft YaHei" charset="0"/>
              </a:rPr>
              <a:t>crediti di dubbia esigibilità, dando illustrazione dei crediti per i quali non è previsto l'accantonamento a tale fondo;</a:t>
            </a:r>
          </a:p>
          <a:p>
            <a:pPr eaLnBrk="1">
              <a:spcBef>
                <a:spcPct val="0"/>
              </a:spcBef>
              <a:buClrTx/>
              <a:buFontTx/>
              <a:buNone/>
              <a:defRPr/>
            </a:pPr>
            <a:r>
              <a:rPr lang="it-IT">
                <a:latin typeface="+mn-lt" charset="0"/>
                <a:cs typeface="+mn-ea" charset="0"/>
              </a:rPr>
              <a:t>B) l'elenco analitico delle quote vincolate e accantonate del risultato di amministrazione presunto al 31 dicembre dell'esercizio precedente, distinguendo i vincoli derivanti dalla legge e</a:t>
            </a:r>
          </a:p>
          <a:p>
            <a:pPr eaLnBrk="1">
              <a:spcBef>
                <a:spcPct val="0"/>
              </a:spcBef>
              <a:buClrTx/>
              <a:buFontTx/>
              <a:buNone/>
              <a:defRPr/>
            </a:pPr>
            <a:r>
              <a:rPr lang="it-IT">
                <a:latin typeface="+mn-lt" charset="0"/>
                <a:cs typeface="+mn-ea" charset="0"/>
              </a:rPr>
              <a:t>dai principi contabili, dai trasferimenti, da mutui e altri finanziamenti, vincoli formalmente attribuiti dall'ente;</a:t>
            </a:r>
          </a:p>
          <a:p>
            <a:pPr eaLnBrk="1">
              <a:spcBef>
                <a:spcPct val="0"/>
              </a:spcBef>
              <a:buClrTx/>
              <a:buFontTx/>
              <a:buNone/>
              <a:defRPr/>
            </a:pPr>
            <a:r>
              <a:rPr lang="it-IT">
                <a:latin typeface="+mn-lt" charset="0"/>
                <a:cs typeface="+mn-ea" charset="0"/>
              </a:rPr>
              <a:t>c) l'elenco analitico degli utilizzi delle quote vincolate e accantonate del risultato di amministrazione presunto, distinguendo i vincoli derivanti dalla legge e dai principi contabili,</a:t>
            </a:r>
          </a:p>
          <a:p>
            <a:pPr eaLnBrk="1">
              <a:spcBef>
                <a:spcPct val="0"/>
              </a:spcBef>
              <a:buClrTx/>
              <a:buFontTx/>
              <a:buNone/>
              <a:defRPr/>
            </a:pPr>
            <a:r>
              <a:rPr lang="it-IT">
                <a:latin typeface="+mn-lt" charset="0"/>
                <a:cs typeface="+mn-ea" charset="0"/>
              </a:rPr>
              <a:t>dai trasferimenti, da mutui e altri finanziamenti, vincoli formalmente attribuiti dall'ente;</a:t>
            </a:r>
          </a:p>
          <a:p>
            <a:pPr eaLnBrk="1">
              <a:spcBef>
                <a:spcPct val="0"/>
              </a:spcBef>
              <a:buClrTx/>
              <a:buFontTx/>
              <a:buNone/>
              <a:defRPr/>
            </a:pPr>
            <a:r>
              <a:rPr lang="it-IT">
                <a:latin typeface="+mn-lt" charset="0"/>
                <a:cs typeface="+mn-ea" charset="0"/>
              </a:rPr>
              <a:t>d) l'elenco degli interventi programmati per spese di investimento finanziati col ricorso al debito e con le risorse disponibili;</a:t>
            </a:r>
          </a:p>
          <a:p>
            <a:pPr eaLnBrk="1">
              <a:spcBef>
                <a:spcPct val="0"/>
              </a:spcBef>
              <a:buClrTx/>
              <a:buFontTx/>
              <a:buNone/>
              <a:defRPr/>
            </a:pPr>
            <a:r>
              <a:rPr lang="it-IT">
                <a:latin typeface="+mn-lt" charset="0"/>
                <a:cs typeface="+mn-ea" charset="0"/>
              </a:rPr>
              <a:t>e) nel caso in cui gli stanziamenti riguardanti il fondo pluriennale vincolato comprendono anche investimenti ancora in corso di definizione, le cause che non hanno reso possibile porre</a:t>
            </a:r>
          </a:p>
          <a:p>
            <a:pPr eaLnBrk="1">
              <a:spcBef>
                <a:spcPct val="0"/>
              </a:spcBef>
              <a:buClrTx/>
              <a:buFontTx/>
              <a:buNone/>
              <a:defRPr/>
            </a:pPr>
            <a:r>
              <a:rPr lang="it-IT">
                <a:latin typeface="+mn-lt" charset="0"/>
                <a:cs typeface="+mn-ea" charset="0"/>
              </a:rPr>
              <a:t>in essere la programmazione necessaria alla definizione dei relativi cronoprogrammi;</a:t>
            </a:r>
          </a:p>
          <a:p>
            <a:pPr eaLnBrk="1">
              <a:spcBef>
                <a:spcPct val="0"/>
              </a:spcBef>
              <a:buClrTx/>
              <a:buFontTx/>
              <a:buNone/>
              <a:defRPr/>
            </a:pPr>
            <a:r>
              <a:rPr lang="it-IT">
                <a:latin typeface="+mn-lt" charset="0"/>
                <a:cs typeface="+mn-ea" charset="0"/>
              </a:rPr>
              <a:t>f) l'elenco delle garanzie principali o sussidiarie prestate dall'ente a favore di enti e di altri soggetti ai sensi delle leggi vigenti;</a:t>
            </a:r>
          </a:p>
          <a:p>
            <a:pPr eaLnBrk="1">
              <a:spcBef>
                <a:spcPct val="0"/>
              </a:spcBef>
              <a:buClrTx/>
              <a:buFontTx/>
              <a:buNone/>
              <a:defRPr/>
            </a:pPr>
            <a:r>
              <a:rPr lang="it-IT">
                <a:latin typeface="+mn-lt" charset="0"/>
                <a:cs typeface="+mn-ea" charset="0"/>
              </a:rPr>
              <a:t>g) gli oneri e gli impegni finanziari stimati e stanziati in bilancio, derivanti da contratti relativi a strumenti finanziari derivati o da contratti di finanziamento che includono una</a:t>
            </a:r>
          </a:p>
          <a:p>
            <a:pPr eaLnBrk="1">
              <a:spcBef>
                <a:spcPct val="0"/>
              </a:spcBef>
              <a:buClrTx/>
              <a:buFontTx/>
              <a:buNone/>
              <a:defRPr/>
            </a:pPr>
            <a:r>
              <a:rPr lang="it-IT">
                <a:latin typeface="+mn-lt" charset="0"/>
                <a:cs typeface="+mn-ea" charset="0"/>
              </a:rPr>
              <a:t>componente derivata;</a:t>
            </a:r>
          </a:p>
          <a:p>
            <a:pPr eaLnBrk="1">
              <a:spcBef>
                <a:spcPct val="0"/>
              </a:spcBef>
              <a:buClrTx/>
              <a:buFontTx/>
              <a:buNone/>
              <a:defRPr/>
            </a:pPr>
            <a:r>
              <a:rPr lang="it-IT">
                <a:latin typeface="+mn-lt" charset="0"/>
                <a:cs typeface="+mn-ea" charset="0"/>
              </a:rPr>
              <a:t>h) l'elenco dei propri enti ed organismi strumentali, precisando che i relativi bilanci consuntivi sono consultabili nel proprio sito internet fermo restando quanto previsto per gli enti</a:t>
            </a:r>
          </a:p>
          <a:p>
            <a:pPr eaLnBrk="1">
              <a:spcBef>
                <a:spcPct val="0"/>
              </a:spcBef>
              <a:buClrTx/>
              <a:buFontTx/>
              <a:buNone/>
              <a:defRPr/>
            </a:pPr>
            <a:r>
              <a:rPr lang="it-IT">
                <a:latin typeface="+mn-lt" charset="0"/>
                <a:cs typeface="+mn-ea" charset="0"/>
              </a:rPr>
              <a:t>locali dall'art. 172, comma 1, lettera a) del decreto legislativo 18 agosto 2000, n. 267 ;</a:t>
            </a:r>
          </a:p>
          <a:p>
            <a:pPr eaLnBrk="1">
              <a:spcBef>
                <a:spcPct val="0"/>
              </a:spcBef>
              <a:buClrTx/>
              <a:buFontTx/>
              <a:buNone/>
              <a:defRPr/>
            </a:pPr>
            <a:r>
              <a:rPr lang="it-IT">
                <a:latin typeface="+mn-lt" charset="0"/>
                <a:cs typeface="+mn-ea" charset="0"/>
              </a:rPr>
              <a:t>i) l'elenco delle partecipazioni possedute con l'indicazione della relativa quota percentuale;</a:t>
            </a:r>
          </a:p>
          <a:p>
            <a:pPr eaLnBrk="1">
              <a:spcBef>
                <a:spcPct val="0"/>
              </a:spcBef>
              <a:buClrTx/>
              <a:buFontTx/>
              <a:buNone/>
              <a:defRPr/>
            </a:pPr>
            <a:r>
              <a:rPr lang="it-IT">
                <a:latin typeface="+mn-lt" charset="0"/>
                <a:cs typeface="+mn-ea" charset="0"/>
              </a:rPr>
              <a:t>j) altre informazioni riguardanti le previsioni, richieste dalla legge o necessarie per</a:t>
            </a:r>
          </a:p>
          <a:p>
            <a:pPr eaLnBrk="1">
              <a:spcBef>
                <a:spcPct val="0"/>
              </a:spcBef>
              <a:buClrTx/>
              <a:buFontTx/>
              <a:buNone/>
              <a:defRPr/>
            </a:pPr>
            <a:r>
              <a:rPr lang="it-IT">
                <a:latin typeface="+mn-lt" charset="0"/>
                <a:cs typeface="+mn-ea" charset="0"/>
              </a:rPr>
              <a:t>l'interpretazione del bilancio.</a:t>
            </a:r>
          </a:p>
        </p:txBody>
      </p:sp>
    </p:spTree>
    <p:extLst>
      <p:ext uri="{BB962C8B-B14F-4D97-AF65-F5344CB8AC3E}">
        <p14:creationId xmlns:p14="http://schemas.microsoft.com/office/powerpoint/2010/main" val="1605144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Segnaposto immagine diapositiva 1"/>
          <p:cNvSpPr>
            <a:spLocks noGrp="1" noRot="1" noChangeAspec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36866" name="Segnaposto note 2"/>
          <p:cNvSpPr>
            <a:spLocks noGrp="1"/>
          </p:cNvSpPr>
          <p:nvPr>
            <p:ph type="body" idx="1"/>
          </p:nvPr>
        </p:nvSpPr>
        <p:spPr bwMode="auto">
          <a:xfrm>
            <a:off x="239713" y="4343400"/>
            <a:ext cx="6402387" cy="4530725"/>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gn="just">
              <a:lnSpc>
                <a:spcPct val="90000"/>
              </a:lnSpc>
            </a:pPr>
            <a:endParaRPr lang="it-IT" sz="1000" dirty="0">
              <a:latin typeface="Calibri" charset="0"/>
              <a:ea typeface="ＭＳ Ｐゴシック" charset="0"/>
              <a:cs typeface="ＭＳ Ｐゴシック" charset="0"/>
            </a:endParaRPr>
          </a:p>
        </p:txBody>
      </p:sp>
      <p:sp>
        <p:nvSpPr>
          <p:cNvPr id="36867" name="Segnaposto numero diapositiva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329498A9-EB89-3E48-BF01-BF8A797BF263}" type="slidenum">
              <a:rPr lang="it-IT" sz="1200">
                <a:latin typeface="Calibri" charset="0"/>
              </a:rPr>
              <a:pPr eaLnBrk="1" hangingPunct="1"/>
              <a:t>12</a:t>
            </a:fld>
            <a:endParaRPr lang="it-IT" sz="1200">
              <a:latin typeface="Calibri"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07FF8C6D-F7D9-8747-B593-00CE082FD540}" type="slidenum">
              <a:rPr lang="it-IT" smtClean="0"/>
              <a:t>13</a:t>
            </a:fld>
            <a:endParaRPr lang="it-IT"/>
          </a:p>
        </p:txBody>
      </p:sp>
    </p:spTree>
    <p:extLst>
      <p:ext uri="{BB962C8B-B14F-4D97-AF65-F5344CB8AC3E}">
        <p14:creationId xmlns:p14="http://schemas.microsoft.com/office/powerpoint/2010/main" val="18668558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07FF8C6D-F7D9-8747-B593-00CE082FD540}" type="slidenum">
              <a:rPr lang="it-IT" smtClean="0"/>
              <a:t>14</a:t>
            </a:fld>
            <a:endParaRPr lang="it-IT"/>
          </a:p>
        </p:txBody>
      </p:sp>
    </p:spTree>
    <p:extLst>
      <p:ext uri="{BB962C8B-B14F-4D97-AF65-F5344CB8AC3E}">
        <p14:creationId xmlns:p14="http://schemas.microsoft.com/office/powerpoint/2010/main" val="140070738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07FF8C6D-F7D9-8747-B593-00CE082FD540}" type="slidenum">
              <a:rPr lang="it-IT" smtClean="0"/>
              <a:t>15</a:t>
            </a:fld>
            <a:endParaRPr lang="it-IT"/>
          </a:p>
        </p:txBody>
      </p:sp>
    </p:spTree>
    <p:extLst>
      <p:ext uri="{BB962C8B-B14F-4D97-AF65-F5344CB8AC3E}">
        <p14:creationId xmlns:p14="http://schemas.microsoft.com/office/powerpoint/2010/main" val="7666916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07FF8C6D-F7D9-8747-B593-00CE082FD540}" type="slidenum">
              <a:rPr lang="it-IT" smtClean="0"/>
              <a:t>19</a:t>
            </a:fld>
            <a:endParaRPr lang="it-IT"/>
          </a:p>
        </p:txBody>
      </p:sp>
    </p:spTree>
    <p:extLst>
      <p:ext uri="{BB962C8B-B14F-4D97-AF65-F5344CB8AC3E}">
        <p14:creationId xmlns:p14="http://schemas.microsoft.com/office/powerpoint/2010/main" val="194759366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07FF8C6D-F7D9-8747-B593-00CE082FD540}" type="slidenum">
              <a:rPr lang="it-IT" smtClean="0"/>
              <a:t>20</a:t>
            </a:fld>
            <a:endParaRPr lang="it-IT"/>
          </a:p>
        </p:txBody>
      </p:sp>
    </p:spTree>
    <p:extLst>
      <p:ext uri="{BB962C8B-B14F-4D97-AF65-F5344CB8AC3E}">
        <p14:creationId xmlns:p14="http://schemas.microsoft.com/office/powerpoint/2010/main" val="25969232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85800" y="3047999"/>
            <a:ext cx="7543800" cy="1450976"/>
          </a:xfrm>
        </p:spPr>
        <p:txBody>
          <a:bodyPr anchor="b"/>
          <a:lstStyle>
            <a:lvl1pPr algn="ctr">
              <a:defRPr sz="3600" baseline="0">
                <a:ln>
                  <a:noFill/>
                </a:ln>
                <a:solidFill>
                  <a:schemeClr val="tx2"/>
                </a:solidFill>
              </a:defRPr>
            </a:lvl1pPr>
          </a:lstStyle>
          <a:p>
            <a:r>
              <a:rPr lang="it-IT" dirty="0"/>
              <a:t>Fare clic per inserire il titolo</a:t>
            </a:r>
            <a:endParaRPr lang="en-US" dirty="0"/>
          </a:p>
        </p:txBody>
      </p:sp>
      <p:sp>
        <p:nvSpPr>
          <p:cNvPr id="3" name="Subtitle 2"/>
          <p:cNvSpPr>
            <a:spLocks noGrp="1"/>
          </p:cNvSpPr>
          <p:nvPr>
            <p:ph type="subTitle" idx="1"/>
          </p:nvPr>
        </p:nvSpPr>
        <p:spPr>
          <a:xfrm>
            <a:off x="3016131" y="4572000"/>
            <a:ext cx="3016132" cy="637338"/>
          </a:xfrm>
        </p:spPr>
        <p:txBody>
          <a:bodyPr anchor="t">
            <a:normAutofit/>
          </a:bodyPr>
          <a:lstStyle>
            <a:lvl1pPr marL="0" indent="0" algn="l">
              <a:buNone/>
              <a:defRPr sz="18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dirty="0"/>
              <a:t>Fare clic per modificare lo stile del sottotitolo dello schema</a:t>
            </a:r>
            <a:endParaRPr lang="en-US" dirty="0"/>
          </a:p>
        </p:txBody>
      </p:sp>
      <p:sp>
        <p:nvSpPr>
          <p:cNvPr id="4" name="Date Placeholder 3"/>
          <p:cNvSpPr>
            <a:spLocks noGrp="1"/>
          </p:cNvSpPr>
          <p:nvPr>
            <p:ph type="dt" sz="half" idx="10"/>
          </p:nvPr>
        </p:nvSpPr>
        <p:spPr/>
        <p:txBody>
          <a:bodyPr/>
          <a:lstStyle/>
          <a:p>
            <a:fld id="{59E6E1D8-3F2C-A24E-8584-8D1FA4999DF8}" type="datetime1">
              <a:rPr lang="it-IT" smtClean="0"/>
              <a:t>24/04/18</a:t>
            </a:fld>
            <a:endParaRPr lang="it-IT"/>
          </a:p>
        </p:txBody>
      </p:sp>
      <p:sp>
        <p:nvSpPr>
          <p:cNvPr id="5" name="Footer Placeholder 4"/>
          <p:cNvSpPr>
            <a:spLocks noGrp="1"/>
          </p:cNvSpPr>
          <p:nvPr>
            <p:ph type="ftr" sz="quarter" idx="11"/>
          </p:nvPr>
        </p:nvSpPr>
        <p:spPr/>
        <p:txBody>
          <a:bodyPr/>
          <a:lstStyle/>
          <a:p>
            <a:r>
              <a:rPr lang="it-IT"/>
              <a:t>Elena Gori</a:t>
            </a:r>
          </a:p>
        </p:txBody>
      </p:sp>
      <p:sp>
        <p:nvSpPr>
          <p:cNvPr id="6" name="Slide Number Placeholder 5"/>
          <p:cNvSpPr>
            <a:spLocks noGrp="1"/>
          </p:cNvSpPr>
          <p:nvPr>
            <p:ph type="sldNum" sz="quarter" idx="12"/>
          </p:nvPr>
        </p:nvSpPr>
        <p:spPr/>
        <p:txBody>
          <a:bodyPr/>
          <a:lstStyle/>
          <a:p>
            <a:fld id="{6F7AA945-76CB-D84C-9264-6FE1FA9D39BC}" type="slidenum">
              <a:rPr lang="it-IT" smtClean="0"/>
              <a:t>‹N›</a:t>
            </a:fld>
            <a:endParaRPr lang="it-IT"/>
          </a:p>
        </p:txBody>
      </p:sp>
      <p:sp>
        <p:nvSpPr>
          <p:cNvPr id="8" name="Subtitle 2"/>
          <p:cNvSpPr txBox="1">
            <a:spLocks/>
          </p:cNvSpPr>
          <p:nvPr userDrawn="1"/>
        </p:nvSpPr>
        <p:spPr>
          <a:xfrm>
            <a:off x="685800" y="33618"/>
            <a:ext cx="7543799" cy="2000781"/>
          </a:xfrm>
          <a:prstGeom prst="rect">
            <a:avLst/>
          </a:prstGeom>
        </p:spPr>
        <p:txBody>
          <a:bodyPr vert="horz" lIns="91440" tIns="45720" rIns="91440" bIns="45720" rtlCol="0" anchor="t">
            <a:noAutofit/>
          </a:bodyPr>
          <a:lstStyle>
            <a:lvl1pPr marL="0" indent="0" algn="l" defTabSz="914400" rtl="0" eaLnBrk="1" latinLnBrk="0" hangingPunct="1">
              <a:spcBef>
                <a:spcPct val="20000"/>
              </a:spcBef>
              <a:buClr>
                <a:schemeClr val="accent1"/>
              </a:buClr>
              <a:buFont typeface="Arial" pitchFamily="34" charset="0"/>
              <a:buNone/>
              <a:defRPr sz="2000" kern="1200">
                <a:solidFill>
                  <a:schemeClr val="tx1">
                    <a:tint val="75000"/>
                  </a:schemeClr>
                </a:solidFill>
                <a:latin typeface="+mn-lt"/>
                <a:ea typeface="+mn-ea"/>
                <a:cs typeface="+mn-cs"/>
              </a:defRPr>
            </a:lvl1pPr>
            <a:lvl2pPr marL="457200" indent="0" algn="ctr" defTabSz="914400" rtl="0" eaLnBrk="1" latinLnBrk="0" hangingPunct="1">
              <a:spcBef>
                <a:spcPct val="20000"/>
              </a:spcBef>
              <a:buClr>
                <a:schemeClr val="accent2"/>
              </a:buClr>
              <a:buFont typeface="Arial" pitchFamily="34" charset="0"/>
              <a:buNone/>
              <a:defRPr sz="2000" kern="1200">
                <a:solidFill>
                  <a:schemeClr val="tx1">
                    <a:tint val="75000"/>
                  </a:schemeClr>
                </a:solidFill>
                <a:latin typeface="+mn-lt"/>
                <a:ea typeface="+mn-ea"/>
                <a:cs typeface="+mn-cs"/>
              </a:defRPr>
            </a:lvl2pPr>
            <a:lvl3pPr marL="914400" indent="0" algn="ctr" defTabSz="914400" rtl="0" eaLnBrk="1" latinLnBrk="0" hangingPunct="1">
              <a:spcBef>
                <a:spcPct val="20000"/>
              </a:spcBef>
              <a:buClr>
                <a:schemeClr val="accent3"/>
              </a:buClr>
              <a:buFont typeface="Arial" pitchFamily="34" charset="0"/>
              <a:buNone/>
              <a:defRPr sz="1800" kern="1200">
                <a:solidFill>
                  <a:schemeClr val="tx1">
                    <a:tint val="75000"/>
                  </a:schemeClr>
                </a:solidFill>
                <a:latin typeface="+mn-lt"/>
                <a:ea typeface="+mn-ea"/>
                <a:cs typeface="+mn-cs"/>
              </a:defRPr>
            </a:lvl3pPr>
            <a:lvl4pPr marL="1371600" indent="0" algn="ctr" defTabSz="914400" rtl="0" eaLnBrk="1" latinLnBrk="0" hangingPunct="1">
              <a:spcBef>
                <a:spcPct val="20000"/>
              </a:spcBef>
              <a:buClr>
                <a:schemeClr val="accent4"/>
              </a:buClr>
              <a:buFont typeface="Arial" pitchFamily="34" charset="0"/>
              <a:buNone/>
              <a:defRPr sz="1600" kern="1200">
                <a:solidFill>
                  <a:schemeClr val="tx1">
                    <a:tint val="75000"/>
                  </a:schemeClr>
                </a:solidFill>
                <a:latin typeface="+mn-lt"/>
                <a:ea typeface="+mn-ea"/>
                <a:cs typeface="+mn-cs"/>
              </a:defRPr>
            </a:lvl4pPr>
            <a:lvl5pPr marL="1828800" indent="0" algn="ctr" defTabSz="914400" rtl="0" eaLnBrk="1" latinLnBrk="0" hangingPunct="1">
              <a:spcBef>
                <a:spcPct val="20000"/>
              </a:spcBef>
              <a:buClr>
                <a:schemeClr val="accent5"/>
              </a:buClr>
              <a:buFont typeface="Arial" pitchFamily="34" charset="0"/>
              <a:buNone/>
              <a:defRPr sz="1400" kern="1200" baseline="0">
                <a:solidFill>
                  <a:schemeClr val="tx1">
                    <a:tint val="75000"/>
                  </a:schemeClr>
                </a:solidFill>
                <a:latin typeface="+mn-lt"/>
                <a:ea typeface="+mn-ea"/>
                <a:cs typeface="+mn-cs"/>
              </a:defRPr>
            </a:lvl5pPr>
            <a:lvl6pPr marL="2286000" indent="0" algn="ctr" defTabSz="914400" rtl="0" eaLnBrk="1" latinLnBrk="0" hangingPunct="1">
              <a:spcBef>
                <a:spcPct val="20000"/>
              </a:spcBef>
              <a:buClr>
                <a:schemeClr val="accent1"/>
              </a:buClr>
              <a:buFont typeface="Arial" pitchFamily="34" charset="0"/>
              <a:buNone/>
              <a:defRPr sz="1400" kern="1200" baseline="0">
                <a:solidFill>
                  <a:schemeClr val="tx1">
                    <a:tint val="75000"/>
                  </a:schemeClr>
                </a:solidFill>
                <a:latin typeface="+mn-lt"/>
                <a:ea typeface="+mn-ea"/>
                <a:cs typeface="+mn-cs"/>
              </a:defRPr>
            </a:lvl6pPr>
            <a:lvl7pPr marL="2743200" indent="0" algn="ctr" defTabSz="914400" rtl="0" eaLnBrk="1" latinLnBrk="0" hangingPunct="1">
              <a:spcBef>
                <a:spcPct val="20000"/>
              </a:spcBef>
              <a:buClr>
                <a:schemeClr val="accent2"/>
              </a:buClr>
              <a:buFont typeface="Arial" pitchFamily="34" charset="0"/>
              <a:buNone/>
              <a:defRPr sz="1400" kern="1200">
                <a:solidFill>
                  <a:schemeClr val="tx1">
                    <a:tint val="75000"/>
                  </a:schemeClr>
                </a:solidFill>
                <a:latin typeface="+mn-lt"/>
                <a:ea typeface="+mn-ea"/>
                <a:cs typeface="+mn-cs"/>
              </a:defRPr>
            </a:lvl7pPr>
            <a:lvl8pPr marL="3200400" indent="0" algn="ctr" defTabSz="914400" rtl="0" eaLnBrk="1" latinLnBrk="0" hangingPunct="1">
              <a:spcBef>
                <a:spcPct val="20000"/>
              </a:spcBef>
              <a:buClr>
                <a:schemeClr val="accent3"/>
              </a:buClr>
              <a:buFont typeface="Arial" pitchFamily="34" charset="0"/>
              <a:buNone/>
              <a:defRPr sz="1400" kern="1200">
                <a:solidFill>
                  <a:schemeClr val="tx1">
                    <a:tint val="75000"/>
                  </a:schemeClr>
                </a:solidFill>
                <a:latin typeface="+mn-lt"/>
                <a:ea typeface="+mn-ea"/>
                <a:cs typeface="+mn-cs"/>
              </a:defRPr>
            </a:lvl8pPr>
            <a:lvl9pPr marL="3657600" indent="0" algn="ctr" defTabSz="914400" rtl="0" eaLnBrk="1" latinLnBrk="0" hangingPunct="1">
              <a:spcBef>
                <a:spcPct val="20000"/>
              </a:spcBef>
              <a:buClr>
                <a:schemeClr val="accent4"/>
              </a:buClr>
              <a:buFont typeface="Arial" pitchFamily="34" charset="0"/>
              <a:buNone/>
              <a:defRPr sz="1400" kern="1200">
                <a:solidFill>
                  <a:schemeClr val="tx1">
                    <a:tint val="75000"/>
                  </a:schemeClr>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it-IT" sz="4000" b="1" i="0" u="none" strike="noStrike" kern="1200" cap="none" spc="0" normalizeH="0" baseline="0" noProof="0" dirty="0">
                <a:ln>
                  <a:noFill/>
                </a:ln>
                <a:solidFill>
                  <a:srgbClr val="073779"/>
                </a:solidFill>
                <a:effectLst/>
                <a:uLnTx/>
                <a:uFillTx/>
                <a:latin typeface="Cambria"/>
                <a:ea typeface="+mn-ea"/>
                <a:cs typeface="+mn-cs"/>
              </a:rPr>
              <a:t>Corso di Public Management and Accounting</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it-IT" sz="3600" b="1" i="1" u="none" strike="noStrike" kern="1200" cap="none" spc="0" normalizeH="0" baseline="0" noProof="0" dirty="0">
                <a:ln>
                  <a:noFill/>
                </a:ln>
                <a:solidFill>
                  <a:srgbClr val="073779"/>
                </a:solidFill>
                <a:effectLst/>
                <a:uLnTx/>
                <a:uFillTx/>
                <a:latin typeface="Cambria"/>
                <a:ea typeface="+mn-ea"/>
                <a:cs typeface="+mn-cs"/>
              </a:rPr>
              <a:t>Laurea magistrale in Accounting e Libera Professione</a:t>
            </a:r>
            <a:endParaRPr kumimoji="0" lang="en-US" sz="3600" b="1" i="1" u="none" strike="noStrike" kern="1200" cap="none" spc="0" normalizeH="0" baseline="0" noProof="0" dirty="0">
              <a:ln>
                <a:noFill/>
              </a:ln>
              <a:solidFill>
                <a:srgbClr val="073779"/>
              </a:solidFill>
              <a:effectLst/>
              <a:uLnTx/>
              <a:uFillTx/>
              <a:latin typeface="Cambria"/>
              <a:ea typeface="+mn-ea"/>
              <a:cs typeface="+mn-cs"/>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stile</a:t>
            </a:r>
            <a:endParaRPr lang="en-US"/>
          </a:p>
        </p:txBody>
      </p:sp>
      <p:sp>
        <p:nvSpPr>
          <p:cNvPr id="3" name="Vertical Text Placeholder 2"/>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4" name="Date Placeholder 3"/>
          <p:cNvSpPr>
            <a:spLocks noGrp="1"/>
          </p:cNvSpPr>
          <p:nvPr>
            <p:ph type="dt" sz="half" idx="10"/>
          </p:nvPr>
        </p:nvSpPr>
        <p:spPr/>
        <p:txBody>
          <a:bodyPr/>
          <a:lstStyle/>
          <a:p>
            <a:fld id="{39C14A23-B86E-8041-82AA-D2740CD194A9}" type="datetime1">
              <a:rPr lang="it-IT" smtClean="0"/>
              <a:t>24/04/18</a:t>
            </a:fld>
            <a:endParaRPr lang="it-IT"/>
          </a:p>
        </p:txBody>
      </p:sp>
      <p:sp>
        <p:nvSpPr>
          <p:cNvPr id="5" name="Footer Placeholder 4"/>
          <p:cNvSpPr>
            <a:spLocks noGrp="1"/>
          </p:cNvSpPr>
          <p:nvPr>
            <p:ph type="ftr" sz="quarter" idx="11"/>
          </p:nvPr>
        </p:nvSpPr>
        <p:spPr/>
        <p:txBody>
          <a:bodyPr/>
          <a:lstStyle/>
          <a:p>
            <a:r>
              <a:rPr lang="it-IT"/>
              <a:t>Elena Gori</a:t>
            </a:r>
          </a:p>
        </p:txBody>
      </p:sp>
      <p:sp>
        <p:nvSpPr>
          <p:cNvPr id="6" name="Slide Number Placeholder 5"/>
          <p:cNvSpPr>
            <a:spLocks noGrp="1"/>
          </p:cNvSpPr>
          <p:nvPr>
            <p:ph type="sldNum" sz="quarter" idx="12"/>
          </p:nvPr>
        </p:nvSpPr>
        <p:spPr/>
        <p:txBody>
          <a:bodyPr/>
          <a:lstStyle/>
          <a:p>
            <a:fld id="{6F7AA945-76CB-D84C-9264-6FE1FA9D39BC}" type="slidenum">
              <a:rPr lang="it-IT" smtClean="0"/>
              <a:t>‹N›</a:t>
            </a:fld>
            <a:endParaRPr lang="it-IT"/>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olo verticale e tes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1752600" cy="5851525"/>
          </a:xfrm>
        </p:spPr>
        <p:txBody>
          <a:bodyPr vert="eaVert" anchor="b" anchorCtr="0"/>
          <a:lstStyle/>
          <a:p>
            <a:r>
              <a:rPr lang="it-IT"/>
              <a:t>Fare clic per modificare stile</a:t>
            </a:r>
            <a:endParaRPr lang="en-US" dirty="0"/>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4" name="Date Placeholder 3"/>
          <p:cNvSpPr>
            <a:spLocks noGrp="1"/>
          </p:cNvSpPr>
          <p:nvPr>
            <p:ph type="dt" sz="half" idx="10"/>
          </p:nvPr>
        </p:nvSpPr>
        <p:spPr/>
        <p:txBody>
          <a:bodyPr/>
          <a:lstStyle/>
          <a:p>
            <a:fld id="{49AE58A0-2027-8F4E-9036-7D59431BD8E0}" type="datetime1">
              <a:rPr lang="it-IT" smtClean="0"/>
              <a:t>24/04/18</a:t>
            </a:fld>
            <a:endParaRPr lang="it-IT"/>
          </a:p>
        </p:txBody>
      </p:sp>
      <p:sp>
        <p:nvSpPr>
          <p:cNvPr id="5" name="Footer Placeholder 4"/>
          <p:cNvSpPr>
            <a:spLocks noGrp="1"/>
          </p:cNvSpPr>
          <p:nvPr>
            <p:ph type="ftr" sz="quarter" idx="11"/>
          </p:nvPr>
        </p:nvSpPr>
        <p:spPr/>
        <p:txBody>
          <a:bodyPr/>
          <a:lstStyle/>
          <a:p>
            <a:r>
              <a:rPr lang="it-IT"/>
              <a:t>Elena Gori</a:t>
            </a:r>
          </a:p>
        </p:txBody>
      </p:sp>
      <p:sp>
        <p:nvSpPr>
          <p:cNvPr id="6" name="Slide Number Placeholder 5"/>
          <p:cNvSpPr>
            <a:spLocks noGrp="1"/>
          </p:cNvSpPr>
          <p:nvPr>
            <p:ph type="sldNum" sz="quarter" idx="12"/>
          </p:nvPr>
        </p:nvSpPr>
        <p:spPr/>
        <p:txBody>
          <a:bodyPr/>
          <a:lstStyle/>
          <a:p>
            <a:fld id="{6F7AA945-76CB-D84C-9264-6FE1FA9D39BC}" type="slidenum">
              <a:rPr lang="it-IT" smtClean="0"/>
              <a:t>‹N›</a:t>
            </a:fld>
            <a:endParaRPr lang="it-IT"/>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400" b="0" i="0">
                <a:solidFill>
                  <a:schemeClr val="bg1"/>
                </a:solidFill>
                <a:latin typeface="Gill Sans MT"/>
                <a:cs typeface="Gill Sans MT"/>
              </a:defRPr>
            </a:lvl1pPr>
          </a:lstStyle>
          <a:p>
            <a:endParaRPr/>
          </a:p>
        </p:txBody>
      </p:sp>
      <p:sp>
        <p:nvSpPr>
          <p:cNvPr id="3" name="Holder 3"/>
          <p:cNvSpPr>
            <a:spLocks noGrp="1"/>
          </p:cNvSpPr>
          <p:nvPr>
            <p:ph sz="half" idx="2"/>
          </p:nvPr>
        </p:nvSpPr>
        <p:spPr>
          <a:xfrm>
            <a:off x="457200" y="1577340"/>
            <a:ext cx="397764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4709160" y="1577340"/>
            <a:ext cx="3977640" cy="452628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4/24/18</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a:t>
            </a:fld>
            <a:endParaRPr/>
          </a:p>
        </p:txBody>
      </p:sp>
    </p:spTree>
    <p:extLst>
      <p:ext uri="{BB962C8B-B14F-4D97-AF65-F5344CB8AC3E}">
        <p14:creationId xmlns:p14="http://schemas.microsoft.com/office/powerpoint/2010/main" val="24340557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stile</a:t>
            </a:r>
            <a:endParaRPr lang="en-US"/>
          </a:p>
        </p:txBody>
      </p:sp>
      <p:sp>
        <p:nvSpPr>
          <p:cNvPr id="3" name="Content Placeholder 2"/>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4" name="Date Placeholder 3"/>
          <p:cNvSpPr>
            <a:spLocks noGrp="1"/>
          </p:cNvSpPr>
          <p:nvPr>
            <p:ph type="dt" sz="half" idx="10"/>
          </p:nvPr>
        </p:nvSpPr>
        <p:spPr/>
        <p:txBody>
          <a:bodyPr/>
          <a:lstStyle/>
          <a:p>
            <a:fld id="{FC6BFC9A-4510-034E-B1F1-7BC07D6D3C8A}" type="datetime1">
              <a:rPr lang="it-IT" smtClean="0"/>
              <a:t>24/04/18</a:t>
            </a:fld>
            <a:endParaRPr lang="it-IT"/>
          </a:p>
        </p:txBody>
      </p:sp>
      <p:sp>
        <p:nvSpPr>
          <p:cNvPr id="5" name="Footer Placeholder 4"/>
          <p:cNvSpPr>
            <a:spLocks noGrp="1"/>
          </p:cNvSpPr>
          <p:nvPr>
            <p:ph type="ftr" sz="quarter" idx="11"/>
          </p:nvPr>
        </p:nvSpPr>
        <p:spPr/>
        <p:txBody>
          <a:bodyPr/>
          <a:lstStyle/>
          <a:p>
            <a:r>
              <a:rPr lang="it-IT"/>
              <a:t>Elena Gori</a:t>
            </a:r>
          </a:p>
        </p:txBody>
      </p:sp>
      <p:sp>
        <p:nvSpPr>
          <p:cNvPr id="6" name="Slide Number Placeholder 5"/>
          <p:cNvSpPr>
            <a:spLocks noGrp="1"/>
          </p:cNvSpPr>
          <p:nvPr>
            <p:ph type="sldNum" sz="quarter" idx="12"/>
          </p:nvPr>
        </p:nvSpPr>
        <p:spPr/>
        <p:txBody>
          <a:bodyPr/>
          <a:lstStyle/>
          <a:p>
            <a:fld id="{6F7AA945-76CB-D84C-9264-6FE1FA9D39BC}" type="slidenum">
              <a:rPr lang="it-IT" smtClean="0"/>
              <a:t>‹N›</a:t>
            </a:fld>
            <a:endParaRPr lang="it-IT"/>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le 1"/>
          <p:cNvSpPr>
            <a:spLocks noGrp="1"/>
          </p:cNvSpPr>
          <p:nvPr>
            <p:ph type="title"/>
          </p:nvPr>
        </p:nvSpPr>
        <p:spPr>
          <a:xfrm>
            <a:off x="722313" y="5486400"/>
            <a:ext cx="7659687" cy="1168400"/>
          </a:xfrm>
        </p:spPr>
        <p:txBody>
          <a:bodyPr anchor="t"/>
          <a:lstStyle>
            <a:lvl1pPr algn="l">
              <a:defRPr sz="3600" b="0" cap="all"/>
            </a:lvl1pPr>
          </a:lstStyle>
          <a:p>
            <a:r>
              <a:rPr lang="it-IT"/>
              <a:t>Fare clic per modificare stile</a:t>
            </a:r>
            <a:endParaRPr lang="en-US" dirty="0"/>
          </a:p>
        </p:txBody>
      </p:sp>
      <p:sp>
        <p:nvSpPr>
          <p:cNvPr id="3" name="Text Placeholder 2"/>
          <p:cNvSpPr>
            <a:spLocks noGrp="1"/>
          </p:cNvSpPr>
          <p:nvPr>
            <p:ph type="body" idx="1"/>
          </p:nvPr>
        </p:nvSpPr>
        <p:spPr>
          <a:xfrm>
            <a:off x="722313" y="3852863"/>
            <a:ext cx="6135687" cy="1633538"/>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gli stili del testo dello schema</a:t>
            </a:r>
          </a:p>
        </p:txBody>
      </p:sp>
      <p:sp>
        <p:nvSpPr>
          <p:cNvPr id="4" name="Date Placeholder 3"/>
          <p:cNvSpPr>
            <a:spLocks noGrp="1"/>
          </p:cNvSpPr>
          <p:nvPr>
            <p:ph type="dt" sz="half" idx="10"/>
          </p:nvPr>
        </p:nvSpPr>
        <p:spPr/>
        <p:txBody>
          <a:bodyPr/>
          <a:lstStyle/>
          <a:p>
            <a:fld id="{C4D3D92B-FA96-3C42-A4A3-CF72B2C8721E}" type="datetime1">
              <a:rPr lang="it-IT" smtClean="0"/>
              <a:t>24/04/18</a:t>
            </a:fld>
            <a:endParaRPr lang="it-IT"/>
          </a:p>
        </p:txBody>
      </p:sp>
      <p:sp>
        <p:nvSpPr>
          <p:cNvPr id="5" name="Footer Placeholder 4"/>
          <p:cNvSpPr>
            <a:spLocks noGrp="1"/>
          </p:cNvSpPr>
          <p:nvPr>
            <p:ph type="ftr" sz="quarter" idx="11"/>
          </p:nvPr>
        </p:nvSpPr>
        <p:spPr/>
        <p:txBody>
          <a:bodyPr/>
          <a:lstStyle/>
          <a:p>
            <a:r>
              <a:rPr lang="it-IT"/>
              <a:t>Elena Gori</a:t>
            </a:r>
          </a:p>
        </p:txBody>
      </p:sp>
      <p:sp>
        <p:nvSpPr>
          <p:cNvPr id="6" name="Slide Number Placeholder 5"/>
          <p:cNvSpPr>
            <a:spLocks noGrp="1"/>
          </p:cNvSpPr>
          <p:nvPr>
            <p:ph type="sldNum" sz="quarter" idx="12"/>
          </p:nvPr>
        </p:nvSpPr>
        <p:spPr/>
        <p:txBody>
          <a:bodyPr/>
          <a:lstStyle/>
          <a:p>
            <a:fld id="{6F7AA945-76CB-D84C-9264-6FE1FA9D39BC}" type="slidenum">
              <a:rPr lang="it-IT" smtClean="0"/>
              <a:t>‹N›</a:t>
            </a:fld>
            <a:endParaRPr lang="it-IT"/>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Contenuto 2">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dirty="0"/>
              <a:t>Fare clic per modificare stile</a:t>
            </a:r>
            <a:endParaRPr lang="en-US" dirty="0"/>
          </a:p>
        </p:txBody>
      </p:sp>
      <p:sp>
        <p:nvSpPr>
          <p:cNvPr id="3" name="Content Placeholder 2"/>
          <p:cNvSpPr>
            <a:spLocks noGrp="1"/>
          </p:cNvSpPr>
          <p:nvPr>
            <p:ph sz="half" idx="1"/>
          </p:nvPr>
        </p:nvSpPr>
        <p:spPr>
          <a:xfrm>
            <a:off x="457200" y="1536192"/>
            <a:ext cx="3657600" cy="45902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Content Placeholder 3"/>
          <p:cNvSpPr>
            <a:spLocks noGrp="1"/>
          </p:cNvSpPr>
          <p:nvPr>
            <p:ph sz="half" idx="2"/>
          </p:nvPr>
        </p:nvSpPr>
        <p:spPr>
          <a:xfrm>
            <a:off x="4419600" y="1536192"/>
            <a:ext cx="3657600" cy="45902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Date Placeholder 4"/>
          <p:cNvSpPr>
            <a:spLocks noGrp="1"/>
          </p:cNvSpPr>
          <p:nvPr>
            <p:ph type="dt" sz="half" idx="10"/>
          </p:nvPr>
        </p:nvSpPr>
        <p:spPr/>
        <p:txBody>
          <a:bodyPr/>
          <a:lstStyle/>
          <a:p>
            <a:fld id="{99529E18-4923-804C-B2AC-AF5B2D7E76AD}" type="datetime1">
              <a:rPr lang="it-IT" smtClean="0"/>
              <a:t>24/04/18</a:t>
            </a:fld>
            <a:endParaRPr lang="it-IT"/>
          </a:p>
        </p:txBody>
      </p:sp>
      <p:sp>
        <p:nvSpPr>
          <p:cNvPr id="6" name="Footer Placeholder 5"/>
          <p:cNvSpPr>
            <a:spLocks noGrp="1"/>
          </p:cNvSpPr>
          <p:nvPr>
            <p:ph type="ftr" sz="quarter" idx="11"/>
          </p:nvPr>
        </p:nvSpPr>
        <p:spPr/>
        <p:txBody>
          <a:bodyPr/>
          <a:lstStyle/>
          <a:p>
            <a:r>
              <a:rPr lang="it-IT"/>
              <a:t>Elena Gori</a:t>
            </a:r>
          </a:p>
        </p:txBody>
      </p:sp>
      <p:sp>
        <p:nvSpPr>
          <p:cNvPr id="7" name="Slide Number Placeholder 6"/>
          <p:cNvSpPr>
            <a:spLocks noGrp="1"/>
          </p:cNvSpPr>
          <p:nvPr>
            <p:ph type="sldNum" sz="quarter" idx="12"/>
          </p:nvPr>
        </p:nvSpPr>
        <p:spPr/>
        <p:txBody>
          <a:bodyPr/>
          <a:lstStyle/>
          <a:p>
            <a:fld id="{6F7AA945-76CB-D84C-9264-6FE1FA9D39BC}" type="slidenum">
              <a:rPr lang="it-IT" smtClean="0"/>
              <a:t>‹N›</a:t>
            </a:fld>
            <a:endParaRPr lang="it-IT"/>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it-IT"/>
              <a:t>Fare clic per modificare stile</a:t>
            </a:r>
            <a:endParaRPr lang="en-US"/>
          </a:p>
        </p:txBody>
      </p:sp>
      <p:sp>
        <p:nvSpPr>
          <p:cNvPr id="3" name="Text Placeholder 2"/>
          <p:cNvSpPr>
            <a:spLocks noGrp="1"/>
          </p:cNvSpPr>
          <p:nvPr>
            <p:ph type="body" idx="1"/>
          </p:nvPr>
        </p:nvSpPr>
        <p:spPr>
          <a:xfrm>
            <a:off x="457200" y="1535113"/>
            <a:ext cx="3657600" cy="639762"/>
          </a:xfrm>
        </p:spPr>
        <p:txBody>
          <a:bodyPr anchor="b">
            <a:noAutofit/>
          </a:bodyPr>
          <a:lstStyle>
            <a:lvl1pPr marL="0" indent="0" algn="ctr">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Content Placeholder 3"/>
          <p:cNvSpPr>
            <a:spLocks noGrp="1"/>
          </p:cNvSpPr>
          <p:nvPr>
            <p:ph sz="half" idx="2"/>
          </p:nvPr>
        </p:nvSpPr>
        <p:spPr>
          <a:xfrm>
            <a:off x="457200" y="2174875"/>
            <a:ext cx="36576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Text Placeholder 4"/>
          <p:cNvSpPr>
            <a:spLocks noGrp="1"/>
          </p:cNvSpPr>
          <p:nvPr>
            <p:ph type="body" sz="quarter" idx="3"/>
          </p:nvPr>
        </p:nvSpPr>
        <p:spPr>
          <a:xfrm>
            <a:off x="4419600" y="1535113"/>
            <a:ext cx="3657600" cy="639762"/>
          </a:xfrm>
        </p:spPr>
        <p:txBody>
          <a:bodyPr anchor="b">
            <a:noAutofit/>
          </a:bodyPr>
          <a:lstStyle>
            <a:lvl1pPr marL="0" indent="0" algn="ctr">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Content Placeholder 5"/>
          <p:cNvSpPr>
            <a:spLocks noGrp="1"/>
          </p:cNvSpPr>
          <p:nvPr>
            <p:ph sz="quarter" idx="4"/>
          </p:nvPr>
        </p:nvSpPr>
        <p:spPr>
          <a:xfrm>
            <a:off x="4419600" y="2174875"/>
            <a:ext cx="36576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7" name="Date Placeholder 6"/>
          <p:cNvSpPr>
            <a:spLocks noGrp="1"/>
          </p:cNvSpPr>
          <p:nvPr>
            <p:ph type="dt" sz="half" idx="10"/>
          </p:nvPr>
        </p:nvSpPr>
        <p:spPr/>
        <p:txBody>
          <a:bodyPr/>
          <a:lstStyle/>
          <a:p>
            <a:fld id="{3507833A-D9F7-9C4D-B6BE-014FE8DBA999}" type="datetime1">
              <a:rPr lang="it-IT" smtClean="0"/>
              <a:t>24/04/18</a:t>
            </a:fld>
            <a:endParaRPr lang="it-IT"/>
          </a:p>
        </p:txBody>
      </p:sp>
      <p:sp>
        <p:nvSpPr>
          <p:cNvPr id="8" name="Footer Placeholder 7"/>
          <p:cNvSpPr>
            <a:spLocks noGrp="1"/>
          </p:cNvSpPr>
          <p:nvPr>
            <p:ph type="ftr" sz="quarter" idx="11"/>
          </p:nvPr>
        </p:nvSpPr>
        <p:spPr/>
        <p:txBody>
          <a:bodyPr/>
          <a:lstStyle/>
          <a:p>
            <a:r>
              <a:rPr lang="it-IT"/>
              <a:t>Elena Gori</a:t>
            </a:r>
          </a:p>
        </p:txBody>
      </p:sp>
      <p:sp>
        <p:nvSpPr>
          <p:cNvPr id="9" name="Slide Number Placeholder 8"/>
          <p:cNvSpPr>
            <a:spLocks noGrp="1"/>
          </p:cNvSpPr>
          <p:nvPr>
            <p:ph type="sldNum" sz="quarter" idx="12"/>
          </p:nvPr>
        </p:nvSpPr>
        <p:spPr/>
        <p:txBody>
          <a:bodyPr/>
          <a:lstStyle/>
          <a:p>
            <a:fld id="{6F7AA945-76CB-D84C-9264-6FE1FA9D39BC}" type="slidenum">
              <a:rPr lang="it-IT" smtClean="0"/>
              <a:t>‹N›</a:t>
            </a:fld>
            <a:endParaRPr lang="it-IT"/>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stile</a:t>
            </a:r>
            <a:endParaRPr lang="en-US"/>
          </a:p>
        </p:txBody>
      </p:sp>
      <p:sp>
        <p:nvSpPr>
          <p:cNvPr id="3" name="Date Placeholder 2"/>
          <p:cNvSpPr>
            <a:spLocks noGrp="1"/>
          </p:cNvSpPr>
          <p:nvPr>
            <p:ph type="dt" sz="half" idx="10"/>
          </p:nvPr>
        </p:nvSpPr>
        <p:spPr/>
        <p:txBody>
          <a:bodyPr/>
          <a:lstStyle/>
          <a:p>
            <a:fld id="{5CA4097F-BE8C-A143-ABFC-2EEFAB9B5B50}" type="datetime1">
              <a:rPr lang="it-IT" smtClean="0"/>
              <a:t>24/04/18</a:t>
            </a:fld>
            <a:endParaRPr lang="it-IT"/>
          </a:p>
        </p:txBody>
      </p:sp>
      <p:sp>
        <p:nvSpPr>
          <p:cNvPr id="4" name="Footer Placeholder 3"/>
          <p:cNvSpPr>
            <a:spLocks noGrp="1"/>
          </p:cNvSpPr>
          <p:nvPr>
            <p:ph type="ftr" sz="quarter" idx="11"/>
          </p:nvPr>
        </p:nvSpPr>
        <p:spPr/>
        <p:txBody>
          <a:bodyPr/>
          <a:lstStyle/>
          <a:p>
            <a:r>
              <a:rPr lang="it-IT"/>
              <a:t>Elena Gori</a:t>
            </a:r>
          </a:p>
        </p:txBody>
      </p:sp>
      <p:sp>
        <p:nvSpPr>
          <p:cNvPr id="5" name="Slide Number Placeholder 4"/>
          <p:cNvSpPr>
            <a:spLocks noGrp="1"/>
          </p:cNvSpPr>
          <p:nvPr>
            <p:ph type="sldNum" sz="quarter" idx="12"/>
          </p:nvPr>
        </p:nvSpPr>
        <p:spPr/>
        <p:txBody>
          <a:bodyPr/>
          <a:lstStyle/>
          <a:p>
            <a:fld id="{6F7AA945-76CB-D84C-9264-6FE1FA9D39BC}" type="slidenum">
              <a:rPr lang="it-IT" smtClean="0"/>
              <a:t>‹N›</a:t>
            </a:fld>
            <a:endParaRPr lang="it-IT"/>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3715118-3490-7948-80F2-2BD7AA8044ED}" type="datetime1">
              <a:rPr lang="it-IT" smtClean="0"/>
              <a:t>24/04/18</a:t>
            </a:fld>
            <a:endParaRPr lang="it-IT"/>
          </a:p>
        </p:txBody>
      </p:sp>
      <p:sp>
        <p:nvSpPr>
          <p:cNvPr id="3" name="Footer Placeholder 2"/>
          <p:cNvSpPr>
            <a:spLocks noGrp="1"/>
          </p:cNvSpPr>
          <p:nvPr>
            <p:ph type="ftr" sz="quarter" idx="11"/>
          </p:nvPr>
        </p:nvSpPr>
        <p:spPr/>
        <p:txBody>
          <a:bodyPr/>
          <a:lstStyle/>
          <a:p>
            <a:r>
              <a:rPr lang="it-IT"/>
              <a:t>Elena Gori</a:t>
            </a:r>
          </a:p>
        </p:txBody>
      </p:sp>
      <p:sp>
        <p:nvSpPr>
          <p:cNvPr id="4" name="Slide Number Placeholder 3"/>
          <p:cNvSpPr>
            <a:spLocks noGrp="1"/>
          </p:cNvSpPr>
          <p:nvPr>
            <p:ph type="sldNum" sz="quarter" idx="12"/>
          </p:nvPr>
        </p:nvSpPr>
        <p:spPr/>
        <p:txBody>
          <a:bodyPr/>
          <a:lstStyle/>
          <a:p>
            <a:fld id="{6F7AA945-76CB-D84C-9264-6FE1FA9D39BC}" type="slidenum">
              <a:rPr lang="it-IT" smtClean="0"/>
              <a:t>‹N›</a:t>
            </a:fld>
            <a:endParaRPr lang="it-IT"/>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304801" y="5495544"/>
            <a:ext cx="7772400" cy="594360"/>
          </a:xfrm>
        </p:spPr>
        <p:txBody>
          <a:bodyPr anchor="b"/>
          <a:lstStyle>
            <a:lvl1pPr algn="ctr">
              <a:defRPr sz="2200" b="1"/>
            </a:lvl1pPr>
          </a:lstStyle>
          <a:p>
            <a:r>
              <a:rPr lang="it-IT"/>
              <a:t>Fare clic per modificare stile</a:t>
            </a:r>
            <a:endParaRPr lang="en-US" dirty="0"/>
          </a:p>
        </p:txBody>
      </p:sp>
      <p:sp>
        <p:nvSpPr>
          <p:cNvPr id="4" name="Text Placeholder 3"/>
          <p:cNvSpPr>
            <a:spLocks noGrp="1"/>
          </p:cNvSpPr>
          <p:nvPr>
            <p:ph type="body" sz="half" idx="2"/>
          </p:nvPr>
        </p:nvSpPr>
        <p:spPr>
          <a:xfrm>
            <a:off x="304799" y="6096000"/>
            <a:ext cx="7772401" cy="6096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sp>
        <p:nvSpPr>
          <p:cNvPr id="5" name="Date Placeholder 4"/>
          <p:cNvSpPr>
            <a:spLocks noGrp="1"/>
          </p:cNvSpPr>
          <p:nvPr>
            <p:ph type="dt" sz="half" idx="10"/>
          </p:nvPr>
        </p:nvSpPr>
        <p:spPr/>
        <p:txBody>
          <a:bodyPr/>
          <a:lstStyle/>
          <a:p>
            <a:fld id="{EF864508-DF36-3A4A-AAD4-193B2565F07B}" type="datetime1">
              <a:rPr lang="it-IT" smtClean="0"/>
              <a:t>24/04/18</a:t>
            </a:fld>
            <a:endParaRPr lang="it-IT"/>
          </a:p>
        </p:txBody>
      </p:sp>
      <p:sp>
        <p:nvSpPr>
          <p:cNvPr id="6" name="Footer Placeholder 5"/>
          <p:cNvSpPr>
            <a:spLocks noGrp="1"/>
          </p:cNvSpPr>
          <p:nvPr>
            <p:ph type="ftr" sz="quarter" idx="11"/>
          </p:nvPr>
        </p:nvSpPr>
        <p:spPr/>
        <p:txBody>
          <a:bodyPr/>
          <a:lstStyle/>
          <a:p>
            <a:r>
              <a:rPr lang="it-IT"/>
              <a:t>Elena Gori</a:t>
            </a:r>
          </a:p>
        </p:txBody>
      </p:sp>
      <p:sp>
        <p:nvSpPr>
          <p:cNvPr id="7" name="Slide Number Placeholder 6"/>
          <p:cNvSpPr>
            <a:spLocks noGrp="1"/>
          </p:cNvSpPr>
          <p:nvPr>
            <p:ph type="sldNum" sz="quarter" idx="12"/>
          </p:nvPr>
        </p:nvSpPr>
        <p:spPr/>
        <p:txBody>
          <a:bodyPr/>
          <a:lstStyle/>
          <a:p>
            <a:fld id="{6F7AA945-76CB-D84C-9264-6FE1FA9D39BC}" type="slidenum">
              <a:rPr lang="it-IT" smtClean="0"/>
              <a:t>‹N›</a:t>
            </a:fld>
            <a:endParaRPr lang="it-IT"/>
          </a:p>
        </p:txBody>
      </p:sp>
      <p:sp>
        <p:nvSpPr>
          <p:cNvPr id="9" name="Content Placeholder 8"/>
          <p:cNvSpPr>
            <a:spLocks noGrp="1"/>
          </p:cNvSpPr>
          <p:nvPr>
            <p:ph sz="quarter" idx="13"/>
          </p:nvPr>
        </p:nvSpPr>
        <p:spPr>
          <a:xfrm>
            <a:off x="304800" y="381000"/>
            <a:ext cx="7772400" cy="4942840"/>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301752" y="5495278"/>
            <a:ext cx="7772400" cy="594626"/>
          </a:xfrm>
        </p:spPr>
        <p:txBody>
          <a:bodyPr anchor="b"/>
          <a:lstStyle>
            <a:lvl1pPr algn="ctr">
              <a:defRPr sz="2200" b="1">
                <a:ln>
                  <a:noFill/>
                </a:ln>
                <a:solidFill>
                  <a:schemeClr val="tx2"/>
                </a:solidFill>
              </a:defRPr>
            </a:lvl1pPr>
          </a:lstStyle>
          <a:p>
            <a:r>
              <a:rPr lang="it-IT"/>
              <a:t>Fare clic per modificare stile</a:t>
            </a:r>
            <a:endParaRPr lang="en-US" dirty="0"/>
          </a:p>
        </p:txBody>
      </p:sp>
      <p:sp>
        <p:nvSpPr>
          <p:cNvPr id="3" name="Picture Placeholder 2"/>
          <p:cNvSpPr>
            <a:spLocks noGrp="1"/>
          </p:cNvSpPr>
          <p:nvPr>
            <p:ph type="pic" idx="1"/>
          </p:nvPr>
        </p:nvSpPr>
        <p:spPr>
          <a:xfrm>
            <a:off x="0" y="0"/>
            <a:ext cx="8458200" cy="54864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it-IT"/>
              <a:t>Trascinare l'immagine su un segnaposto o fare clic sull'icona per aggiungerla</a:t>
            </a:r>
            <a:endParaRPr lang="en-US" dirty="0"/>
          </a:p>
        </p:txBody>
      </p:sp>
      <p:sp>
        <p:nvSpPr>
          <p:cNvPr id="4" name="Text Placeholder 3"/>
          <p:cNvSpPr>
            <a:spLocks noGrp="1"/>
          </p:cNvSpPr>
          <p:nvPr>
            <p:ph type="body" sz="half" idx="2"/>
          </p:nvPr>
        </p:nvSpPr>
        <p:spPr>
          <a:xfrm>
            <a:off x="301752" y="6096000"/>
            <a:ext cx="7772400" cy="612648"/>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sp>
        <p:nvSpPr>
          <p:cNvPr id="8" name="Date Placeholder 7"/>
          <p:cNvSpPr>
            <a:spLocks noGrp="1"/>
          </p:cNvSpPr>
          <p:nvPr>
            <p:ph type="dt" sz="half" idx="10"/>
          </p:nvPr>
        </p:nvSpPr>
        <p:spPr/>
        <p:txBody>
          <a:bodyPr/>
          <a:lstStyle/>
          <a:p>
            <a:fld id="{EFB9E126-ED24-B64F-BCB8-2691D972875D}" type="datetime1">
              <a:rPr lang="it-IT" smtClean="0"/>
              <a:t>24/04/18</a:t>
            </a:fld>
            <a:endParaRPr lang="it-IT"/>
          </a:p>
        </p:txBody>
      </p:sp>
      <p:sp>
        <p:nvSpPr>
          <p:cNvPr id="9" name="Slide Number Placeholder 8"/>
          <p:cNvSpPr>
            <a:spLocks noGrp="1"/>
          </p:cNvSpPr>
          <p:nvPr>
            <p:ph type="sldNum" sz="quarter" idx="11"/>
          </p:nvPr>
        </p:nvSpPr>
        <p:spPr/>
        <p:txBody>
          <a:bodyPr/>
          <a:lstStyle/>
          <a:p>
            <a:fld id="{6F7AA945-76CB-D84C-9264-6FE1FA9D39BC}" type="slidenum">
              <a:rPr lang="it-IT" smtClean="0"/>
              <a:t>‹N›</a:t>
            </a:fld>
            <a:endParaRPr lang="it-IT"/>
          </a:p>
        </p:txBody>
      </p:sp>
      <p:sp>
        <p:nvSpPr>
          <p:cNvPr id="10" name="Footer Placeholder 9"/>
          <p:cNvSpPr>
            <a:spLocks noGrp="1"/>
          </p:cNvSpPr>
          <p:nvPr>
            <p:ph type="ftr" sz="quarter" idx="12"/>
          </p:nvPr>
        </p:nvSpPr>
        <p:spPr/>
        <p:txBody>
          <a:bodyPr/>
          <a:lstStyle/>
          <a:p>
            <a:r>
              <a:rPr lang="it-IT"/>
              <a:t>Elena Gori</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7620000" cy="1143000"/>
          </a:xfrm>
          <a:prstGeom prst="rect">
            <a:avLst/>
          </a:prstGeom>
        </p:spPr>
        <p:txBody>
          <a:bodyPr vert="horz" lIns="91440" tIns="45720" rIns="91440" bIns="45720" rtlCol="0" anchor="ctr">
            <a:noAutofit/>
          </a:bodyPr>
          <a:lstStyle/>
          <a:p>
            <a:r>
              <a:rPr lang="it-IT" dirty="0"/>
              <a:t>Fare clic per modificare stile</a:t>
            </a:r>
            <a:endParaRPr lang="en-US" dirty="0"/>
          </a:p>
        </p:txBody>
      </p:sp>
      <p:sp>
        <p:nvSpPr>
          <p:cNvPr id="3" name="Text Placeholder 2"/>
          <p:cNvSpPr>
            <a:spLocks noGrp="1"/>
          </p:cNvSpPr>
          <p:nvPr>
            <p:ph type="body" idx="1"/>
          </p:nvPr>
        </p:nvSpPr>
        <p:spPr>
          <a:xfrm>
            <a:off x="457200" y="1600200"/>
            <a:ext cx="7620000" cy="4800600"/>
          </a:xfrm>
          <a:prstGeom prst="rect">
            <a:avLst/>
          </a:prstGeom>
        </p:spPr>
        <p:txBody>
          <a:bodyPr vert="horz" lIns="91440" tIns="45720" rIns="91440" bIns="45720" rtlCol="0">
            <a:normAutofit/>
          </a:bodyPr>
          <a:lstStyle/>
          <a:p>
            <a:pPr lvl="0"/>
            <a:r>
              <a:rPr lang="it-IT" dirty="0"/>
              <a:t>Fare clic per modificare gli stili del testo dello schema</a:t>
            </a:r>
          </a:p>
          <a:p>
            <a:pPr lvl="1"/>
            <a:r>
              <a:rPr lang="it-IT" dirty="0"/>
              <a:t>Secondo livello</a:t>
            </a:r>
          </a:p>
          <a:p>
            <a:pPr lvl="2"/>
            <a:r>
              <a:rPr lang="it-IT" dirty="0"/>
              <a:t>Terzo livello</a:t>
            </a:r>
          </a:p>
          <a:p>
            <a:pPr lvl="3"/>
            <a:r>
              <a:rPr lang="it-IT" dirty="0"/>
              <a:t>Quarto livello</a:t>
            </a:r>
          </a:p>
          <a:p>
            <a:pPr lvl="4"/>
            <a:r>
              <a:rPr lang="it-IT" dirty="0"/>
              <a:t>Quinto livello</a:t>
            </a:r>
            <a:endParaRPr lang="en-US" dirty="0"/>
          </a:p>
        </p:txBody>
      </p:sp>
      <p:sp>
        <p:nvSpPr>
          <p:cNvPr id="7" name="Rectangle 6"/>
          <p:cNvSpPr/>
          <p:nvPr/>
        </p:nvSpPr>
        <p:spPr>
          <a:xfrm>
            <a:off x="8458200" y="672804"/>
            <a:ext cx="685800" cy="618519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8458200" y="5486400"/>
            <a:ext cx="685800" cy="6858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p:cNvSpPr>
            <a:spLocks noGrp="1"/>
          </p:cNvSpPr>
          <p:nvPr>
            <p:ph type="sldNum" sz="quarter" idx="4"/>
          </p:nvPr>
        </p:nvSpPr>
        <p:spPr>
          <a:xfrm>
            <a:off x="8531788" y="5648960"/>
            <a:ext cx="548640" cy="396240"/>
          </a:xfrm>
          <a:prstGeom prst="bracketPair">
            <a:avLst>
              <a:gd name="adj" fmla="val 17949"/>
            </a:avLst>
          </a:prstGeom>
          <a:ln w="19050">
            <a:solidFill>
              <a:srgbClr val="FFFFFF"/>
            </a:solidFill>
          </a:ln>
        </p:spPr>
        <p:txBody>
          <a:bodyPr vert="horz" lIns="0" tIns="0" rIns="0" bIns="0" rtlCol="0" anchor="ctr"/>
          <a:lstStyle>
            <a:lvl1pPr algn="ctr">
              <a:defRPr sz="1800">
                <a:solidFill>
                  <a:srgbClr val="FFFFFF"/>
                </a:solidFill>
              </a:defRPr>
            </a:lvl1pPr>
          </a:lstStyle>
          <a:p>
            <a:fld id="{6F7AA945-76CB-D84C-9264-6FE1FA9D39BC}" type="slidenum">
              <a:rPr lang="it-IT" smtClean="0"/>
              <a:t>‹N›</a:t>
            </a:fld>
            <a:endParaRPr lang="it-IT"/>
          </a:p>
        </p:txBody>
      </p:sp>
      <p:sp>
        <p:nvSpPr>
          <p:cNvPr id="5" name="Footer Placeholder 4"/>
          <p:cNvSpPr>
            <a:spLocks noGrp="1"/>
          </p:cNvSpPr>
          <p:nvPr>
            <p:ph type="ftr" sz="quarter" idx="3"/>
          </p:nvPr>
        </p:nvSpPr>
        <p:spPr>
          <a:xfrm rot="16200000">
            <a:off x="7586910" y="4048760"/>
            <a:ext cx="2367281" cy="365760"/>
          </a:xfrm>
          <a:prstGeom prst="rect">
            <a:avLst/>
          </a:prstGeom>
        </p:spPr>
        <p:txBody>
          <a:bodyPr vert="horz" lIns="91440" tIns="45720" rIns="91440" bIns="45720" rtlCol="0" anchor="ctr"/>
          <a:lstStyle>
            <a:lvl1pPr algn="r">
              <a:defRPr sz="1200">
                <a:solidFill>
                  <a:schemeClr val="bg1"/>
                </a:solidFill>
              </a:defRPr>
            </a:lvl1pPr>
          </a:lstStyle>
          <a:p>
            <a:r>
              <a:rPr lang="it-IT" dirty="0"/>
              <a:t>Elena </a:t>
            </a:r>
            <a:r>
              <a:rPr lang="it-IT" dirty="0" err="1"/>
              <a:t>Gori</a:t>
            </a:r>
            <a:endParaRPr lang="it-IT" dirty="0"/>
          </a:p>
        </p:txBody>
      </p:sp>
      <p:sp>
        <p:nvSpPr>
          <p:cNvPr id="4" name="Date Placeholder 3"/>
          <p:cNvSpPr>
            <a:spLocks noGrp="1"/>
          </p:cNvSpPr>
          <p:nvPr>
            <p:ph type="dt" sz="half" idx="2"/>
          </p:nvPr>
        </p:nvSpPr>
        <p:spPr>
          <a:xfrm rot="16200000">
            <a:off x="7551351" y="1645920"/>
            <a:ext cx="2438399" cy="365760"/>
          </a:xfrm>
          <a:prstGeom prst="rect">
            <a:avLst/>
          </a:prstGeom>
        </p:spPr>
        <p:txBody>
          <a:bodyPr vert="horz" lIns="91440" tIns="45720" rIns="91440" bIns="45720" rtlCol="0" anchor="ctr"/>
          <a:lstStyle>
            <a:lvl1pPr algn="l">
              <a:defRPr sz="1200">
                <a:solidFill>
                  <a:srgbClr val="FFFFFF"/>
                </a:solidFill>
              </a:defRPr>
            </a:lvl1pPr>
          </a:lstStyle>
          <a:p>
            <a:fld id="{2E2E567E-0362-5A41-9A9F-677C0972367B}" type="datetime1">
              <a:rPr lang="it-IT" smtClean="0"/>
              <a:t>24/04/18</a:t>
            </a:fld>
            <a:endParaRPr lang="it-IT" dirty="0"/>
          </a:p>
        </p:txBody>
      </p:sp>
      <p:pic>
        <p:nvPicPr>
          <p:cNvPr id="10" name="Immagine 9" descr="DISEI.jpg"/>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7787463" y="9467"/>
            <a:ext cx="1356537" cy="663337"/>
          </a:xfrm>
          <a:prstGeom prst="rect">
            <a:avLst/>
          </a:prstGeom>
        </p:spPr>
      </p:pic>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4" r:id="rId12"/>
  </p:sldLayoutIdLst>
  <p:hf hdr="0" dt="0"/>
  <p:txStyles>
    <p:titleStyle>
      <a:lvl1pPr algn="l" defTabSz="914400" rtl="0" eaLnBrk="1" latinLnBrk="0" hangingPunct="1">
        <a:spcBef>
          <a:spcPct val="0"/>
        </a:spcBef>
        <a:buNone/>
        <a:defRPr sz="3600" kern="1200" cap="none" spc="-100" baseline="0">
          <a:ln>
            <a:noFill/>
          </a:ln>
          <a:solidFill>
            <a:schemeClr val="tx2"/>
          </a:solidFill>
          <a:effectLst/>
          <a:latin typeface="+mj-lt"/>
          <a:ea typeface="+mj-ea"/>
          <a:cs typeface="+mj-cs"/>
        </a:defRPr>
      </a:lvl1pPr>
    </p:titleStyle>
    <p:bodyStyle>
      <a:lvl1pPr marL="342900" indent="-228600" algn="l" defTabSz="914400" rtl="0" eaLnBrk="1" latinLnBrk="0" hangingPunct="1">
        <a:spcBef>
          <a:spcPct val="20000"/>
        </a:spcBef>
        <a:buClr>
          <a:schemeClr val="accent1"/>
        </a:buClr>
        <a:buFont typeface="Arial" pitchFamily="34" charset="0"/>
        <a:buChar char="•"/>
        <a:defRPr sz="2400" kern="1200">
          <a:solidFill>
            <a:schemeClr val="tx1"/>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200" kern="1200">
          <a:solidFill>
            <a:schemeClr val="tx1"/>
          </a:solidFill>
          <a:latin typeface="+mn-lt"/>
          <a:ea typeface="+mn-ea"/>
          <a:cs typeface="+mn-cs"/>
        </a:defRPr>
      </a:lvl2pPr>
      <a:lvl3pPr marL="1005840" indent="-228600" algn="l" defTabSz="914400" rtl="0" eaLnBrk="1" latinLnBrk="0" hangingPunct="1">
        <a:spcBef>
          <a:spcPct val="20000"/>
        </a:spcBef>
        <a:buClr>
          <a:schemeClr val="accent3"/>
        </a:buClr>
        <a:buFont typeface="Arial" pitchFamily="34" charset="0"/>
        <a:buChar char="•"/>
        <a:defRPr sz="2000" kern="1200">
          <a:solidFill>
            <a:schemeClr val="tx1"/>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800" kern="1200">
          <a:solidFill>
            <a:schemeClr val="tx1"/>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600" kern="1200" baseline="0">
          <a:solidFill>
            <a:schemeClr val="tx1"/>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vmlDrawing" Target="../drawings/vmlDrawing1.vml"/><Relationship Id="rId5" Type="http://schemas.openxmlformats.org/officeDocument/2006/relationships/image" Target="../media/image3.wmf"/><Relationship Id="rId4" Type="http://schemas.openxmlformats.org/officeDocument/2006/relationships/oleObject" Target="../embeddings/oleObject1.bin"/></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4.tif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5.tif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6.tif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notesSlide" Target="../notesSlides/notesSlide12.xml"/><Relationship Id="rId1" Type="http://schemas.openxmlformats.org/officeDocument/2006/relationships/slideLayout" Target="../slideLayouts/slideLayout1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 Id="rId9" Type="http://schemas.openxmlformats.org/officeDocument/2006/relationships/image" Target="../media/image13.png"/></Relationships>
</file>

<file path=ppt/slides/_rels/slide2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4.tiff"/></Relationships>
</file>

<file path=ppt/slides/_rels/slide2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16.tiff"/><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17.tiff"/><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18.tif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19.tiff"/><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20.tiff"/><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21.tiff"/><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22.tif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p:txBody>
          <a:bodyPr/>
          <a:lstStyle/>
          <a:p>
            <a:r>
              <a:rPr lang="it-IT" dirty="0"/>
              <a:t>Il bilancio di previsione negli enti locali</a:t>
            </a:r>
          </a:p>
        </p:txBody>
      </p:sp>
      <p:sp>
        <p:nvSpPr>
          <p:cNvPr id="3" name="Sottotitolo 2"/>
          <p:cNvSpPr>
            <a:spLocks noGrp="1"/>
          </p:cNvSpPr>
          <p:nvPr>
            <p:ph type="subTitle" idx="1"/>
          </p:nvPr>
        </p:nvSpPr>
        <p:spPr/>
        <p:txBody>
          <a:bodyPr/>
          <a:lstStyle/>
          <a:p>
            <a:r>
              <a:rPr lang="it-IT" dirty="0"/>
              <a:t>A.A.  2017/2018</a:t>
            </a:r>
          </a:p>
        </p:txBody>
      </p:sp>
      <p:graphicFrame>
        <p:nvGraphicFramePr>
          <p:cNvPr id="4" name="Object 6"/>
          <p:cNvGraphicFramePr>
            <a:graphicFrameLocks noChangeAspect="1"/>
          </p:cNvGraphicFramePr>
          <p:nvPr>
            <p:extLst>
              <p:ext uri="{D42A27DB-BD31-4B8C-83A1-F6EECF244321}">
                <p14:modId xmlns:p14="http://schemas.microsoft.com/office/powerpoint/2010/main" val="1931771435"/>
              </p:ext>
            </p:extLst>
          </p:nvPr>
        </p:nvGraphicFramePr>
        <p:xfrm>
          <a:off x="5974543" y="5449343"/>
          <a:ext cx="2133600" cy="1039813"/>
        </p:xfrm>
        <a:graphic>
          <a:graphicData uri="http://schemas.openxmlformats.org/presentationml/2006/ole">
            <mc:AlternateContent xmlns:mc="http://schemas.openxmlformats.org/markup-compatibility/2006">
              <mc:Choice xmlns:v="urn:schemas-microsoft-com:vml" Requires="v">
                <p:oleObj spid="_x0000_s1163" name="ClipArt" r:id="rId4" imgW="1035720" imgH="504720" progId="MS_ClipArt_Gallery.2">
                  <p:embed/>
                </p:oleObj>
              </mc:Choice>
              <mc:Fallback>
                <p:oleObj name="ClipArt" r:id="rId4" imgW="1035720" imgH="504720" progId="MS_ClipArt_Gallery.2">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74543" y="5449343"/>
                        <a:ext cx="2133600" cy="1039813"/>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sp>
        <p:nvSpPr>
          <p:cNvPr id="5" name="CasellaDiTesto 4"/>
          <p:cNvSpPr txBox="1"/>
          <p:nvPr/>
        </p:nvSpPr>
        <p:spPr>
          <a:xfrm>
            <a:off x="5816443" y="4713144"/>
            <a:ext cx="1893494" cy="369332"/>
          </a:xfrm>
          <a:prstGeom prst="rect">
            <a:avLst/>
          </a:prstGeom>
          <a:noFill/>
        </p:spPr>
        <p:txBody>
          <a:bodyPr wrap="square" rtlCol="0">
            <a:spAutoFit/>
          </a:bodyPr>
          <a:lstStyle/>
          <a:p>
            <a:pPr algn="ctr"/>
            <a:r>
              <a:rPr lang="it-IT" dirty="0" err="1"/>
              <a:t>Mussari</a:t>
            </a:r>
            <a:r>
              <a:rPr lang="it-IT" dirty="0"/>
              <a:t> Cap. 5</a:t>
            </a:r>
          </a:p>
        </p:txBody>
      </p:sp>
    </p:spTree>
    <p:extLst>
      <p:ext uri="{BB962C8B-B14F-4D97-AF65-F5344CB8AC3E}">
        <p14:creationId xmlns:p14="http://schemas.microsoft.com/office/powerpoint/2010/main" val="77981282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fontScale="90000"/>
          </a:bodyPr>
          <a:lstStyle/>
          <a:p>
            <a:pPr>
              <a:defRPr/>
            </a:pPr>
            <a:r>
              <a:rPr lang="it-IT" dirty="0"/>
              <a:t>I principi della legge delega 42/2009 (2/2)</a:t>
            </a:r>
          </a:p>
        </p:txBody>
      </p:sp>
      <p:sp>
        <p:nvSpPr>
          <p:cNvPr id="23554" name="Segnaposto contenuto 2"/>
          <p:cNvSpPr>
            <a:spLocks noGrp="1"/>
          </p:cNvSpPr>
          <p:nvPr>
            <p:ph idx="1"/>
          </p:nvPr>
        </p:nvSpPr>
        <p:spPr>
          <a:xfrm>
            <a:off x="457200" y="1612900"/>
            <a:ext cx="7620000" cy="4800600"/>
          </a:xfrm>
        </p:spPr>
        <p:txBody>
          <a:bodyPr vert="horz" lIns="91440" tIns="45720" rIns="91440" bIns="45720" rtlCol="0">
            <a:normAutofit/>
          </a:bodyPr>
          <a:lstStyle/>
          <a:p>
            <a:r>
              <a:rPr lang="it-IT"/>
              <a:t>Individuazione dei principi dell’armonizzazione dei bilanci </a:t>
            </a:r>
            <a:r>
              <a:rPr lang="it-IT" dirty="0" err="1"/>
              <a:t>pubblici</a:t>
            </a:r>
            <a:r>
              <a:rPr lang="it-IT" dirty="0" err="1">
                <a:sym typeface="Wingdings" charset="0"/>
              </a:rPr>
              <a:t></a:t>
            </a:r>
            <a:r>
              <a:rPr lang="it-IT" dirty="0" err="1"/>
              <a:t>criteri</a:t>
            </a:r>
            <a:r>
              <a:rPr lang="it-IT" dirty="0"/>
              <a:t> predefiniti e uniformi </a:t>
            </a:r>
          </a:p>
          <a:p>
            <a:r>
              <a:rPr lang="it-IT" dirty="0"/>
              <a:t>Trasparenza nell’informazione contabile e dei risultati economici finanziari: obbligo per Comuni, Province, Regioni e Città metropolitane di pubblicare sui siti internet i bilanci </a:t>
            </a:r>
          </a:p>
          <a:p>
            <a:r>
              <a:rPr lang="it-IT" dirty="0"/>
              <a:t>Solidarietà e coesione sociale (sussidiarietà verticale): fondo perequativo istituito dallo Stato finalizzato ai territori con “minore capacità fiscale per abitante” </a:t>
            </a:r>
          </a:p>
          <a:p>
            <a:endParaRPr lang="it-IT" dirty="0"/>
          </a:p>
          <a:p>
            <a:endParaRPr lang="it-IT" dirty="0"/>
          </a:p>
        </p:txBody>
      </p:sp>
      <p:sp>
        <p:nvSpPr>
          <p:cNvPr id="23555" name="Segnaposto piè di pagina 3"/>
          <p:cNvSpPr>
            <a:spLocks noGrp="1"/>
          </p:cNvSpPr>
          <p:nvPr>
            <p:ph type="ftr" sz="quarter" idx="1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it-IT" sz="1200">
                <a:solidFill>
                  <a:schemeClr val="tx2"/>
                </a:solidFill>
              </a:rPr>
              <a:t>Elena Gori </a:t>
            </a:r>
          </a:p>
        </p:txBody>
      </p:sp>
      <p:sp>
        <p:nvSpPr>
          <p:cNvPr id="23556" name="Segnaposto numero diapositiva 4"/>
          <p:cNvSpPr>
            <a:spLocks noGrp="1"/>
          </p:cNvSpPr>
          <p:nvPr>
            <p:ph type="sldNum" sz="quarter" idx="12"/>
          </p:nvPr>
        </p:nvSpPr>
        <p:spPr bwMode="auto">
          <a:ln w="19050">
            <a:solidFill>
              <a:srgbClr val="FFFFFF"/>
            </a:solidFill>
          </a:ln>
          <a:extLst>
            <a:ext uri="{909E8E84-426E-40dd-AFC4-6F175D3DCCD1}">
              <a14:hiddenFill xmlns="" xmlns:a14="http://schemas.microsoft.com/office/drawing/2010/main">
                <a:solidFill>
                  <a:srgbClr val="FFFFFF"/>
                </a:solidFill>
              </a14:hiddenFill>
            </a:ext>
          </a:extLst>
        </p:spPr>
        <p:txBody>
          <a:bodyPr vert="horz" lIns="0" tIns="0" rIns="0" bIns="0" rtlCol="0" anchor="ctr"/>
          <a:lstStyle/>
          <a:p>
            <a:fld id="{DCD5B68B-3C21-3945-9645-033BD3CB6A39}" type="slidenum">
              <a:rPr lang="it-IT"/>
              <a:pPr/>
              <a:t>10</a:t>
            </a:fld>
            <a:endParaRPr lang="it-IT"/>
          </a:p>
        </p:txBody>
      </p:sp>
      <p:sp>
        <p:nvSpPr>
          <p:cNvPr id="6" name="Segnaposto piè di pagina 3"/>
          <p:cNvSpPr txBox="1">
            <a:spLocks/>
          </p:cNvSpPr>
          <p:nvPr/>
        </p:nvSpPr>
        <p:spPr>
          <a:xfrm rot="16200000">
            <a:off x="7739310" y="4201160"/>
            <a:ext cx="2367281" cy="365760"/>
          </a:xfrm>
          <a:prstGeom prst="rect">
            <a:avLst/>
          </a:prstGeom>
        </p:spPr>
        <p:txBody>
          <a:bodyPr vert="horz" lIns="91440" tIns="45720" rIns="91440" bIns="45720" rtlCol="0" anchor="ctr"/>
          <a:lstStyle>
            <a:defPPr>
              <a:defRPr lang="it-IT"/>
            </a:defPPr>
            <a:lvl1pPr marL="0" algn="r" defTabSz="457200" rtl="0" eaLnBrk="1" latinLnBrk="0" hangingPunct="1">
              <a:defRPr sz="12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it-IT"/>
              <a:t>Elena Gori</a:t>
            </a:r>
          </a:p>
        </p:txBody>
      </p:sp>
    </p:spTree>
    <p:extLst>
      <p:ext uri="{BB962C8B-B14F-4D97-AF65-F5344CB8AC3E}">
        <p14:creationId xmlns:p14="http://schemas.microsoft.com/office/powerpoint/2010/main" val="336859577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a:bodyPr>
          <a:lstStyle/>
          <a:p>
            <a:pPr>
              <a:defRPr/>
            </a:pPr>
            <a:r>
              <a:rPr lang="it-IT" dirty="0"/>
              <a:t>I nuovi criteri di finanziamento</a:t>
            </a:r>
          </a:p>
        </p:txBody>
      </p:sp>
      <p:sp>
        <p:nvSpPr>
          <p:cNvPr id="24578" name="Segnaposto contenuto 2"/>
          <p:cNvSpPr>
            <a:spLocks noGrp="1"/>
          </p:cNvSpPr>
          <p:nvPr>
            <p:ph idx="1"/>
          </p:nvPr>
        </p:nvSpPr>
        <p:spPr/>
        <p:txBody>
          <a:bodyPr vert="horz" lIns="91440" tIns="45720" rIns="91440" bIns="45720" rtlCol="0">
            <a:normAutofit/>
          </a:bodyPr>
          <a:lstStyle/>
          <a:p>
            <a:r>
              <a:rPr lang="it-IT" dirty="0"/>
              <a:t>La legge 42/2009 definisce anche i principi che regolano l’assegnazione delle risorse perequative agli enti dotati di minore capacità di autofinanziamento indicando anche gli strumenti di coordinamento in materia di finanza pubblica</a:t>
            </a:r>
          </a:p>
          <a:p>
            <a:r>
              <a:rPr lang="it-IT" dirty="0"/>
              <a:t>L’assegnazione delle risorse agli enti locali deve coprire integralmente i costi derivanti dalle </a:t>
            </a:r>
            <a:r>
              <a:rPr lang="it-IT" b="1" dirty="0"/>
              <a:t>funzioni fondamentali</a:t>
            </a:r>
            <a:r>
              <a:rPr lang="it-IT" dirty="0"/>
              <a:t>. Per queste funzioni l’entità dei costi è determinata in base a criteri standardizzati al fine di superare le distorsioni insite nella distribuzione secondo il criterio della “spesa storica”</a:t>
            </a:r>
          </a:p>
          <a:p>
            <a:endParaRPr lang="it-IT" dirty="0"/>
          </a:p>
          <a:p>
            <a:endParaRPr lang="it-IT" dirty="0"/>
          </a:p>
        </p:txBody>
      </p:sp>
      <p:sp>
        <p:nvSpPr>
          <p:cNvPr id="24579" name="Segnaposto piè di pagina 3"/>
          <p:cNvSpPr>
            <a:spLocks noGrp="1"/>
          </p:cNvSpPr>
          <p:nvPr>
            <p:ph type="ftr" sz="quarter" idx="1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it-IT" sz="1200">
                <a:solidFill>
                  <a:schemeClr val="tx2"/>
                </a:solidFill>
              </a:rPr>
              <a:t>Elena Gori </a:t>
            </a:r>
          </a:p>
        </p:txBody>
      </p:sp>
      <p:sp>
        <p:nvSpPr>
          <p:cNvPr id="24580" name="Segnaposto numero diapositiva 4"/>
          <p:cNvSpPr>
            <a:spLocks noGrp="1"/>
          </p:cNvSpPr>
          <p:nvPr>
            <p:ph type="sldNum" sz="quarter" idx="12"/>
          </p:nvPr>
        </p:nvSpPr>
        <p:spPr bwMode="auto">
          <a:ln w="19050">
            <a:solidFill>
              <a:srgbClr val="FFFFFF"/>
            </a:solidFill>
          </a:ln>
          <a:extLst>
            <a:ext uri="{909E8E84-426E-40dd-AFC4-6F175D3DCCD1}">
              <a14:hiddenFill xmlns="" xmlns:a14="http://schemas.microsoft.com/office/drawing/2010/main">
                <a:solidFill>
                  <a:srgbClr val="FFFFFF"/>
                </a:solidFill>
              </a14:hiddenFill>
            </a:ext>
          </a:extLst>
        </p:spPr>
        <p:txBody>
          <a:bodyPr vert="horz" lIns="0" tIns="0" rIns="0" bIns="0" rtlCol="0" anchor="ctr"/>
          <a:lstStyle/>
          <a:p>
            <a:fld id="{D7C42537-5BAD-FA48-9D47-8EBDE1973A17}" type="slidenum">
              <a:rPr lang="it-IT"/>
              <a:pPr/>
              <a:t>11</a:t>
            </a:fld>
            <a:endParaRPr lang="it-IT"/>
          </a:p>
        </p:txBody>
      </p:sp>
      <p:sp>
        <p:nvSpPr>
          <p:cNvPr id="6" name="Segnaposto piè di pagina 3"/>
          <p:cNvSpPr txBox="1">
            <a:spLocks/>
          </p:cNvSpPr>
          <p:nvPr/>
        </p:nvSpPr>
        <p:spPr>
          <a:xfrm rot="16200000">
            <a:off x="7739310" y="4201160"/>
            <a:ext cx="2367281" cy="365760"/>
          </a:xfrm>
          <a:prstGeom prst="rect">
            <a:avLst/>
          </a:prstGeom>
        </p:spPr>
        <p:txBody>
          <a:bodyPr vert="horz" lIns="91440" tIns="45720" rIns="91440" bIns="45720" rtlCol="0" anchor="ctr"/>
          <a:lstStyle>
            <a:defPPr>
              <a:defRPr lang="it-IT"/>
            </a:defPPr>
            <a:lvl1pPr marL="0" algn="r" defTabSz="457200" rtl="0" eaLnBrk="1" latinLnBrk="0" hangingPunct="1">
              <a:defRPr sz="12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it-IT"/>
              <a:t>Elena Gori</a:t>
            </a:r>
          </a:p>
        </p:txBody>
      </p:sp>
    </p:spTree>
    <p:extLst>
      <p:ext uri="{BB962C8B-B14F-4D97-AF65-F5344CB8AC3E}">
        <p14:creationId xmlns:p14="http://schemas.microsoft.com/office/powerpoint/2010/main" val="130657647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Segnaposto contenuto 2"/>
          <p:cNvSpPr>
            <a:spLocks noGrp="1"/>
          </p:cNvSpPr>
          <p:nvPr>
            <p:ph idx="1"/>
          </p:nvPr>
        </p:nvSpPr>
        <p:spPr>
          <a:xfrm>
            <a:off x="457200" y="1600200"/>
            <a:ext cx="8507413" cy="4525963"/>
          </a:xfrm>
        </p:spPr>
        <p:txBody>
          <a:bodyPr/>
          <a:lstStyle/>
          <a:p>
            <a:pPr>
              <a:defRPr/>
            </a:pPr>
            <a:endParaRPr lang="it-IT" dirty="0">
              <a:latin typeface="Arial" charset="0"/>
              <a:sym typeface="Wingdings" charset="0"/>
            </a:endParaRPr>
          </a:p>
          <a:p>
            <a:pPr>
              <a:defRPr/>
            </a:pPr>
            <a:r>
              <a:rPr lang="it-IT" dirty="0">
                <a:latin typeface="Arial" charset="0"/>
                <a:sym typeface="Wingdings" charset="0"/>
              </a:rPr>
              <a:t>Per funzioni</a:t>
            </a:r>
          </a:p>
          <a:p>
            <a:pPr>
              <a:defRPr/>
            </a:pPr>
            <a:endParaRPr lang="it-IT" dirty="0">
              <a:latin typeface="Arial" charset="0"/>
              <a:sym typeface="Wingdings" charset="0"/>
            </a:endParaRPr>
          </a:p>
          <a:p>
            <a:pPr marL="114300" indent="0">
              <a:buFont typeface="Arial" charset="0"/>
              <a:buNone/>
              <a:defRPr/>
            </a:pPr>
            <a:endParaRPr lang="it-IT" dirty="0">
              <a:latin typeface="Arial" charset="0"/>
              <a:sym typeface="Wingdings" charset="0"/>
            </a:endParaRPr>
          </a:p>
          <a:p>
            <a:pPr marL="114300" indent="0">
              <a:buFont typeface="Arial" charset="0"/>
              <a:buNone/>
              <a:defRPr/>
            </a:pPr>
            <a:endParaRPr lang="it-IT" dirty="0">
              <a:latin typeface="Arial" charset="0"/>
              <a:sym typeface="Wingdings" charset="0"/>
            </a:endParaRPr>
          </a:p>
          <a:p>
            <a:pPr marL="114300" indent="0">
              <a:buFont typeface="Arial" charset="0"/>
              <a:buNone/>
              <a:defRPr/>
            </a:pPr>
            <a:r>
              <a:rPr lang="it-IT" dirty="0">
                <a:latin typeface="Arial" charset="0"/>
                <a:sym typeface="Wingdings" charset="0"/>
              </a:rPr>
              <a:t>Fabbisogno (finanziario) standard</a:t>
            </a:r>
          </a:p>
          <a:p>
            <a:pPr marL="114300" indent="0">
              <a:buFont typeface="Arial" charset="0"/>
              <a:buNone/>
              <a:defRPr/>
            </a:pPr>
            <a:endParaRPr lang="it-IT" dirty="0">
              <a:latin typeface="Arial" charset="0"/>
              <a:sym typeface="Wingdings" charset="0"/>
            </a:endParaRPr>
          </a:p>
          <a:p>
            <a:pPr marL="114300" indent="0">
              <a:buFont typeface="Arial" charset="0"/>
              <a:buNone/>
              <a:defRPr/>
            </a:pPr>
            <a:r>
              <a:rPr lang="it-IT" dirty="0">
                <a:latin typeface="Arial" charset="0"/>
                <a:sym typeface="Wingdings" charset="0"/>
              </a:rPr>
              <a:t>Acquisizione di fattori produttivi</a:t>
            </a:r>
          </a:p>
          <a:p>
            <a:pPr marL="114300" indent="0">
              <a:buFont typeface="Arial" charset="0"/>
              <a:buNone/>
              <a:defRPr/>
            </a:pPr>
            <a:endParaRPr lang="it-IT" dirty="0">
              <a:latin typeface="Arial" charset="0"/>
              <a:sym typeface="Wingdings" charset="0"/>
            </a:endParaRPr>
          </a:p>
          <a:p>
            <a:pPr marL="114300" indent="0">
              <a:buFont typeface="Arial" charset="0"/>
              <a:buNone/>
              <a:defRPr/>
            </a:pPr>
            <a:r>
              <a:rPr lang="it-IT" dirty="0">
                <a:latin typeface="Arial" charset="0"/>
                <a:sym typeface="Wingdings" charset="0"/>
              </a:rPr>
              <a:t>Impiego dei fattori produttivi per la produzione</a:t>
            </a:r>
          </a:p>
        </p:txBody>
      </p:sp>
      <p:sp>
        <p:nvSpPr>
          <p:cNvPr id="35842" name="CasellaDiTesto 3"/>
          <p:cNvSpPr txBox="1">
            <a:spLocks noChangeArrowheads="1"/>
          </p:cNvSpPr>
          <p:nvPr/>
        </p:nvSpPr>
        <p:spPr bwMode="auto">
          <a:xfrm>
            <a:off x="2771775" y="2420938"/>
            <a:ext cx="1512888" cy="3698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it-IT" sz="1800">
                <a:sym typeface="Wingdings" charset="0"/>
              </a:rPr>
              <a:t>fondamentali</a:t>
            </a:r>
            <a:endParaRPr lang="it-IT" sz="1800"/>
          </a:p>
        </p:txBody>
      </p:sp>
      <p:sp>
        <p:nvSpPr>
          <p:cNvPr id="35843" name="CasellaDiTesto 4"/>
          <p:cNvSpPr txBox="1">
            <a:spLocks noChangeArrowheads="1"/>
          </p:cNvSpPr>
          <p:nvPr/>
        </p:nvSpPr>
        <p:spPr bwMode="auto">
          <a:xfrm>
            <a:off x="2771775" y="1700213"/>
            <a:ext cx="1944688" cy="3698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it-IT" sz="1800">
                <a:sym typeface="Wingdings" charset="0"/>
              </a:rPr>
              <a:t>non fondamentali</a:t>
            </a:r>
            <a:endParaRPr lang="it-IT" sz="1800"/>
          </a:p>
        </p:txBody>
      </p:sp>
      <p:sp>
        <p:nvSpPr>
          <p:cNvPr id="35844" name="CasellaDiTesto 5"/>
          <p:cNvSpPr txBox="1">
            <a:spLocks noChangeArrowheads="1"/>
          </p:cNvSpPr>
          <p:nvPr/>
        </p:nvSpPr>
        <p:spPr bwMode="auto">
          <a:xfrm>
            <a:off x="5172075" y="1660525"/>
            <a:ext cx="2905125"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it-IT" sz="1800" dirty="0">
                <a:sym typeface="Wingdings" charset="0"/>
              </a:rPr>
              <a:t>equalizzazione pro capite delle capacità fiscali</a:t>
            </a:r>
            <a:endParaRPr lang="it-IT" sz="1800" dirty="0"/>
          </a:p>
        </p:txBody>
      </p:sp>
      <p:sp>
        <p:nvSpPr>
          <p:cNvPr id="7" name="Freccia a destra 6"/>
          <p:cNvSpPr/>
          <p:nvPr/>
        </p:nvSpPr>
        <p:spPr>
          <a:xfrm>
            <a:off x="4716463" y="1700213"/>
            <a:ext cx="431800" cy="36036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sp>
        <p:nvSpPr>
          <p:cNvPr id="35846" name="CasellaDiTesto 7"/>
          <p:cNvSpPr txBox="1">
            <a:spLocks noChangeArrowheads="1"/>
          </p:cNvSpPr>
          <p:nvPr/>
        </p:nvSpPr>
        <p:spPr bwMode="auto">
          <a:xfrm>
            <a:off x="4932363" y="2349500"/>
            <a:ext cx="3455987" cy="646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it-IT" sz="1800">
                <a:sym typeface="Wingdings" charset="0"/>
              </a:rPr>
              <a:t>copertura integrale, quantificata in base al</a:t>
            </a:r>
            <a:endParaRPr lang="it-IT" sz="1800"/>
          </a:p>
        </p:txBody>
      </p:sp>
      <p:sp>
        <p:nvSpPr>
          <p:cNvPr id="9" name="Freccia a destra 8"/>
          <p:cNvSpPr/>
          <p:nvPr/>
        </p:nvSpPr>
        <p:spPr>
          <a:xfrm>
            <a:off x="4427538" y="2420938"/>
            <a:ext cx="431800" cy="36036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sp>
        <p:nvSpPr>
          <p:cNvPr id="10" name="Rettangolo 9"/>
          <p:cNvSpPr>
            <a:spLocks noChangeArrowheads="1"/>
          </p:cNvSpPr>
          <p:nvPr/>
        </p:nvSpPr>
        <p:spPr bwMode="auto">
          <a:xfrm>
            <a:off x="6084888" y="2708275"/>
            <a:ext cx="2808287" cy="720725"/>
          </a:xfrm>
          <a:prstGeom prst="rect">
            <a:avLst/>
          </a:prstGeom>
          <a:gradFill rotWithShape="1">
            <a:gsLst>
              <a:gs pos="0">
                <a:srgbClr val="CFFFFF"/>
              </a:gs>
              <a:gs pos="35001">
                <a:srgbClr val="DDFEFF"/>
              </a:gs>
              <a:gs pos="100000">
                <a:srgbClr val="F0FFFF"/>
              </a:gs>
            </a:gsLst>
            <a:lin ang="16200000" scaled="1"/>
          </a:gradFill>
          <a:ln w="9525">
            <a:solidFill>
              <a:srgbClr val="B6DCDF"/>
            </a:solidFill>
            <a:miter lim="800000"/>
            <a:headEnd/>
            <a:tailEnd/>
          </a:ln>
          <a:effectLst>
            <a:outerShdw blurRad="63500" dist="20000" dir="5400000" rotWithShape="0">
              <a:srgbClr val="000000">
                <a:alpha val="37999"/>
              </a:srgbClr>
            </a:outerShdw>
          </a:effectLst>
        </p:spPr>
        <p:txBody>
          <a:bodyPr anchor="ctr"/>
          <a:lstStyle/>
          <a:p>
            <a:pPr>
              <a:defRPr/>
            </a:pPr>
            <a:r>
              <a:rPr lang="it-IT" b="1" dirty="0">
                <a:solidFill>
                  <a:schemeClr val="dk1"/>
                </a:solidFill>
                <a:latin typeface="+mn-lt"/>
                <a:ea typeface="+mn-ea"/>
                <a:sym typeface="Wingdings" pitchFamily="2" charset="2"/>
              </a:rPr>
              <a:t>fabbisogno (finanziario) standard</a:t>
            </a:r>
            <a:endParaRPr lang="it-IT" b="1" dirty="0">
              <a:solidFill>
                <a:schemeClr val="dk1"/>
              </a:solidFill>
              <a:latin typeface="+mn-lt"/>
              <a:ea typeface="+mn-ea"/>
            </a:endParaRPr>
          </a:p>
        </p:txBody>
      </p:sp>
      <p:sp>
        <p:nvSpPr>
          <p:cNvPr id="11" name="Parentesi graffa aperta 10"/>
          <p:cNvSpPr/>
          <p:nvPr/>
        </p:nvSpPr>
        <p:spPr>
          <a:xfrm>
            <a:off x="2555875" y="1773238"/>
            <a:ext cx="215900" cy="1008062"/>
          </a:xfrm>
          <a:prstGeom prst="leftBrace">
            <a:avLst/>
          </a:prstGeom>
          <a:ln>
            <a:solidFill>
              <a:srgbClr val="FF00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it-IT" dirty="0">
              <a:solidFill>
                <a:srgbClr val="FF0000"/>
              </a:solidFill>
            </a:endParaRPr>
          </a:p>
        </p:txBody>
      </p:sp>
      <p:sp>
        <p:nvSpPr>
          <p:cNvPr id="13" name="Ovale 12"/>
          <p:cNvSpPr>
            <a:spLocks noChangeArrowheads="1"/>
          </p:cNvSpPr>
          <p:nvPr/>
        </p:nvSpPr>
        <p:spPr bwMode="auto">
          <a:xfrm>
            <a:off x="5148263" y="4467225"/>
            <a:ext cx="1865312" cy="914400"/>
          </a:xfrm>
          <a:prstGeom prst="ellipse">
            <a:avLst/>
          </a:prstGeom>
          <a:gradFill rotWithShape="1">
            <a:gsLst>
              <a:gs pos="0">
                <a:srgbClr val="A8A8EA"/>
              </a:gs>
              <a:gs pos="35001">
                <a:srgbClr val="C3C3EF"/>
              </a:gs>
              <a:gs pos="100000">
                <a:srgbClr val="E8E8FA"/>
              </a:gs>
            </a:gsLst>
            <a:lin ang="16200000" scaled="1"/>
          </a:gradFill>
          <a:ln w="9525">
            <a:solidFill>
              <a:srgbClr val="2F2F98"/>
            </a:solidFill>
            <a:round/>
            <a:headEnd/>
            <a:tailEnd/>
          </a:ln>
          <a:effectLst>
            <a:outerShdw blurRad="63500" dist="20000" dir="5400000" rotWithShape="0">
              <a:srgbClr val="000000">
                <a:alpha val="37999"/>
              </a:srgbClr>
            </a:outerShdw>
          </a:effectLst>
        </p:spPr>
        <p:txBody>
          <a:bodyPr anchor="ctr"/>
          <a:lstStyle/>
          <a:p>
            <a:pPr algn="ctr">
              <a:defRPr/>
            </a:pPr>
            <a:r>
              <a:rPr lang="it-IT" dirty="0">
                <a:solidFill>
                  <a:schemeClr val="dk1"/>
                </a:solidFill>
                <a:latin typeface="+mn-lt"/>
                <a:ea typeface="+mn-ea"/>
              </a:rPr>
              <a:t>Costo standard</a:t>
            </a:r>
          </a:p>
        </p:txBody>
      </p:sp>
      <p:cxnSp>
        <p:nvCxnSpPr>
          <p:cNvPr id="19" name="Connettore 2 18"/>
          <p:cNvCxnSpPr/>
          <p:nvPr/>
        </p:nvCxnSpPr>
        <p:spPr>
          <a:xfrm rot="16200000" flipH="1">
            <a:off x="5176838" y="4062413"/>
            <a:ext cx="576262" cy="360362"/>
          </a:xfrm>
          <a:prstGeom prst="straightConnector1">
            <a:avLst/>
          </a:prstGeom>
          <a:ln w="31750">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35852" name="Segnaposto piè di pagina 1"/>
          <p:cNvSpPr>
            <a:spLocks noGrp="1"/>
          </p:cNvSpPr>
          <p:nvPr>
            <p:ph type="ftr" sz="quarter" idx="1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it-IT" sz="1200">
                <a:solidFill>
                  <a:schemeClr val="tx2"/>
                </a:solidFill>
              </a:rPr>
              <a:t>Elena Gori </a:t>
            </a:r>
          </a:p>
        </p:txBody>
      </p:sp>
      <p:sp>
        <p:nvSpPr>
          <p:cNvPr id="35853" name="Segnaposto numero diapositiva 2"/>
          <p:cNvSpPr>
            <a:spLocks noGrp="1"/>
          </p:cNvSpPr>
          <p:nvPr>
            <p:ph type="sldNum" sz="quarter" idx="12"/>
          </p:nvPr>
        </p:nvSpPr>
        <p:spPr bwMode="auto">
          <a:ln w="19050">
            <a:solidFill>
              <a:srgbClr val="FFFFFF"/>
            </a:solidFill>
          </a:ln>
          <a:extLst>
            <a:ext uri="{909E8E84-426E-40dd-AFC4-6F175D3DCCD1}">
              <a14:hiddenFill xmlns="" xmlns:a14="http://schemas.microsoft.com/office/drawing/2010/main">
                <a:solidFill>
                  <a:srgbClr val="FFFFFF"/>
                </a:solidFill>
              </a14:hiddenFill>
            </a:ext>
          </a:extLst>
        </p:spPr>
        <p:txBody>
          <a:bodyPr vert="horz" lIns="0" tIns="0" rIns="0" bIns="0" rtlCol="0" anchor="ctr"/>
          <a:lstStyle/>
          <a:p>
            <a:fld id="{B59521B1-D990-9B41-B3E0-37E8BF49F5A9}" type="slidenum">
              <a:rPr lang="it-IT"/>
              <a:pPr/>
              <a:t>12</a:t>
            </a:fld>
            <a:endParaRPr lang="it-IT"/>
          </a:p>
        </p:txBody>
      </p:sp>
      <p:sp>
        <p:nvSpPr>
          <p:cNvPr id="4" name="Titolo 3"/>
          <p:cNvSpPr>
            <a:spLocks noGrp="1"/>
          </p:cNvSpPr>
          <p:nvPr>
            <p:ph type="title"/>
          </p:nvPr>
        </p:nvSpPr>
        <p:spPr/>
        <p:txBody>
          <a:bodyPr>
            <a:normAutofit fontScale="90000"/>
          </a:bodyPr>
          <a:lstStyle/>
          <a:p>
            <a:pPr>
              <a:defRPr/>
            </a:pPr>
            <a:r>
              <a:rPr lang="it-IT" dirty="0"/>
              <a:t>Verso il federalismo fiscale: i meccanismi di perequazione per gli enti locali</a:t>
            </a:r>
          </a:p>
        </p:txBody>
      </p:sp>
      <p:sp>
        <p:nvSpPr>
          <p:cNvPr id="2" name="Mostrina 1"/>
          <p:cNvSpPr/>
          <p:nvPr/>
        </p:nvSpPr>
        <p:spPr>
          <a:xfrm rot="5400000">
            <a:off x="2555875" y="4242048"/>
            <a:ext cx="563228" cy="563229"/>
          </a:xfrm>
          <a:prstGeom prst="chevron">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it-IT">
              <a:solidFill>
                <a:schemeClr val="tx1"/>
              </a:solidFill>
            </a:endParaRPr>
          </a:p>
        </p:txBody>
      </p:sp>
      <p:sp>
        <p:nvSpPr>
          <p:cNvPr id="20" name="Mostrina 19"/>
          <p:cNvSpPr/>
          <p:nvPr/>
        </p:nvSpPr>
        <p:spPr>
          <a:xfrm rot="5400000">
            <a:off x="2555874" y="5116345"/>
            <a:ext cx="563228" cy="563229"/>
          </a:xfrm>
          <a:prstGeom prst="chevron">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it-IT">
              <a:solidFill>
                <a:schemeClr val="tx1"/>
              </a:solidFill>
            </a:endParaRPr>
          </a:p>
        </p:txBody>
      </p:sp>
      <p:sp>
        <p:nvSpPr>
          <p:cNvPr id="3" name="Freccia angolare bidirezionale 2"/>
          <p:cNvSpPr/>
          <p:nvPr/>
        </p:nvSpPr>
        <p:spPr>
          <a:xfrm rot="5400000">
            <a:off x="-659103" y="4686664"/>
            <a:ext cx="2035426" cy="569934"/>
          </a:xfrm>
          <a:prstGeom prst="leftUpArrow">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it-IT"/>
          </a:p>
        </p:txBody>
      </p:sp>
      <p:sp>
        <p:nvSpPr>
          <p:cNvPr id="21" name="Segnaposto piè di pagina 3"/>
          <p:cNvSpPr txBox="1">
            <a:spLocks/>
          </p:cNvSpPr>
          <p:nvPr/>
        </p:nvSpPr>
        <p:spPr>
          <a:xfrm rot="16200000">
            <a:off x="7739310" y="4201160"/>
            <a:ext cx="2367281" cy="365760"/>
          </a:xfrm>
          <a:prstGeom prst="rect">
            <a:avLst/>
          </a:prstGeom>
        </p:spPr>
        <p:txBody>
          <a:bodyPr vert="horz" lIns="91440" tIns="45720" rIns="91440" bIns="45720" rtlCol="0" anchor="ctr"/>
          <a:lstStyle>
            <a:defPPr>
              <a:defRPr lang="it-IT"/>
            </a:defPPr>
            <a:lvl1pPr marL="0" algn="r" defTabSz="457200" rtl="0" eaLnBrk="1" latinLnBrk="0" hangingPunct="1">
              <a:defRPr sz="12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it-IT"/>
              <a:t>Elena Gori</a:t>
            </a:r>
          </a:p>
        </p:txBody>
      </p:sp>
    </p:spTree>
    <p:extLst>
      <p:ext uri="{BB962C8B-B14F-4D97-AF65-F5344CB8AC3E}">
        <p14:creationId xmlns:p14="http://schemas.microsoft.com/office/powerpoint/2010/main" val="149895360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a:t>Fabbisogni standard e capacità fiscali</a:t>
            </a:r>
          </a:p>
        </p:txBody>
      </p:sp>
      <p:sp>
        <p:nvSpPr>
          <p:cNvPr id="3" name="Segnaposto contenuto 2"/>
          <p:cNvSpPr>
            <a:spLocks noGrp="1"/>
          </p:cNvSpPr>
          <p:nvPr>
            <p:ph idx="1"/>
          </p:nvPr>
        </p:nvSpPr>
        <p:spPr/>
        <p:txBody>
          <a:bodyPr/>
          <a:lstStyle/>
          <a:p>
            <a:r>
              <a:rPr lang="it-IT" dirty="0"/>
              <a:t>Fabbisogni standard e capacità fiscali costituiscono quindi i due pilastri sulla base dei quali si regge la perequazione delle risorse finanziarie degli enti locali</a:t>
            </a:r>
          </a:p>
          <a:p>
            <a:r>
              <a:rPr lang="it-IT" dirty="0"/>
              <a:t>La perequazione viene effettivamente realizzata attraverso il </a:t>
            </a:r>
            <a:r>
              <a:rPr lang="it-IT" b="1" dirty="0"/>
              <a:t>Fondo di Solidarietà Comunale </a:t>
            </a:r>
            <a:r>
              <a:rPr lang="it-IT" dirty="0"/>
              <a:t>(FSC)</a:t>
            </a:r>
          </a:p>
          <a:p>
            <a:pPr lvl="1"/>
            <a:r>
              <a:rPr lang="it-IT" dirty="0"/>
              <a:t>Si tratta di un meccanismo molto complesso che è stato attivato recentemente (a partire dall’anno 2015)</a:t>
            </a:r>
          </a:p>
        </p:txBody>
      </p:sp>
      <p:sp>
        <p:nvSpPr>
          <p:cNvPr id="4" name="Segnaposto piè di pagina 3"/>
          <p:cNvSpPr>
            <a:spLocks noGrp="1"/>
          </p:cNvSpPr>
          <p:nvPr>
            <p:ph type="ftr" sz="quarter" idx="11"/>
          </p:nvPr>
        </p:nvSpPr>
        <p:spPr/>
        <p:txBody>
          <a:bodyPr/>
          <a:lstStyle/>
          <a:p>
            <a:r>
              <a:rPr lang="it-IT"/>
              <a:t>Elena Gori</a:t>
            </a:r>
          </a:p>
        </p:txBody>
      </p:sp>
      <p:sp>
        <p:nvSpPr>
          <p:cNvPr id="5" name="Segnaposto numero diapositiva 4"/>
          <p:cNvSpPr>
            <a:spLocks noGrp="1"/>
          </p:cNvSpPr>
          <p:nvPr>
            <p:ph type="sldNum" sz="quarter" idx="12"/>
          </p:nvPr>
        </p:nvSpPr>
        <p:spPr/>
        <p:txBody>
          <a:bodyPr/>
          <a:lstStyle/>
          <a:p>
            <a:fld id="{6F7AA945-76CB-D84C-9264-6FE1FA9D39BC}" type="slidenum">
              <a:rPr lang="it-IT" smtClean="0"/>
              <a:t>13</a:t>
            </a:fld>
            <a:endParaRPr lang="it-IT"/>
          </a:p>
        </p:txBody>
      </p:sp>
    </p:spTree>
    <p:extLst>
      <p:ext uri="{BB962C8B-B14F-4D97-AF65-F5344CB8AC3E}">
        <p14:creationId xmlns:p14="http://schemas.microsoft.com/office/powerpoint/2010/main" val="57333438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a:t>Il funzionamento del FSC</a:t>
            </a:r>
          </a:p>
        </p:txBody>
      </p:sp>
      <p:sp>
        <p:nvSpPr>
          <p:cNvPr id="3" name="Segnaposto contenuto 2"/>
          <p:cNvSpPr>
            <a:spLocks noGrp="1"/>
          </p:cNvSpPr>
          <p:nvPr>
            <p:ph idx="1"/>
          </p:nvPr>
        </p:nvSpPr>
        <p:spPr/>
        <p:txBody>
          <a:bodyPr>
            <a:normAutofit fontScale="92500"/>
          </a:bodyPr>
          <a:lstStyle/>
          <a:p>
            <a:r>
              <a:rPr lang="it-IT" dirty="0"/>
              <a:t>A partire dal 2015 il FSC attribuisce trasferimenti (positivi o negativi) ai Comuni anche sulla base della considerazione dei fabbisogni standard e delle capacità fiscali</a:t>
            </a:r>
          </a:p>
          <a:p>
            <a:r>
              <a:rPr lang="it-IT" dirty="0"/>
              <a:t>L’attribuzione delle risorse su criteri perequativi è stata introdotta gradualmente</a:t>
            </a:r>
          </a:p>
          <a:p>
            <a:pPr lvl="1"/>
            <a:r>
              <a:rPr lang="it-IT" dirty="0"/>
              <a:t>per il 2015 pari al 20% delle risorse trasferite, per il 2016 pari al 30%, per il 2017 pari al 40%</a:t>
            </a:r>
          </a:p>
          <a:p>
            <a:r>
              <a:rPr lang="it-IT" dirty="0"/>
              <a:t>Per l’anno 2017 il FSC ammonta ad euro 6.197.184.364,87</a:t>
            </a:r>
          </a:p>
          <a:p>
            <a:r>
              <a:rPr lang="it-IT" dirty="0"/>
              <a:t>Fabbisogni e capacità hanno introdotto elementi di forte innovazione rispetto ai trasferimenti storici e hanno richiesto un significativo sforzo metodologico per la loro </a:t>
            </a:r>
            <a:r>
              <a:rPr lang="it-IT" dirty="0" err="1"/>
              <a:t>determinazione</a:t>
            </a:r>
            <a:r>
              <a:rPr lang="it-IT" dirty="0" err="1">
                <a:sym typeface="Wingdings"/>
              </a:rPr>
              <a:t>individuazione</a:t>
            </a:r>
            <a:r>
              <a:rPr lang="it-IT" dirty="0">
                <a:sym typeface="Wingdings"/>
              </a:rPr>
              <a:t> di un algoritmo</a:t>
            </a:r>
            <a:endParaRPr lang="it-IT" dirty="0"/>
          </a:p>
          <a:p>
            <a:endParaRPr lang="it-IT" dirty="0"/>
          </a:p>
        </p:txBody>
      </p:sp>
      <p:sp>
        <p:nvSpPr>
          <p:cNvPr id="4" name="Segnaposto piè di pagina 3"/>
          <p:cNvSpPr>
            <a:spLocks noGrp="1"/>
          </p:cNvSpPr>
          <p:nvPr>
            <p:ph type="ftr" sz="quarter" idx="11"/>
          </p:nvPr>
        </p:nvSpPr>
        <p:spPr/>
        <p:txBody>
          <a:bodyPr/>
          <a:lstStyle/>
          <a:p>
            <a:r>
              <a:rPr lang="it-IT"/>
              <a:t>Elena Gori</a:t>
            </a:r>
          </a:p>
        </p:txBody>
      </p:sp>
      <p:sp>
        <p:nvSpPr>
          <p:cNvPr id="5" name="Segnaposto numero diapositiva 4"/>
          <p:cNvSpPr>
            <a:spLocks noGrp="1"/>
          </p:cNvSpPr>
          <p:nvPr>
            <p:ph type="sldNum" sz="quarter" idx="12"/>
          </p:nvPr>
        </p:nvSpPr>
        <p:spPr/>
        <p:txBody>
          <a:bodyPr/>
          <a:lstStyle/>
          <a:p>
            <a:fld id="{6F7AA945-76CB-D84C-9264-6FE1FA9D39BC}" type="slidenum">
              <a:rPr lang="it-IT" smtClean="0"/>
              <a:t>14</a:t>
            </a:fld>
            <a:endParaRPr lang="it-IT"/>
          </a:p>
        </p:txBody>
      </p:sp>
    </p:spTree>
    <p:extLst>
      <p:ext uri="{BB962C8B-B14F-4D97-AF65-F5344CB8AC3E}">
        <p14:creationId xmlns:p14="http://schemas.microsoft.com/office/powerpoint/2010/main" val="29550531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a:t>L’algoritmo di calcolo</a:t>
            </a:r>
          </a:p>
        </p:txBody>
      </p:sp>
      <p:sp>
        <p:nvSpPr>
          <p:cNvPr id="3" name="Segnaposto contenuto 2"/>
          <p:cNvSpPr>
            <a:spLocks noGrp="1"/>
          </p:cNvSpPr>
          <p:nvPr>
            <p:ph idx="1"/>
          </p:nvPr>
        </p:nvSpPr>
        <p:spPr/>
        <p:txBody>
          <a:bodyPr>
            <a:normAutofit fontScale="92500" lnSpcReduction="10000"/>
          </a:bodyPr>
          <a:lstStyle/>
          <a:p>
            <a:r>
              <a:rPr lang="it-IT" dirty="0"/>
              <a:t>La determinazione dei trasferimenti (positivi o negativi) ai comuni si basa su di un algoritmo di calcolo che considera tre elementi:	</a:t>
            </a:r>
          </a:p>
          <a:p>
            <a:pPr lvl="1"/>
            <a:r>
              <a:rPr lang="it-IT" dirty="0"/>
              <a:t>Trasferimenti storici (</a:t>
            </a:r>
            <a:r>
              <a:rPr lang="it-IT" b="1" dirty="0"/>
              <a:t>fondo storico</a:t>
            </a:r>
            <a:r>
              <a:rPr lang="it-IT" dirty="0"/>
              <a:t>) – detta anche </a:t>
            </a:r>
            <a:r>
              <a:rPr lang="it-IT" b="1" dirty="0"/>
              <a:t>componente tradizionale</a:t>
            </a:r>
            <a:endParaRPr lang="it-IT" dirty="0"/>
          </a:p>
          <a:p>
            <a:pPr lvl="1"/>
            <a:r>
              <a:rPr lang="it-IT" dirty="0"/>
              <a:t>Trasferimenti finalizzati a colmare il divario (positivo o negativo) tra i fabbisogni standard determinati per le funzioni fondamentali e le capacità fiscali di ciascun comune (</a:t>
            </a:r>
            <a:r>
              <a:rPr lang="it-IT" b="1" dirty="0"/>
              <a:t>perequazione rispetto ai fabbisogni standard</a:t>
            </a:r>
            <a:r>
              <a:rPr lang="it-IT" dirty="0"/>
              <a:t>) – detta anche </a:t>
            </a:r>
            <a:r>
              <a:rPr lang="it-IT" b="1" dirty="0"/>
              <a:t>componente perequativa</a:t>
            </a:r>
            <a:endParaRPr lang="it-IT" dirty="0"/>
          </a:p>
          <a:p>
            <a:pPr lvl="1"/>
            <a:r>
              <a:rPr lang="it-IT" dirty="0"/>
              <a:t>Trasferimenti finalizzati alla perequazione delle capacità fiscali relativamente alle funzioni diverse da quelle fondamentali, ovvero a colmare il divario (positivo o negativo) tra le risorse di cui ciascun ente dispone in base alla propria capacità fiscale e quelle di cui disporrebbe sulla base della media pro capite della capacità fiscale (</a:t>
            </a:r>
            <a:r>
              <a:rPr lang="it-IT" b="1" dirty="0"/>
              <a:t>equalizzazione pro capite della capacità fiscale</a:t>
            </a:r>
            <a:r>
              <a:rPr lang="it-IT" dirty="0"/>
              <a:t>) – detta anche </a:t>
            </a:r>
            <a:r>
              <a:rPr lang="it-IT" b="1" dirty="0"/>
              <a:t>componente di ristoro dei gettiti perduti</a:t>
            </a:r>
            <a:endParaRPr lang="it-IT" dirty="0"/>
          </a:p>
        </p:txBody>
      </p:sp>
      <p:sp>
        <p:nvSpPr>
          <p:cNvPr id="4" name="Segnaposto piè di pagina 3"/>
          <p:cNvSpPr>
            <a:spLocks noGrp="1"/>
          </p:cNvSpPr>
          <p:nvPr>
            <p:ph type="ftr" sz="quarter" idx="11"/>
          </p:nvPr>
        </p:nvSpPr>
        <p:spPr/>
        <p:txBody>
          <a:bodyPr/>
          <a:lstStyle/>
          <a:p>
            <a:r>
              <a:rPr lang="it-IT" dirty="0"/>
              <a:t>Elena Gori</a:t>
            </a:r>
          </a:p>
        </p:txBody>
      </p:sp>
      <p:sp>
        <p:nvSpPr>
          <p:cNvPr id="5" name="Segnaposto numero diapositiva 4"/>
          <p:cNvSpPr>
            <a:spLocks noGrp="1"/>
          </p:cNvSpPr>
          <p:nvPr>
            <p:ph type="sldNum" sz="quarter" idx="12"/>
          </p:nvPr>
        </p:nvSpPr>
        <p:spPr/>
        <p:txBody>
          <a:bodyPr/>
          <a:lstStyle/>
          <a:p>
            <a:fld id="{6F7AA945-76CB-D84C-9264-6FE1FA9D39BC}" type="slidenum">
              <a:rPr lang="it-IT" smtClean="0"/>
              <a:t>15</a:t>
            </a:fld>
            <a:endParaRPr lang="it-IT"/>
          </a:p>
        </p:txBody>
      </p:sp>
    </p:spTree>
    <p:extLst>
      <p:ext uri="{BB962C8B-B14F-4D97-AF65-F5344CB8AC3E}">
        <p14:creationId xmlns:p14="http://schemas.microsoft.com/office/powerpoint/2010/main" val="18055491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piè di pagina 3"/>
          <p:cNvSpPr>
            <a:spLocks noGrp="1"/>
          </p:cNvSpPr>
          <p:nvPr>
            <p:ph type="ftr" sz="quarter" idx="11"/>
          </p:nvPr>
        </p:nvSpPr>
        <p:spPr/>
        <p:txBody>
          <a:bodyPr/>
          <a:lstStyle/>
          <a:p>
            <a:r>
              <a:rPr lang="it-IT"/>
              <a:t>Elena Gori</a:t>
            </a:r>
          </a:p>
        </p:txBody>
      </p:sp>
      <p:sp>
        <p:nvSpPr>
          <p:cNvPr id="5" name="Segnaposto numero diapositiva 4"/>
          <p:cNvSpPr>
            <a:spLocks noGrp="1"/>
          </p:cNvSpPr>
          <p:nvPr>
            <p:ph type="sldNum" sz="quarter" idx="12"/>
          </p:nvPr>
        </p:nvSpPr>
        <p:spPr/>
        <p:txBody>
          <a:bodyPr/>
          <a:lstStyle/>
          <a:p>
            <a:fld id="{6F7AA945-76CB-D84C-9264-6FE1FA9D39BC}" type="slidenum">
              <a:rPr lang="it-IT" smtClean="0"/>
              <a:t>16</a:t>
            </a:fld>
            <a:endParaRPr lang="it-IT"/>
          </a:p>
        </p:txBody>
      </p:sp>
      <p:pic>
        <p:nvPicPr>
          <p:cNvPr id="6" name="Immagine 5"/>
          <p:cNvPicPr>
            <a:picLocks noChangeAspect="1"/>
          </p:cNvPicPr>
          <p:nvPr/>
        </p:nvPicPr>
        <p:blipFill>
          <a:blip r:embed="rId2"/>
          <a:stretch>
            <a:fillRect/>
          </a:stretch>
        </p:blipFill>
        <p:spPr>
          <a:xfrm>
            <a:off x="2472167" y="0"/>
            <a:ext cx="5088665" cy="6858000"/>
          </a:xfrm>
          <a:prstGeom prst="rect">
            <a:avLst/>
          </a:prstGeom>
        </p:spPr>
      </p:pic>
      <p:sp>
        <p:nvSpPr>
          <p:cNvPr id="7" name="CasellaDiTesto 6"/>
          <p:cNvSpPr txBox="1"/>
          <p:nvPr/>
        </p:nvSpPr>
        <p:spPr>
          <a:xfrm>
            <a:off x="368300" y="914400"/>
            <a:ext cx="1447800" cy="2031325"/>
          </a:xfrm>
          <a:prstGeom prst="rect">
            <a:avLst/>
          </a:prstGeom>
          <a:noFill/>
        </p:spPr>
        <p:txBody>
          <a:bodyPr wrap="square" rtlCol="0">
            <a:spAutoFit/>
          </a:bodyPr>
          <a:lstStyle/>
          <a:p>
            <a:r>
              <a:rPr lang="it-IT" dirty="0"/>
              <a:t>FSC 2017: variazioni rispetto ai trasferimenti storici (% risorse storiche)</a:t>
            </a:r>
          </a:p>
        </p:txBody>
      </p:sp>
    </p:spTree>
    <p:extLst>
      <p:ext uri="{BB962C8B-B14F-4D97-AF65-F5344CB8AC3E}">
        <p14:creationId xmlns:p14="http://schemas.microsoft.com/office/powerpoint/2010/main" val="96216918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piè di pagina 3"/>
          <p:cNvSpPr>
            <a:spLocks noGrp="1"/>
          </p:cNvSpPr>
          <p:nvPr>
            <p:ph type="ftr" sz="quarter" idx="11"/>
          </p:nvPr>
        </p:nvSpPr>
        <p:spPr/>
        <p:txBody>
          <a:bodyPr/>
          <a:lstStyle/>
          <a:p>
            <a:r>
              <a:rPr lang="it-IT"/>
              <a:t>Elena Gori</a:t>
            </a:r>
          </a:p>
        </p:txBody>
      </p:sp>
      <p:sp>
        <p:nvSpPr>
          <p:cNvPr id="5" name="Segnaposto numero diapositiva 4"/>
          <p:cNvSpPr>
            <a:spLocks noGrp="1"/>
          </p:cNvSpPr>
          <p:nvPr>
            <p:ph type="sldNum" sz="quarter" idx="12"/>
          </p:nvPr>
        </p:nvSpPr>
        <p:spPr/>
        <p:txBody>
          <a:bodyPr/>
          <a:lstStyle/>
          <a:p>
            <a:fld id="{6F7AA945-76CB-D84C-9264-6FE1FA9D39BC}" type="slidenum">
              <a:rPr lang="it-IT" smtClean="0"/>
              <a:t>17</a:t>
            </a:fld>
            <a:endParaRPr lang="it-IT"/>
          </a:p>
        </p:txBody>
      </p:sp>
      <p:sp>
        <p:nvSpPr>
          <p:cNvPr id="7" name="CasellaDiTesto 6"/>
          <p:cNvSpPr txBox="1"/>
          <p:nvPr/>
        </p:nvSpPr>
        <p:spPr>
          <a:xfrm>
            <a:off x="368300" y="914400"/>
            <a:ext cx="1447800" cy="1754326"/>
          </a:xfrm>
          <a:prstGeom prst="rect">
            <a:avLst/>
          </a:prstGeom>
          <a:noFill/>
        </p:spPr>
        <p:txBody>
          <a:bodyPr wrap="square" rtlCol="0">
            <a:spAutoFit/>
          </a:bodyPr>
          <a:lstStyle/>
          <a:p>
            <a:r>
              <a:rPr lang="it-IT" dirty="0"/>
              <a:t>FSC 2017: variazioni rispetto ai trasferimenti storici (euro pro capite)</a:t>
            </a:r>
          </a:p>
        </p:txBody>
      </p:sp>
      <p:pic>
        <p:nvPicPr>
          <p:cNvPr id="2" name="Immagine 1"/>
          <p:cNvPicPr>
            <a:picLocks noChangeAspect="1"/>
          </p:cNvPicPr>
          <p:nvPr/>
        </p:nvPicPr>
        <p:blipFill>
          <a:blip r:embed="rId2"/>
          <a:stretch>
            <a:fillRect/>
          </a:stretch>
        </p:blipFill>
        <p:spPr>
          <a:xfrm>
            <a:off x="2027667" y="0"/>
            <a:ext cx="5088665" cy="6858000"/>
          </a:xfrm>
          <a:prstGeom prst="rect">
            <a:avLst/>
          </a:prstGeom>
        </p:spPr>
      </p:pic>
    </p:spTree>
    <p:extLst>
      <p:ext uri="{BB962C8B-B14F-4D97-AF65-F5344CB8AC3E}">
        <p14:creationId xmlns:p14="http://schemas.microsoft.com/office/powerpoint/2010/main" val="38062511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piè di pagina 3"/>
          <p:cNvSpPr>
            <a:spLocks noGrp="1"/>
          </p:cNvSpPr>
          <p:nvPr>
            <p:ph type="ftr" sz="quarter" idx="11"/>
          </p:nvPr>
        </p:nvSpPr>
        <p:spPr/>
        <p:txBody>
          <a:bodyPr/>
          <a:lstStyle/>
          <a:p>
            <a:r>
              <a:rPr lang="it-IT"/>
              <a:t>Elena Gori</a:t>
            </a:r>
          </a:p>
        </p:txBody>
      </p:sp>
      <p:sp>
        <p:nvSpPr>
          <p:cNvPr id="5" name="Segnaposto numero diapositiva 4"/>
          <p:cNvSpPr>
            <a:spLocks noGrp="1"/>
          </p:cNvSpPr>
          <p:nvPr>
            <p:ph type="sldNum" sz="quarter" idx="12"/>
          </p:nvPr>
        </p:nvSpPr>
        <p:spPr/>
        <p:txBody>
          <a:bodyPr/>
          <a:lstStyle/>
          <a:p>
            <a:fld id="{6F7AA945-76CB-D84C-9264-6FE1FA9D39BC}" type="slidenum">
              <a:rPr lang="it-IT" smtClean="0"/>
              <a:t>18</a:t>
            </a:fld>
            <a:endParaRPr lang="it-IT"/>
          </a:p>
        </p:txBody>
      </p:sp>
      <p:sp>
        <p:nvSpPr>
          <p:cNvPr id="7" name="CasellaDiTesto 6"/>
          <p:cNvSpPr txBox="1"/>
          <p:nvPr/>
        </p:nvSpPr>
        <p:spPr>
          <a:xfrm>
            <a:off x="368300" y="914400"/>
            <a:ext cx="1447800" cy="1200329"/>
          </a:xfrm>
          <a:prstGeom prst="rect">
            <a:avLst/>
          </a:prstGeom>
          <a:noFill/>
        </p:spPr>
        <p:txBody>
          <a:bodyPr wrap="square" rtlCol="0">
            <a:spAutoFit/>
          </a:bodyPr>
          <a:lstStyle/>
          <a:p>
            <a:r>
              <a:rPr lang="it-IT" dirty="0"/>
              <a:t>FSC a regime dopo 2021 (% risorse storiche)</a:t>
            </a:r>
          </a:p>
        </p:txBody>
      </p:sp>
      <p:pic>
        <p:nvPicPr>
          <p:cNvPr id="3" name="Immagine 2"/>
          <p:cNvPicPr>
            <a:picLocks noChangeAspect="1"/>
          </p:cNvPicPr>
          <p:nvPr/>
        </p:nvPicPr>
        <p:blipFill>
          <a:blip r:embed="rId2"/>
          <a:stretch>
            <a:fillRect/>
          </a:stretch>
        </p:blipFill>
        <p:spPr>
          <a:xfrm>
            <a:off x="2111604" y="0"/>
            <a:ext cx="4920792" cy="6858000"/>
          </a:xfrm>
          <a:prstGeom prst="rect">
            <a:avLst/>
          </a:prstGeom>
        </p:spPr>
      </p:pic>
    </p:spTree>
    <p:extLst>
      <p:ext uri="{BB962C8B-B14F-4D97-AF65-F5344CB8AC3E}">
        <p14:creationId xmlns:p14="http://schemas.microsoft.com/office/powerpoint/2010/main" val="118703868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a:t>Quindi, quali effetti ha avuto il FSC sui trasferimenti?</a:t>
            </a:r>
          </a:p>
        </p:txBody>
      </p:sp>
      <p:sp>
        <p:nvSpPr>
          <p:cNvPr id="3" name="Segnaposto contenuto 2"/>
          <p:cNvSpPr>
            <a:spLocks noGrp="1"/>
          </p:cNvSpPr>
          <p:nvPr>
            <p:ph idx="1"/>
          </p:nvPr>
        </p:nvSpPr>
        <p:spPr/>
        <p:txBody>
          <a:bodyPr>
            <a:normAutofit lnSpcReduction="10000"/>
          </a:bodyPr>
          <a:lstStyle/>
          <a:p>
            <a:r>
              <a:rPr lang="it-IT" dirty="0"/>
              <a:t>Nota del 1 gennaio 2017 dell’Ufficio parlamentare di bilancio su “Fabbisogni standard e capacitò fiscali nel sistema perequativo dei Comuni” (disponibile su </a:t>
            </a:r>
            <a:r>
              <a:rPr lang="it-IT" dirty="0" err="1"/>
              <a:t>moodle</a:t>
            </a:r>
            <a:r>
              <a:rPr lang="it-IT" dirty="0"/>
              <a:t>)</a:t>
            </a:r>
          </a:p>
          <a:p>
            <a:pPr lvl="1"/>
            <a:r>
              <a:rPr lang="it-IT" dirty="0"/>
              <a:t>L’applicazione metodologica del meccanismo non sembra aver dato i risultati sperati</a:t>
            </a:r>
          </a:p>
          <a:p>
            <a:pPr lvl="1"/>
            <a:r>
              <a:rPr lang="it-IT" dirty="0"/>
              <a:t>Attualmente il preso preminente è ancora assegnato al criterio della spesa storica (!)</a:t>
            </a:r>
          </a:p>
          <a:p>
            <a:pPr lvl="1"/>
            <a:r>
              <a:rPr lang="it-IT" dirty="0"/>
              <a:t>Pertanto si ha un effetto inerziale e conservativo della spesa storica che deprime la portata innovativa del meccanismo perequativo</a:t>
            </a:r>
          </a:p>
          <a:p>
            <a:pPr lvl="1"/>
            <a:r>
              <a:rPr lang="it-IT" dirty="0"/>
              <a:t>Questi elementi si confermano non solo per il 2017 ma anche, a regime, nel 2021, al termine del percorso di transizione fissato dall’ultima legge di bilancio</a:t>
            </a:r>
          </a:p>
        </p:txBody>
      </p:sp>
      <p:sp>
        <p:nvSpPr>
          <p:cNvPr id="4" name="Segnaposto piè di pagina 3"/>
          <p:cNvSpPr>
            <a:spLocks noGrp="1"/>
          </p:cNvSpPr>
          <p:nvPr>
            <p:ph type="ftr" sz="quarter" idx="11"/>
          </p:nvPr>
        </p:nvSpPr>
        <p:spPr/>
        <p:txBody>
          <a:bodyPr/>
          <a:lstStyle/>
          <a:p>
            <a:r>
              <a:rPr lang="it-IT"/>
              <a:t>Elena Gori</a:t>
            </a:r>
          </a:p>
        </p:txBody>
      </p:sp>
      <p:sp>
        <p:nvSpPr>
          <p:cNvPr id="5" name="Segnaposto numero diapositiva 4"/>
          <p:cNvSpPr>
            <a:spLocks noGrp="1"/>
          </p:cNvSpPr>
          <p:nvPr>
            <p:ph type="sldNum" sz="quarter" idx="12"/>
          </p:nvPr>
        </p:nvSpPr>
        <p:spPr/>
        <p:txBody>
          <a:bodyPr/>
          <a:lstStyle/>
          <a:p>
            <a:fld id="{6F7AA945-76CB-D84C-9264-6FE1FA9D39BC}" type="slidenum">
              <a:rPr lang="it-IT" smtClean="0"/>
              <a:t>19</a:t>
            </a:fld>
            <a:endParaRPr lang="it-IT"/>
          </a:p>
        </p:txBody>
      </p:sp>
    </p:spTree>
    <p:extLst>
      <p:ext uri="{BB962C8B-B14F-4D97-AF65-F5344CB8AC3E}">
        <p14:creationId xmlns:p14="http://schemas.microsoft.com/office/powerpoint/2010/main" val="192525827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a:t>Le fonti di finanziamento del bilancio degli enti locali</a:t>
            </a:r>
          </a:p>
        </p:txBody>
      </p:sp>
      <p:sp>
        <p:nvSpPr>
          <p:cNvPr id="3" name="Segnaposto contenuto 2"/>
          <p:cNvSpPr>
            <a:spLocks noGrp="1"/>
          </p:cNvSpPr>
          <p:nvPr>
            <p:ph idx="1"/>
          </p:nvPr>
        </p:nvSpPr>
        <p:spPr/>
        <p:txBody>
          <a:bodyPr/>
          <a:lstStyle/>
          <a:p>
            <a:r>
              <a:rPr lang="it-IT" dirty="0"/>
              <a:t>Fonti molto variegate, tra cui prelievo fiscale e redistribuzione di ricchezza dal livello sovraordinato</a:t>
            </a:r>
          </a:p>
          <a:p>
            <a:r>
              <a:rPr lang="it-IT" dirty="0"/>
              <a:t>A partire dal 2015 è stato introdotto il </a:t>
            </a:r>
            <a:r>
              <a:rPr lang="it-IT" b="1" dirty="0"/>
              <a:t>Fondo di Solidarietà Comunale</a:t>
            </a:r>
          </a:p>
          <a:p>
            <a:pPr lvl="1"/>
            <a:r>
              <a:rPr lang="it-IT" dirty="0"/>
              <a:t>attribuisce trasferimenti (positivi o negativi) ai Comuni considerando l’effetto combinato dei fabbisogni standard e delle capacità fiscali</a:t>
            </a:r>
          </a:p>
          <a:p>
            <a:r>
              <a:rPr lang="it-IT" dirty="0"/>
              <a:t>??????? ma di cosa stiamo parlando?????</a:t>
            </a:r>
          </a:p>
          <a:p>
            <a:r>
              <a:rPr lang="it-IT" dirty="0"/>
              <a:t>Avete sentito parlare di sistema perequativo? </a:t>
            </a:r>
            <a:r>
              <a:rPr lang="it-IT" b="1" dirty="0"/>
              <a:t>Apriamo una parentesi</a:t>
            </a:r>
            <a:r>
              <a:rPr lang="it-IT" dirty="0"/>
              <a:t>………per capire </a:t>
            </a:r>
          </a:p>
        </p:txBody>
      </p:sp>
      <p:sp>
        <p:nvSpPr>
          <p:cNvPr id="4" name="Segnaposto piè di pagina 3"/>
          <p:cNvSpPr>
            <a:spLocks noGrp="1"/>
          </p:cNvSpPr>
          <p:nvPr>
            <p:ph type="ftr" sz="quarter" idx="11"/>
          </p:nvPr>
        </p:nvSpPr>
        <p:spPr/>
        <p:txBody>
          <a:bodyPr/>
          <a:lstStyle/>
          <a:p>
            <a:r>
              <a:rPr lang="it-IT"/>
              <a:t>Elena Gori</a:t>
            </a:r>
          </a:p>
        </p:txBody>
      </p:sp>
      <p:sp>
        <p:nvSpPr>
          <p:cNvPr id="5" name="Segnaposto numero diapositiva 4"/>
          <p:cNvSpPr>
            <a:spLocks noGrp="1"/>
          </p:cNvSpPr>
          <p:nvPr>
            <p:ph type="sldNum" sz="quarter" idx="12"/>
          </p:nvPr>
        </p:nvSpPr>
        <p:spPr/>
        <p:txBody>
          <a:bodyPr/>
          <a:lstStyle/>
          <a:p>
            <a:fld id="{6F7AA945-76CB-D84C-9264-6FE1FA9D39BC}" type="slidenum">
              <a:rPr lang="it-IT" smtClean="0"/>
              <a:t>2</a:t>
            </a:fld>
            <a:endParaRPr lang="it-IT"/>
          </a:p>
        </p:txBody>
      </p:sp>
    </p:spTree>
    <p:extLst>
      <p:ext uri="{BB962C8B-B14F-4D97-AF65-F5344CB8AC3E}">
        <p14:creationId xmlns:p14="http://schemas.microsoft.com/office/powerpoint/2010/main" val="145912084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a:t>Uno strumento inutile?</a:t>
            </a:r>
          </a:p>
        </p:txBody>
      </p:sp>
      <p:sp>
        <p:nvSpPr>
          <p:cNvPr id="3" name="Segnaposto contenuto 2"/>
          <p:cNvSpPr>
            <a:spLocks noGrp="1"/>
          </p:cNvSpPr>
          <p:nvPr>
            <p:ph idx="1"/>
          </p:nvPr>
        </p:nvSpPr>
        <p:spPr/>
        <p:txBody>
          <a:bodyPr/>
          <a:lstStyle/>
          <a:p>
            <a:r>
              <a:rPr lang="it-IT" dirty="0"/>
              <a:t>Ma questo risultato a cosa è dovuto?</a:t>
            </a:r>
          </a:p>
          <a:p>
            <a:pPr lvl="1"/>
            <a:r>
              <a:rPr lang="it-IT" dirty="0"/>
              <a:t>Condizione di invarianza delle risorse complessive a livello comunale (cosiddetto fondo </a:t>
            </a:r>
            <a:r>
              <a:rPr lang="it-IT" dirty="0" err="1"/>
              <a:t>closed</a:t>
            </a:r>
            <a:r>
              <a:rPr lang="it-IT" dirty="0"/>
              <a:t>-end)</a:t>
            </a:r>
          </a:p>
          <a:p>
            <a:pPr lvl="1"/>
            <a:r>
              <a:rPr lang="it-IT" dirty="0"/>
              <a:t>La completa applicazione richiederebbe maggiori spazi finanziari e, conseguentemente, un contesto meno restrittivo di finanza pubblica poiché l’attribuzione dei fabbisogni di spesa si dovrebbe basare sulle esigenze effettive e non dovrebbe comunque essere contenuta entro un tetto massimo di spesa</a:t>
            </a:r>
          </a:p>
          <a:p>
            <a:pPr lvl="2"/>
            <a:r>
              <a:rPr lang="it-IT" dirty="0"/>
              <a:t>Ma l’Unione Europea sarebbe d’accordo?</a:t>
            </a:r>
          </a:p>
        </p:txBody>
      </p:sp>
      <p:sp>
        <p:nvSpPr>
          <p:cNvPr id="4" name="Segnaposto piè di pagina 3"/>
          <p:cNvSpPr>
            <a:spLocks noGrp="1"/>
          </p:cNvSpPr>
          <p:nvPr>
            <p:ph type="ftr" sz="quarter" idx="11"/>
          </p:nvPr>
        </p:nvSpPr>
        <p:spPr/>
        <p:txBody>
          <a:bodyPr/>
          <a:lstStyle/>
          <a:p>
            <a:r>
              <a:rPr lang="it-IT"/>
              <a:t>Elena Gori</a:t>
            </a:r>
          </a:p>
        </p:txBody>
      </p:sp>
      <p:sp>
        <p:nvSpPr>
          <p:cNvPr id="5" name="Segnaposto numero diapositiva 4"/>
          <p:cNvSpPr>
            <a:spLocks noGrp="1"/>
          </p:cNvSpPr>
          <p:nvPr>
            <p:ph type="sldNum" sz="quarter" idx="12"/>
          </p:nvPr>
        </p:nvSpPr>
        <p:spPr/>
        <p:txBody>
          <a:bodyPr/>
          <a:lstStyle/>
          <a:p>
            <a:fld id="{6F7AA945-76CB-D84C-9264-6FE1FA9D39BC}" type="slidenum">
              <a:rPr lang="it-IT" smtClean="0"/>
              <a:t>20</a:t>
            </a:fld>
            <a:endParaRPr lang="it-IT"/>
          </a:p>
        </p:txBody>
      </p:sp>
    </p:spTree>
    <p:extLst>
      <p:ext uri="{BB962C8B-B14F-4D97-AF65-F5344CB8AC3E}">
        <p14:creationId xmlns:p14="http://schemas.microsoft.com/office/powerpoint/2010/main" val="79369177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pPr>
              <a:defRPr/>
            </a:pPr>
            <a:r>
              <a:rPr lang="it-IT" dirty="0"/>
              <a:t>Il punto della situazione (1/2)</a:t>
            </a:r>
          </a:p>
        </p:txBody>
      </p:sp>
      <p:sp>
        <p:nvSpPr>
          <p:cNvPr id="44034" name="Segnaposto contenuto 2"/>
          <p:cNvSpPr>
            <a:spLocks noGrp="1"/>
          </p:cNvSpPr>
          <p:nvPr>
            <p:ph idx="1"/>
          </p:nvPr>
        </p:nvSpPr>
        <p:spPr/>
        <p:txBody>
          <a:bodyPr vert="horz" lIns="91440" tIns="45720" rIns="91440" bIns="45720" rtlCol="0">
            <a:normAutofit lnSpcReduction="10000"/>
          </a:bodyPr>
          <a:lstStyle/>
          <a:p>
            <a:r>
              <a:rPr lang="it-IT" dirty="0"/>
              <a:t>Relazione semestrale sull’attuazione della legge delega sul federalismo fiscale ferma all’anno 2013!!!!!</a:t>
            </a:r>
          </a:p>
          <a:p>
            <a:pPr lvl="1"/>
            <a:r>
              <a:rPr lang="it-IT" dirty="0"/>
              <a:t>Pur in presenza di un quadro normativo pressoché completo, il percorso non è completo</a:t>
            </a:r>
          </a:p>
          <a:p>
            <a:pPr lvl="1"/>
            <a:r>
              <a:rPr lang="it-IT" dirty="0"/>
              <a:t>Molto spesso i provvedimenti normativi emanati rinviano a numerosi interventi di secondo </a:t>
            </a:r>
            <a:r>
              <a:rPr lang="it-IT" dirty="0" err="1"/>
              <a:t>rango</a:t>
            </a:r>
            <a:r>
              <a:rPr lang="it-IT" dirty="0" err="1">
                <a:sym typeface="Wingdings" charset="0"/>
              </a:rPr>
              <a:t>che</a:t>
            </a:r>
            <a:r>
              <a:rPr lang="it-IT" dirty="0">
                <a:sym typeface="Wingdings" charset="0"/>
              </a:rPr>
              <a:t> in molti casi non risultano </a:t>
            </a:r>
            <a:r>
              <a:rPr lang="it-IT" dirty="0" err="1">
                <a:sym typeface="Wingdings" charset="0"/>
              </a:rPr>
              <a:t>emanati</a:t>
            </a:r>
            <a:r>
              <a:rPr lang="it-IT" dirty="0" err="1"/>
              <a:t>Si</a:t>
            </a:r>
            <a:r>
              <a:rPr lang="it-IT" dirty="0"/>
              <a:t> rilevano criticità in relazione ai tempi e alle modalità del procedimento di determinazione e di applicazione dei costi e dei fabbisogni standard alle funzioni fondamentali di comuni e province</a:t>
            </a:r>
          </a:p>
          <a:p>
            <a:pPr lvl="1"/>
            <a:r>
              <a:rPr lang="it-IT" dirty="0"/>
              <a:t>Ripensamento oggettivo da parte del legislatore su alcune questioni </a:t>
            </a:r>
            <a:r>
              <a:rPr lang="it-IT" dirty="0" err="1"/>
              <a:t>fondamentali</a:t>
            </a:r>
            <a:r>
              <a:rPr lang="it-IT" dirty="0" err="1">
                <a:sym typeface="Wingdings" charset="0"/>
              </a:rPr>
              <a:t>funzioni</a:t>
            </a:r>
            <a:r>
              <a:rPr lang="it-IT" dirty="0">
                <a:sym typeface="Wingdings" charset="0"/>
              </a:rPr>
              <a:t> delle province e connesso riordino, nonché l’incertezza sull’impianto tributario dei comuni</a:t>
            </a:r>
            <a:endParaRPr lang="it-IT" dirty="0"/>
          </a:p>
          <a:p>
            <a:pPr lvl="1"/>
            <a:endParaRPr lang="it-IT" dirty="0"/>
          </a:p>
          <a:p>
            <a:pPr lvl="1"/>
            <a:endParaRPr lang="it-IT" dirty="0"/>
          </a:p>
          <a:p>
            <a:pPr lvl="1"/>
            <a:endParaRPr lang="it-IT" dirty="0"/>
          </a:p>
          <a:p>
            <a:endParaRPr lang="it-IT" dirty="0"/>
          </a:p>
        </p:txBody>
      </p:sp>
      <p:sp>
        <p:nvSpPr>
          <p:cNvPr id="44035" name="Segnaposto piè di pagina 3"/>
          <p:cNvSpPr>
            <a:spLocks noGrp="1"/>
          </p:cNvSpPr>
          <p:nvPr>
            <p:ph type="ftr" sz="quarter" idx="1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it-IT" sz="1200">
                <a:solidFill>
                  <a:schemeClr val="tx2"/>
                </a:solidFill>
              </a:rPr>
              <a:t>Elena Gori </a:t>
            </a:r>
          </a:p>
        </p:txBody>
      </p:sp>
      <p:sp>
        <p:nvSpPr>
          <p:cNvPr id="44036" name="Segnaposto numero diapositiva 4"/>
          <p:cNvSpPr>
            <a:spLocks noGrp="1"/>
          </p:cNvSpPr>
          <p:nvPr>
            <p:ph type="sldNum" sz="quarter" idx="12"/>
          </p:nvPr>
        </p:nvSpPr>
        <p:spPr bwMode="auto">
          <a:xfrm>
            <a:off x="8531788" y="5661660"/>
            <a:ext cx="548640" cy="396240"/>
          </a:xfrm>
          <a:ln w="19050">
            <a:solidFill>
              <a:srgbClr val="FFFFFF"/>
            </a:solidFill>
          </a:ln>
          <a:extLst>
            <a:ext uri="{909E8E84-426E-40dd-AFC4-6F175D3DCCD1}">
              <a14:hiddenFill xmlns="" xmlns:a14="http://schemas.microsoft.com/office/drawing/2010/main">
                <a:solidFill>
                  <a:srgbClr val="FFFFFF"/>
                </a:solidFill>
              </a14:hiddenFill>
            </a:ext>
          </a:extLst>
        </p:spPr>
        <p:txBody>
          <a:bodyPr vert="horz" lIns="0" tIns="0" rIns="0" bIns="0" rtlCol="0" anchor="ctr"/>
          <a:lstStyle/>
          <a:p>
            <a:fld id="{6C1B4212-6639-8548-8C9B-A6DCC9BCD392}" type="slidenum">
              <a:rPr lang="it-IT"/>
              <a:pPr/>
              <a:t>21</a:t>
            </a:fld>
            <a:endParaRPr lang="it-IT"/>
          </a:p>
        </p:txBody>
      </p:sp>
      <p:sp>
        <p:nvSpPr>
          <p:cNvPr id="6" name="Segnaposto piè di pagina 3"/>
          <p:cNvSpPr txBox="1">
            <a:spLocks/>
          </p:cNvSpPr>
          <p:nvPr/>
        </p:nvSpPr>
        <p:spPr>
          <a:xfrm rot="16200000">
            <a:off x="7739310" y="4201160"/>
            <a:ext cx="2367281" cy="365760"/>
          </a:xfrm>
          <a:prstGeom prst="rect">
            <a:avLst/>
          </a:prstGeom>
        </p:spPr>
        <p:txBody>
          <a:bodyPr vert="horz" lIns="91440" tIns="45720" rIns="91440" bIns="45720" rtlCol="0" anchor="ctr"/>
          <a:lstStyle>
            <a:defPPr>
              <a:defRPr lang="it-IT"/>
            </a:defPPr>
            <a:lvl1pPr marL="0" algn="r" defTabSz="457200" rtl="0" eaLnBrk="1" latinLnBrk="0" hangingPunct="1">
              <a:defRPr sz="12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it-IT"/>
              <a:t>Elena Gori</a:t>
            </a:r>
          </a:p>
        </p:txBody>
      </p:sp>
    </p:spTree>
    <p:extLst>
      <p:ext uri="{BB962C8B-B14F-4D97-AF65-F5344CB8AC3E}">
        <p14:creationId xmlns:p14="http://schemas.microsoft.com/office/powerpoint/2010/main" val="184547555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pPr>
              <a:defRPr/>
            </a:pPr>
            <a:r>
              <a:rPr lang="it-IT" dirty="0"/>
              <a:t>Il punto della situazione (2/2)</a:t>
            </a:r>
          </a:p>
        </p:txBody>
      </p:sp>
      <p:sp>
        <p:nvSpPr>
          <p:cNvPr id="46082" name="Segnaposto contenuto 2"/>
          <p:cNvSpPr>
            <a:spLocks noGrp="1"/>
          </p:cNvSpPr>
          <p:nvPr>
            <p:ph idx="1"/>
          </p:nvPr>
        </p:nvSpPr>
        <p:spPr/>
        <p:txBody>
          <a:bodyPr vert="horz" lIns="91440" tIns="45720" rIns="91440" bIns="45720" rtlCol="0">
            <a:normAutofit/>
          </a:bodyPr>
          <a:lstStyle/>
          <a:p>
            <a:endParaRPr lang="it-IT" dirty="0"/>
          </a:p>
          <a:p>
            <a:r>
              <a:rPr lang="it-IT" dirty="0" err="1"/>
              <a:t>Attualmente</a:t>
            </a:r>
            <a:r>
              <a:rPr lang="it-IT" dirty="0" err="1">
                <a:sym typeface="Wingdings" charset="0"/>
              </a:rPr>
              <a:t>evidenti</a:t>
            </a:r>
            <a:r>
              <a:rPr lang="it-IT" dirty="0">
                <a:sym typeface="Wingdings" charset="0"/>
              </a:rPr>
              <a:t> incertezze legate alla situazione politica occorre attendere</a:t>
            </a:r>
            <a:endParaRPr lang="it-IT" dirty="0"/>
          </a:p>
          <a:p>
            <a:endParaRPr lang="it-IT" dirty="0"/>
          </a:p>
        </p:txBody>
      </p:sp>
      <p:sp>
        <p:nvSpPr>
          <p:cNvPr id="46083" name="Segnaposto piè di pagina 3"/>
          <p:cNvSpPr>
            <a:spLocks noGrp="1"/>
          </p:cNvSpPr>
          <p:nvPr>
            <p:ph type="ftr" sz="quarter" idx="1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it-IT" sz="1200">
                <a:solidFill>
                  <a:schemeClr val="tx2"/>
                </a:solidFill>
              </a:rPr>
              <a:t>Elena Gori </a:t>
            </a:r>
          </a:p>
        </p:txBody>
      </p:sp>
      <p:sp>
        <p:nvSpPr>
          <p:cNvPr id="46084" name="Segnaposto numero diapositiva 4"/>
          <p:cNvSpPr>
            <a:spLocks noGrp="1"/>
          </p:cNvSpPr>
          <p:nvPr>
            <p:ph type="sldNum" sz="quarter" idx="12"/>
          </p:nvPr>
        </p:nvSpPr>
        <p:spPr bwMode="auto">
          <a:ln w="19050">
            <a:solidFill>
              <a:srgbClr val="FFFFFF"/>
            </a:solidFill>
          </a:ln>
          <a:extLst>
            <a:ext uri="{909E8E84-426E-40dd-AFC4-6F175D3DCCD1}">
              <a14:hiddenFill xmlns="" xmlns:a14="http://schemas.microsoft.com/office/drawing/2010/main">
                <a:solidFill>
                  <a:srgbClr val="FFFFFF"/>
                </a:solidFill>
              </a14:hiddenFill>
            </a:ext>
          </a:extLst>
        </p:spPr>
        <p:txBody>
          <a:bodyPr vert="horz" lIns="0" tIns="0" rIns="0" bIns="0" rtlCol="0" anchor="ctr"/>
          <a:lstStyle/>
          <a:p>
            <a:fld id="{F35FDBAA-6EA7-9C4B-9857-35BBC5A77492}" type="slidenum">
              <a:rPr lang="it-IT"/>
              <a:pPr/>
              <a:t>22</a:t>
            </a:fld>
            <a:endParaRPr lang="it-IT"/>
          </a:p>
        </p:txBody>
      </p:sp>
      <p:sp>
        <p:nvSpPr>
          <p:cNvPr id="6" name="Segnaposto piè di pagina 3"/>
          <p:cNvSpPr txBox="1">
            <a:spLocks/>
          </p:cNvSpPr>
          <p:nvPr/>
        </p:nvSpPr>
        <p:spPr>
          <a:xfrm rot="16200000">
            <a:off x="7739310" y="4201160"/>
            <a:ext cx="2367281" cy="365760"/>
          </a:xfrm>
          <a:prstGeom prst="rect">
            <a:avLst/>
          </a:prstGeom>
        </p:spPr>
        <p:txBody>
          <a:bodyPr vert="horz" lIns="91440" tIns="45720" rIns="91440" bIns="45720" rtlCol="0" anchor="ctr"/>
          <a:lstStyle>
            <a:defPPr>
              <a:defRPr lang="it-IT"/>
            </a:defPPr>
            <a:lvl1pPr marL="0" algn="r" defTabSz="457200" rtl="0" eaLnBrk="1" latinLnBrk="0" hangingPunct="1">
              <a:defRPr sz="12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it-IT"/>
              <a:t>Elena Gori</a:t>
            </a:r>
          </a:p>
        </p:txBody>
      </p:sp>
    </p:spTree>
    <p:extLst>
      <p:ext uri="{BB962C8B-B14F-4D97-AF65-F5344CB8AC3E}">
        <p14:creationId xmlns:p14="http://schemas.microsoft.com/office/powerpoint/2010/main" val="331829031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a:t>Chiudiamo quindi la parentesi sul sistema di finanziamento</a:t>
            </a:r>
            <a:r>
              <a:rPr lang="is-IS" dirty="0"/>
              <a:t>…..</a:t>
            </a:r>
            <a:endParaRPr lang="it-IT" dirty="0"/>
          </a:p>
        </p:txBody>
      </p:sp>
      <p:sp>
        <p:nvSpPr>
          <p:cNvPr id="3" name="Segnaposto contenuto 2"/>
          <p:cNvSpPr>
            <a:spLocks noGrp="1"/>
          </p:cNvSpPr>
          <p:nvPr>
            <p:ph idx="1"/>
          </p:nvPr>
        </p:nvSpPr>
        <p:spPr/>
        <p:txBody>
          <a:bodyPr/>
          <a:lstStyle/>
          <a:p>
            <a:r>
              <a:rPr lang="it-IT" dirty="0"/>
              <a:t>E torniamo al modello di programmazione degli enti locali ed al loro sistema di bilancio</a:t>
            </a:r>
            <a:r>
              <a:rPr lang="is-IS" dirty="0"/>
              <a:t>…....</a:t>
            </a:r>
            <a:r>
              <a:rPr lang="it-IT" dirty="0"/>
              <a:t> </a:t>
            </a:r>
          </a:p>
        </p:txBody>
      </p:sp>
      <p:sp>
        <p:nvSpPr>
          <p:cNvPr id="4" name="Segnaposto piè di pagina 3"/>
          <p:cNvSpPr>
            <a:spLocks noGrp="1"/>
          </p:cNvSpPr>
          <p:nvPr>
            <p:ph type="ftr" sz="quarter" idx="11"/>
          </p:nvPr>
        </p:nvSpPr>
        <p:spPr/>
        <p:txBody>
          <a:bodyPr/>
          <a:lstStyle/>
          <a:p>
            <a:r>
              <a:rPr lang="it-IT"/>
              <a:t>Elena Gori</a:t>
            </a:r>
          </a:p>
        </p:txBody>
      </p:sp>
      <p:sp>
        <p:nvSpPr>
          <p:cNvPr id="5" name="Segnaposto numero diapositiva 4"/>
          <p:cNvSpPr>
            <a:spLocks noGrp="1"/>
          </p:cNvSpPr>
          <p:nvPr>
            <p:ph type="sldNum" sz="quarter" idx="12"/>
          </p:nvPr>
        </p:nvSpPr>
        <p:spPr/>
        <p:txBody>
          <a:bodyPr/>
          <a:lstStyle/>
          <a:p>
            <a:fld id="{6F7AA945-76CB-D84C-9264-6FE1FA9D39BC}" type="slidenum">
              <a:rPr lang="it-IT" smtClean="0"/>
              <a:t>23</a:t>
            </a:fld>
            <a:endParaRPr lang="it-IT"/>
          </a:p>
        </p:txBody>
      </p:sp>
    </p:spTree>
    <p:extLst>
      <p:ext uri="{BB962C8B-B14F-4D97-AF65-F5344CB8AC3E}">
        <p14:creationId xmlns:p14="http://schemas.microsoft.com/office/powerpoint/2010/main" val="81668704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p:nvPr/>
        </p:nvSpPr>
        <p:spPr>
          <a:xfrm>
            <a:off x="3628644" y="498348"/>
            <a:ext cx="900684" cy="909827"/>
          </a:xfrm>
          <a:prstGeom prst="rect">
            <a:avLst/>
          </a:prstGeom>
          <a:blipFill>
            <a:blip r:embed="rId3" cstate="print"/>
            <a:stretch>
              <a:fillRect/>
            </a:stretch>
          </a:blipFill>
        </p:spPr>
        <p:txBody>
          <a:bodyPr wrap="square" lIns="0" tIns="0" rIns="0" bIns="0" rtlCol="0"/>
          <a:lstStyle/>
          <a:p>
            <a:endParaRPr/>
          </a:p>
        </p:txBody>
      </p:sp>
      <p:sp>
        <p:nvSpPr>
          <p:cNvPr id="5" name="object 5"/>
          <p:cNvSpPr txBox="1">
            <a:spLocks noGrp="1"/>
          </p:cNvSpPr>
          <p:nvPr>
            <p:ph type="title"/>
          </p:nvPr>
        </p:nvSpPr>
        <p:spPr>
          <a:xfrm>
            <a:off x="250952" y="244578"/>
            <a:ext cx="7620000" cy="1107996"/>
          </a:xfrm>
          <a:prstGeom prst="rect">
            <a:avLst/>
          </a:prstGeom>
        </p:spPr>
        <p:txBody>
          <a:bodyPr vert="horz" lIns="0" tIns="0" rIns="0" bIns="0" rtlCol="0" anchor="ctr">
            <a:noAutofit/>
          </a:bodyPr>
          <a:lstStyle/>
          <a:p>
            <a:pPr marL="123825">
              <a:tabLst>
                <a:tab pos="123825" algn="l"/>
                <a:tab pos="571500" algn="l"/>
                <a:tab pos="1020763" algn="l"/>
                <a:tab pos="1470025" algn="l"/>
                <a:tab pos="1919288" algn="l"/>
                <a:tab pos="2368550" algn="l"/>
                <a:tab pos="2817813" algn="l"/>
                <a:tab pos="3267075" algn="l"/>
                <a:tab pos="3716338" algn="l"/>
                <a:tab pos="4165600" algn="l"/>
                <a:tab pos="4614863" algn="l"/>
                <a:tab pos="5064125" algn="l"/>
                <a:tab pos="5513388" algn="l"/>
                <a:tab pos="5962650" algn="l"/>
                <a:tab pos="6411913" algn="l"/>
                <a:tab pos="6861175" algn="l"/>
                <a:tab pos="7310438" algn="l"/>
                <a:tab pos="7759700" algn="l"/>
                <a:tab pos="8208963" algn="l"/>
                <a:tab pos="8658225" algn="l"/>
                <a:tab pos="9107488" algn="l"/>
              </a:tabLst>
            </a:pPr>
            <a:r>
              <a:rPr sz="3600" dirty="0">
                <a:solidFill>
                  <a:srgbClr val="1782BF"/>
                </a:solidFill>
                <a:latin typeface="Cambria" charset="0"/>
                <a:cs typeface="+mj-cs"/>
              </a:rPr>
              <a:t>Il modello razionale e il ciclo della programmazione</a:t>
            </a:r>
          </a:p>
        </p:txBody>
      </p:sp>
      <p:sp>
        <p:nvSpPr>
          <p:cNvPr id="6" name="object 6"/>
          <p:cNvSpPr/>
          <p:nvPr/>
        </p:nvSpPr>
        <p:spPr>
          <a:xfrm>
            <a:off x="467537" y="1556766"/>
            <a:ext cx="1728470" cy="1477645"/>
          </a:xfrm>
          <a:custGeom>
            <a:avLst/>
            <a:gdLst/>
            <a:ahLst/>
            <a:cxnLst/>
            <a:rect l="l" t="t" r="r" b="b"/>
            <a:pathLst>
              <a:path w="1728470" h="1477645">
                <a:moveTo>
                  <a:pt x="0" y="1477390"/>
                </a:moveTo>
                <a:lnTo>
                  <a:pt x="1728216" y="1477390"/>
                </a:lnTo>
                <a:lnTo>
                  <a:pt x="1728216" y="0"/>
                </a:lnTo>
                <a:lnTo>
                  <a:pt x="0" y="0"/>
                </a:lnTo>
                <a:lnTo>
                  <a:pt x="0" y="1477390"/>
                </a:lnTo>
                <a:close/>
              </a:path>
            </a:pathLst>
          </a:custGeom>
          <a:ln w="9525">
            <a:solidFill>
              <a:srgbClr val="3E9EE3"/>
            </a:solidFill>
          </a:ln>
        </p:spPr>
        <p:txBody>
          <a:bodyPr wrap="square" lIns="0" tIns="0" rIns="0" bIns="0" rtlCol="0"/>
          <a:lstStyle/>
          <a:p>
            <a:endParaRPr/>
          </a:p>
        </p:txBody>
      </p:sp>
      <p:sp>
        <p:nvSpPr>
          <p:cNvPr id="7" name="object 7"/>
          <p:cNvSpPr txBox="1"/>
          <p:nvPr/>
        </p:nvSpPr>
        <p:spPr>
          <a:xfrm>
            <a:off x="654812" y="1626581"/>
            <a:ext cx="1352550" cy="1351915"/>
          </a:xfrm>
          <a:prstGeom prst="rect">
            <a:avLst/>
          </a:prstGeom>
        </p:spPr>
        <p:txBody>
          <a:bodyPr vert="horz" wrap="square" lIns="0" tIns="0" rIns="0" bIns="0" rtlCol="0">
            <a:spAutoFit/>
          </a:bodyPr>
          <a:lstStyle/>
          <a:p>
            <a:pPr marL="12700" marR="5080" indent="1270" algn="ctr">
              <a:lnSpc>
                <a:spcPct val="100000"/>
              </a:lnSpc>
            </a:pPr>
            <a:r>
              <a:rPr sz="1800" spc="-10" dirty="0">
                <a:latin typeface="Gill Sans MT"/>
                <a:cs typeface="Gill Sans MT"/>
              </a:rPr>
              <a:t>Analisi</a:t>
            </a:r>
            <a:r>
              <a:rPr sz="1800" spc="-20" dirty="0">
                <a:latin typeface="Gill Sans MT"/>
                <a:cs typeface="Gill Sans MT"/>
              </a:rPr>
              <a:t> </a:t>
            </a:r>
            <a:r>
              <a:rPr sz="1800" spc="-15" dirty="0">
                <a:latin typeface="Gill Sans MT"/>
                <a:cs typeface="Gill Sans MT"/>
              </a:rPr>
              <a:t>d</a:t>
            </a:r>
            <a:r>
              <a:rPr sz="1800" dirty="0">
                <a:latin typeface="Gill Sans MT"/>
                <a:cs typeface="Gill Sans MT"/>
              </a:rPr>
              <a:t>elle </a:t>
            </a:r>
            <a:r>
              <a:rPr sz="1800" spc="-10" dirty="0">
                <a:latin typeface="Gill Sans MT"/>
                <a:cs typeface="Gill Sans MT"/>
              </a:rPr>
              <a:t>caratteristi</a:t>
            </a:r>
            <a:r>
              <a:rPr sz="1800" spc="-5" dirty="0">
                <a:latin typeface="Gill Sans MT"/>
                <a:cs typeface="Gill Sans MT"/>
              </a:rPr>
              <a:t>c</a:t>
            </a:r>
            <a:r>
              <a:rPr sz="1800" dirty="0">
                <a:latin typeface="Gill Sans MT"/>
                <a:cs typeface="Gill Sans MT"/>
              </a:rPr>
              <a:t>he </a:t>
            </a:r>
            <a:r>
              <a:rPr sz="1800" spc="-15" dirty="0">
                <a:latin typeface="Gill Sans MT"/>
                <a:cs typeface="Gill Sans MT"/>
              </a:rPr>
              <a:t>d</a:t>
            </a:r>
            <a:r>
              <a:rPr sz="1800" dirty="0">
                <a:latin typeface="Gill Sans MT"/>
                <a:cs typeface="Gill Sans MT"/>
              </a:rPr>
              <a:t>el</a:t>
            </a:r>
            <a:r>
              <a:rPr sz="1800" spc="-5" dirty="0">
                <a:latin typeface="Gill Sans MT"/>
                <a:cs typeface="Gill Sans MT"/>
              </a:rPr>
              <a:t> </a:t>
            </a:r>
            <a:r>
              <a:rPr sz="1800" spc="-10" dirty="0">
                <a:latin typeface="Gill Sans MT"/>
                <a:cs typeface="Gill Sans MT"/>
              </a:rPr>
              <a:t>sistema econom</a:t>
            </a:r>
            <a:r>
              <a:rPr sz="1800" spc="-5" dirty="0">
                <a:latin typeface="Gill Sans MT"/>
                <a:cs typeface="Gill Sans MT"/>
              </a:rPr>
              <a:t>i</a:t>
            </a:r>
            <a:r>
              <a:rPr sz="1800" dirty="0">
                <a:latin typeface="Gill Sans MT"/>
                <a:cs typeface="Gill Sans MT"/>
              </a:rPr>
              <a:t>c</a:t>
            </a:r>
            <a:r>
              <a:rPr sz="1800" spc="-10" dirty="0">
                <a:latin typeface="Gill Sans MT"/>
                <a:cs typeface="Gill Sans MT"/>
              </a:rPr>
              <a:t>o</a:t>
            </a:r>
            <a:r>
              <a:rPr sz="1800" spc="-45" dirty="0">
                <a:latin typeface="Gill Sans MT"/>
                <a:cs typeface="Gill Sans MT"/>
              </a:rPr>
              <a:t> </a:t>
            </a:r>
            <a:r>
              <a:rPr sz="1800" dirty="0">
                <a:latin typeface="Gill Sans MT"/>
                <a:cs typeface="Gill Sans MT"/>
              </a:rPr>
              <a:t>e soc</a:t>
            </a:r>
            <a:r>
              <a:rPr sz="1800" spc="-5" dirty="0">
                <a:latin typeface="Gill Sans MT"/>
                <a:cs typeface="Gill Sans MT"/>
              </a:rPr>
              <a:t>iale</a:t>
            </a:r>
            <a:endParaRPr sz="1800">
              <a:latin typeface="Gill Sans MT"/>
              <a:cs typeface="Gill Sans MT"/>
            </a:endParaRPr>
          </a:p>
        </p:txBody>
      </p:sp>
      <p:sp>
        <p:nvSpPr>
          <p:cNvPr id="8" name="object 8"/>
          <p:cNvSpPr/>
          <p:nvPr/>
        </p:nvSpPr>
        <p:spPr>
          <a:xfrm>
            <a:off x="3419855" y="1556842"/>
            <a:ext cx="1728470" cy="1200785"/>
          </a:xfrm>
          <a:custGeom>
            <a:avLst/>
            <a:gdLst/>
            <a:ahLst/>
            <a:cxnLst/>
            <a:rect l="l" t="t" r="r" b="b"/>
            <a:pathLst>
              <a:path w="1728470" h="1200785">
                <a:moveTo>
                  <a:pt x="0" y="1200327"/>
                </a:moveTo>
                <a:lnTo>
                  <a:pt x="1728216" y="1200327"/>
                </a:lnTo>
                <a:lnTo>
                  <a:pt x="1728216" y="0"/>
                </a:lnTo>
                <a:lnTo>
                  <a:pt x="0" y="0"/>
                </a:lnTo>
                <a:lnTo>
                  <a:pt x="0" y="1200327"/>
                </a:lnTo>
                <a:close/>
              </a:path>
            </a:pathLst>
          </a:custGeom>
          <a:ln w="9525">
            <a:solidFill>
              <a:srgbClr val="3E9EE3"/>
            </a:solidFill>
          </a:ln>
        </p:spPr>
        <p:txBody>
          <a:bodyPr wrap="square" lIns="0" tIns="0" rIns="0" bIns="0" rtlCol="0"/>
          <a:lstStyle/>
          <a:p>
            <a:endParaRPr/>
          </a:p>
        </p:txBody>
      </p:sp>
      <p:sp>
        <p:nvSpPr>
          <p:cNvPr id="9" name="object 9"/>
          <p:cNvSpPr txBox="1"/>
          <p:nvPr/>
        </p:nvSpPr>
        <p:spPr>
          <a:xfrm>
            <a:off x="3542157" y="1626581"/>
            <a:ext cx="1483360" cy="1076960"/>
          </a:xfrm>
          <a:prstGeom prst="rect">
            <a:avLst/>
          </a:prstGeom>
        </p:spPr>
        <p:txBody>
          <a:bodyPr vert="horz" wrap="square" lIns="0" tIns="0" rIns="0" bIns="0" rtlCol="0">
            <a:spAutoFit/>
          </a:bodyPr>
          <a:lstStyle/>
          <a:p>
            <a:pPr marL="12700" marR="5080" algn="ctr">
              <a:lnSpc>
                <a:spcPct val="100000"/>
              </a:lnSpc>
            </a:pPr>
            <a:r>
              <a:rPr sz="1800" dirty="0">
                <a:latin typeface="Gill Sans MT"/>
                <a:cs typeface="Gill Sans MT"/>
              </a:rPr>
              <a:t>L</a:t>
            </a:r>
            <a:r>
              <a:rPr sz="1800" spc="-5" dirty="0">
                <a:latin typeface="Gill Sans MT"/>
                <a:cs typeface="Gill Sans MT"/>
              </a:rPr>
              <a:t>i</a:t>
            </a:r>
            <a:r>
              <a:rPr sz="1800" spc="-35" dirty="0">
                <a:latin typeface="Gill Sans MT"/>
                <a:cs typeface="Gill Sans MT"/>
              </a:rPr>
              <a:t>v</a:t>
            </a:r>
            <a:r>
              <a:rPr sz="1800" dirty="0">
                <a:latin typeface="Gill Sans MT"/>
                <a:cs typeface="Gill Sans MT"/>
              </a:rPr>
              <a:t>ell</a:t>
            </a:r>
            <a:r>
              <a:rPr sz="1800" spc="-10" dirty="0">
                <a:latin typeface="Gill Sans MT"/>
                <a:cs typeface="Gill Sans MT"/>
              </a:rPr>
              <a:t>o</a:t>
            </a:r>
            <a:r>
              <a:rPr sz="1800" spc="-20" dirty="0">
                <a:latin typeface="Gill Sans MT"/>
                <a:cs typeface="Gill Sans MT"/>
              </a:rPr>
              <a:t> </a:t>
            </a:r>
            <a:r>
              <a:rPr sz="1800" spc="-10" dirty="0">
                <a:latin typeface="Gill Sans MT"/>
                <a:cs typeface="Gill Sans MT"/>
              </a:rPr>
              <a:t>atteso</a:t>
            </a:r>
            <a:r>
              <a:rPr sz="1800" spc="-20" dirty="0">
                <a:latin typeface="Gill Sans MT"/>
                <a:cs typeface="Gill Sans MT"/>
              </a:rPr>
              <a:t> </a:t>
            </a:r>
            <a:r>
              <a:rPr sz="1800" spc="-15" dirty="0">
                <a:latin typeface="Gill Sans MT"/>
                <a:cs typeface="Gill Sans MT"/>
              </a:rPr>
              <a:t>d</a:t>
            </a:r>
            <a:r>
              <a:rPr sz="1800" dirty="0">
                <a:latin typeface="Gill Sans MT"/>
                <a:cs typeface="Gill Sans MT"/>
              </a:rPr>
              <a:t>i “</a:t>
            </a:r>
            <a:r>
              <a:rPr sz="1800" spc="-10" dirty="0">
                <a:latin typeface="Gill Sans MT"/>
                <a:cs typeface="Gill Sans MT"/>
              </a:rPr>
              <a:t>d</a:t>
            </a:r>
            <a:r>
              <a:rPr sz="1800" dirty="0">
                <a:latin typeface="Gill Sans MT"/>
                <a:cs typeface="Gill Sans MT"/>
              </a:rPr>
              <a:t>o</a:t>
            </a:r>
            <a:r>
              <a:rPr sz="1800" spc="5" dirty="0">
                <a:latin typeface="Gill Sans MT"/>
                <a:cs typeface="Gill Sans MT"/>
              </a:rPr>
              <a:t>m</a:t>
            </a:r>
            <a:r>
              <a:rPr sz="1800" dirty="0">
                <a:latin typeface="Gill Sans MT"/>
                <a:cs typeface="Gill Sans MT"/>
              </a:rPr>
              <a:t>an</a:t>
            </a:r>
            <a:r>
              <a:rPr sz="1800" spc="-10" dirty="0">
                <a:latin typeface="Gill Sans MT"/>
                <a:cs typeface="Gill Sans MT"/>
              </a:rPr>
              <a:t>d</a:t>
            </a:r>
            <a:r>
              <a:rPr sz="1800" dirty="0">
                <a:latin typeface="Gill Sans MT"/>
                <a:cs typeface="Gill Sans MT"/>
              </a:rPr>
              <a:t>a”</a:t>
            </a:r>
            <a:r>
              <a:rPr sz="1800" spc="-45" dirty="0">
                <a:latin typeface="Gill Sans MT"/>
                <a:cs typeface="Gill Sans MT"/>
              </a:rPr>
              <a:t> </a:t>
            </a:r>
            <a:r>
              <a:rPr sz="1800" spc="-10" dirty="0">
                <a:latin typeface="Gill Sans MT"/>
                <a:cs typeface="Gill Sans MT"/>
              </a:rPr>
              <a:t>d</a:t>
            </a:r>
            <a:r>
              <a:rPr sz="1800" dirty="0">
                <a:latin typeface="Gill Sans MT"/>
                <a:cs typeface="Gill Sans MT"/>
              </a:rPr>
              <a:t>i </a:t>
            </a:r>
            <a:r>
              <a:rPr sz="1800" spc="-5" dirty="0">
                <a:latin typeface="Gill Sans MT"/>
                <a:cs typeface="Gill Sans MT"/>
              </a:rPr>
              <a:t>inte</a:t>
            </a:r>
            <a:r>
              <a:rPr sz="1800" spc="45" dirty="0">
                <a:latin typeface="Gill Sans MT"/>
                <a:cs typeface="Gill Sans MT"/>
              </a:rPr>
              <a:t>r</a:t>
            </a:r>
            <a:r>
              <a:rPr sz="1800" spc="-45" dirty="0">
                <a:latin typeface="Gill Sans MT"/>
                <a:cs typeface="Gill Sans MT"/>
              </a:rPr>
              <a:t>v</a:t>
            </a:r>
            <a:r>
              <a:rPr sz="1800" spc="-10" dirty="0">
                <a:latin typeface="Gill Sans MT"/>
                <a:cs typeface="Gill Sans MT"/>
              </a:rPr>
              <a:t>ento</a:t>
            </a:r>
            <a:r>
              <a:rPr sz="1800" spc="-5" dirty="0">
                <a:latin typeface="Gill Sans MT"/>
                <a:cs typeface="Gill Sans MT"/>
              </a:rPr>
              <a:t> </a:t>
            </a:r>
            <a:r>
              <a:rPr sz="1800" dirty="0">
                <a:latin typeface="Gill Sans MT"/>
                <a:cs typeface="Gill Sans MT"/>
              </a:rPr>
              <a:t>pubblic</a:t>
            </a:r>
            <a:r>
              <a:rPr sz="1800" spc="-10" dirty="0">
                <a:latin typeface="Gill Sans MT"/>
                <a:cs typeface="Gill Sans MT"/>
              </a:rPr>
              <a:t>o</a:t>
            </a:r>
            <a:endParaRPr sz="1800">
              <a:latin typeface="Gill Sans MT"/>
              <a:cs typeface="Gill Sans MT"/>
            </a:endParaRPr>
          </a:p>
        </p:txBody>
      </p:sp>
      <p:sp>
        <p:nvSpPr>
          <p:cNvPr id="10" name="object 10"/>
          <p:cNvSpPr/>
          <p:nvPr/>
        </p:nvSpPr>
        <p:spPr>
          <a:xfrm>
            <a:off x="6660260" y="1556854"/>
            <a:ext cx="1728470" cy="923925"/>
          </a:xfrm>
          <a:custGeom>
            <a:avLst/>
            <a:gdLst/>
            <a:ahLst/>
            <a:cxnLst/>
            <a:rect l="l" t="t" r="r" b="b"/>
            <a:pathLst>
              <a:path w="1728470" h="923925">
                <a:moveTo>
                  <a:pt x="0" y="923328"/>
                </a:moveTo>
                <a:lnTo>
                  <a:pt x="1728216" y="923328"/>
                </a:lnTo>
                <a:lnTo>
                  <a:pt x="1728216" y="0"/>
                </a:lnTo>
                <a:lnTo>
                  <a:pt x="0" y="0"/>
                </a:lnTo>
                <a:lnTo>
                  <a:pt x="0" y="923328"/>
                </a:lnTo>
                <a:close/>
              </a:path>
            </a:pathLst>
          </a:custGeom>
          <a:ln w="9525">
            <a:solidFill>
              <a:srgbClr val="3E9EE3"/>
            </a:solidFill>
          </a:ln>
        </p:spPr>
        <p:txBody>
          <a:bodyPr wrap="square" lIns="0" tIns="0" rIns="0" bIns="0" rtlCol="0"/>
          <a:lstStyle/>
          <a:p>
            <a:endParaRPr/>
          </a:p>
        </p:txBody>
      </p:sp>
      <p:sp>
        <p:nvSpPr>
          <p:cNvPr id="11" name="object 11"/>
          <p:cNvSpPr txBox="1"/>
          <p:nvPr/>
        </p:nvSpPr>
        <p:spPr>
          <a:xfrm>
            <a:off x="6830314" y="1626581"/>
            <a:ext cx="1388745" cy="802640"/>
          </a:xfrm>
          <a:prstGeom prst="rect">
            <a:avLst/>
          </a:prstGeom>
        </p:spPr>
        <p:txBody>
          <a:bodyPr vert="horz" wrap="square" lIns="0" tIns="0" rIns="0" bIns="0" rtlCol="0">
            <a:spAutoFit/>
          </a:bodyPr>
          <a:lstStyle/>
          <a:p>
            <a:pPr marL="12700" marR="5080" algn="ctr">
              <a:lnSpc>
                <a:spcPct val="100000"/>
              </a:lnSpc>
            </a:pPr>
            <a:r>
              <a:rPr sz="1800" spc="-10" dirty="0">
                <a:latin typeface="Gill Sans MT"/>
                <a:cs typeface="Gill Sans MT"/>
              </a:rPr>
              <a:t>O</a:t>
            </a:r>
            <a:r>
              <a:rPr sz="1800" dirty="0">
                <a:latin typeface="Gill Sans MT"/>
                <a:cs typeface="Gill Sans MT"/>
              </a:rPr>
              <a:t>biettivi:</a:t>
            </a:r>
            <a:r>
              <a:rPr sz="1800" spc="-180" dirty="0">
                <a:latin typeface="Gill Sans MT"/>
                <a:cs typeface="Gill Sans MT"/>
              </a:rPr>
              <a:t> </a:t>
            </a:r>
            <a:r>
              <a:rPr sz="1800" dirty="0">
                <a:latin typeface="Gill Sans MT"/>
                <a:cs typeface="Gill Sans MT"/>
              </a:rPr>
              <a:t>l</a:t>
            </a:r>
            <a:r>
              <a:rPr sz="1800" spc="-5" dirty="0">
                <a:latin typeface="Gill Sans MT"/>
                <a:cs typeface="Gill Sans MT"/>
              </a:rPr>
              <a:t>i</a:t>
            </a:r>
            <a:r>
              <a:rPr sz="1800" spc="-35" dirty="0">
                <a:latin typeface="Gill Sans MT"/>
                <a:cs typeface="Gill Sans MT"/>
              </a:rPr>
              <a:t>v</a:t>
            </a:r>
            <a:r>
              <a:rPr sz="1800" dirty="0">
                <a:latin typeface="Gill Sans MT"/>
                <a:cs typeface="Gill Sans MT"/>
              </a:rPr>
              <a:t>elli </a:t>
            </a:r>
            <a:r>
              <a:rPr sz="1800" spc="-15" dirty="0">
                <a:latin typeface="Gill Sans MT"/>
                <a:cs typeface="Gill Sans MT"/>
              </a:rPr>
              <a:t>d</a:t>
            </a:r>
            <a:r>
              <a:rPr sz="1800" dirty="0">
                <a:latin typeface="Gill Sans MT"/>
                <a:cs typeface="Gill Sans MT"/>
              </a:rPr>
              <a:t>i</a:t>
            </a:r>
            <a:r>
              <a:rPr sz="1800" spc="-10" dirty="0">
                <a:latin typeface="Gill Sans MT"/>
                <a:cs typeface="Gill Sans MT"/>
              </a:rPr>
              <a:t> risposta</a:t>
            </a:r>
            <a:r>
              <a:rPr sz="1800" spc="-5" dirty="0">
                <a:latin typeface="Gill Sans MT"/>
                <a:cs typeface="Gill Sans MT"/>
              </a:rPr>
              <a:t> </a:t>
            </a:r>
            <a:r>
              <a:rPr sz="1800" spc="-15" dirty="0">
                <a:latin typeface="Gill Sans MT"/>
                <a:cs typeface="Gill Sans MT"/>
              </a:rPr>
              <a:t>d</a:t>
            </a:r>
            <a:r>
              <a:rPr sz="1800" dirty="0">
                <a:latin typeface="Gill Sans MT"/>
                <a:cs typeface="Gill Sans MT"/>
              </a:rPr>
              <a:t>es</a:t>
            </a:r>
            <a:r>
              <a:rPr sz="1800" spc="5" dirty="0">
                <a:latin typeface="Gill Sans MT"/>
                <a:cs typeface="Gill Sans MT"/>
              </a:rPr>
              <a:t>i</a:t>
            </a:r>
            <a:r>
              <a:rPr sz="1800" spc="-15" dirty="0">
                <a:latin typeface="Gill Sans MT"/>
                <a:cs typeface="Gill Sans MT"/>
              </a:rPr>
              <a:t>d</a:t>
            </a:r>
            <a:r>
              <a:rPr sz="1800" dirty="0">
                <a:latin typeface="Gill Sans MT"/>
                <a:cs typeface="Gill Sans MT"/>
              </a:rPr>
              <a:t>erati</a:t>
            </a:r>
            <a:endParaRPr sz="1800">
              <a:latin typeface="Gill Sans MT"/>
              <a:cs typeface="Gill Sans MT"/>
            </a:endParaRPr>
          </a:p>
        </p:txBody>
      </p:sp>
      <p:sp>
        <p:nvSpPr>
          <p:cNvPr id="12" name="object 12"/>
          <p:cNvSpPr/>
          <p:nvPr/>
        </p:nvSpPr>
        <p:spPr>
          <a:xfrm>
            <a:off x="683564" y="5157190"/>
            <a:ext cx="1728470" cy="1200785"/>
          </a:xfrm>
          <a:custGeom>
            <a:avLst/>
            <a:gdLst/>
            <a:ahLst/>
            <a:cxnLst/>
            <a:rect l="l" t="t" r="r" b="b"/>
            <a:pathLst>
              <a:path w="1728470" h="1200785">
                <a:moveTo>
                  <a:pt x="0" y="1200327"/>
                </a:moveTo>
                <a:lnTo>
                  <a:pt x="1728215" y="1200327"/>
                </a:lnTo>
                <a:lnTo>
                  <a:pt x="1728215" y="0"/>
                </a:lnTo>
                <a:lnTo>
                  <a:pt x="0" y="0"/>
                </a:lnTo>
                <a:lnTo>
                  <a:pt x="0" y="1200327"/>
                </a:lnTo>
                <a:close/>
              </a:path>
            </a:pathLst>
          </a:custGeom>
          <a:ln w="9525">
            <a:solidFill>
              <a:srgbClr val="3E9EE3"/>
            </a:solidFill>
          </a:ln>
        </p:spPr>
        <p:txBody>
          <a:bodyPr wrap="square" lIns="0" tIns="0" rIns="0" bIns="0" rtlCol="0"/>
          <a:lstStyle/>
          <a:p>
            <a:endParaRPr/>
          </a:p>
        </p:txBody>
      </p:sp>
      <p:sp>
        <p:nvSpPr>
          <p:cNvPr id="13" name="object 13"/>
          <p:cNvSpPr txBox="1"/>
          <p:nvPr/>
        </p:nvSpPr>
        <p:spPr>
          <a:xfrm>
            <a:off x="774903" y="5227549"/>
            <a:ext cx="1544955" cy="1077595"/>
          </a:xfrm>
          <a:prstGeom prst="rect">
            <a:avLst/>
          </a:prstGeom>
        </p:spPr>
        <p:txBody>
          <a:bodyPr vert="horz" wrap="square" lIns="0" tIns="0" rIns="0" bIns="0" rtlCol="0">
            <a:spAutoFit/>
          </a:bodyPr>
          <a:lstStyle/>
          <a:p>
            <a:pPr marL="12065" marR="5080" algn="ctr">
              <a:lnSpc>
                <a:spcPct val="100000"/>
              </a:lnSpc>
            </a:pPr>
            <a:r>
              <a:rPr sz="1800" dirty="0">
                <a:latin typeface="Gill Sans MT"/>
                <a:cs typeface="Gill Sans MT"/>
              </a:rPr>
              <a:t>Effetto</a:t>
            </a:r>
            <a:r>
              <a:rPr sz="1800" spc="-50" dirty="0">
                <a:latin typeface="Gill Sans MT"/>
                <a:cs typeface="Gill Sans MT"/>
              </a:rPr>
              <a:t> </a:t>
            </a:r>
            <a:r>
              <a:rPr sz="1800" dirty="0">
                <a:latin typeface="Gill Sans MT"/>
                <a:cs typeface="Gill Sans MT"/>
              </a:rPr>
              <a:t>sul</a:t>
            </a:r>
            <a:r>
              <a:rPr sz="1800" spc="-5" dirty="0">
                <a:latin typeface="Gill Sans MT"/>
                <a:cs typeface="Gill Sans MT"/>
              </a:rPr>
              <a:t> </a:t>
            </a:r>
            <a:r>
              <a:rPr sz="1800" dirty="0">
                <a:latin typeface="Gill Sans MT"/>
                <a:cs typeface="Gill Sans MT"/>
              </a:rPr>
              <a:t>gra</a:t>
            </a:r>
            <a:r>
              <a:rPr sz="1800" spc="-15" dirty="0">
                <a:latin typeface="Gill Sans MT"/>
                <a:cs typeface="Gill Sans MT"/>
              </a:rPr>
              <a:t>d</a:t>
            </a:r>
            <a:r>
              <a:rPr sz="1800" dirty="0">
                <a:latin typeface="Gill Sans MT"/>
                <a:cs typeface="Gill Sans MT"/>
              </a:rPr>
              <a:t>o </a:t>
            </a:r>
            <a:r>
              <a:rPr sz="1800" spc="-15" dirty="0">
                <a:latin typeface="Gill Sans MT"/>
                <a:cs typeface="Gill Sans MT"/>
              </a:rPr>
              <a:t>d</a:t>
            </a:r>
            <a:r>
              <a:rPr sz="1800" dirty="0">
                <a:latin typeface="Gill Sans MT"/>
                <a:cs typeface="Gill Sans MT"/>
              </a:rPr>
              <a:t>i </a:t>
            </a:r>
            <a:r>
              <a:rPr sz="1800" spc="-10" dirty="0">
                <a:latin typeface="Gill Sans MT"/>
                <a:cs typeface="Gill Sans MT"/>
              </a:rPr>
              <a:t>so</a:t>
            </a:r>
            <a:r>
              <a:rPr sz="1800" spc="-30" dirty="0">
                <a:latin typeface="Gill Sans MT"/>
                <a:cs typeface="Gill Sans MT"/>
              </a:rPr>
              <a:t>d</a:t>
            </a:r>
            <a:r>
              <a:rPr sz="1800" spc="-15" dirty="0">
                <a:latin typeface="Gill Sans MT"/>
                <a:cs typeface="Gill Sans MT"/>
              </a:rPr>
              <a:t>d</a:t>
            </a:r>
            <a:r>
              <a:rPr sz="1800" spc="-5" dirty="0">
                <a:latin typeface="Gill Sans MT"/>
                <a:cs typeface="Gill Sans MT"/>
              </a:rPr>
              <a:t>is</a:t>
            </a:r>
            <a:r>
              <a:rPr sz="1800" spc="5" dirty="0">
                <a:latin typeface="Gill Sans MT"/>
                <a:cs typeface="Gill Sans MT"/>
              </a:rPr>
              <a:t>f</a:t>
            </a:r>
            <a:r>
              <a:rPr sz="1800" spc="-10" dirty="0">
                <a:latin typeface="Gill Sans MT"/>
                <a:cs typeface="Gill Sans MT"/>
              </a:rPr>
              <a:t>a</a:t>
            </a:r>
            <a:r>
              <a:rPr sz="1800" spc="-20" dirty="0">
                <a:latin typeface="Gill Sans MT"/>
                <a:cs typeface="Gill Sans MT"/>
              </a:rPr>
              <a:t>c</a:t>
            </a:r>
            <a:r>
              <a:rPr sz="1800" spc="-5" dirty="0">
                <a:latin typeface="Gill Sans MT"/>
                <a:cs typeface="Gill Sans MT"/>
              </a:rPr>
              <a:t>i</a:t>
            </a:r>
            <a:r>
              <a:rPr sz="1800" dirty="0">
                <a:latin typeface="Gill Sans MT"/>
                <a:cs typeface="Gill Sans MT"/>
              </a:rPr>
              <a:t>m</a:t>
            </a:r>
            <a:r>
              <a:rPr sz="1800" spc="-10" dirty="0">
                <a:latin typeface="Gill Sans MT"/>
                <a:cs typeface="Gill Sans MT"/>
              </a:rPr>
              <a:t>ento</a:t>
            </a:r>
            <a:r>
              <a:rPr sz="1800" spc="-5" dirty="0">
                <a:latin typeface="Gill Sans MT"/>
                <a:cs typeface="Gill Sans MT"/>
              </a:rPr>
              <a:t> </a:t>
            </a:r>
            <a:r>
              <a:rPr sz="1800" spc="-15" dirty="0">
                <a:latin typeface="Gill Sans MT"/>
                <a:cs typeface="Gill Sans MT"/>
              </a:rPr>
              <a:t>d</a:t>
            </a:r>
            <a:r>
              <a:rPr sz="1800" dirty="0">
                <a:latin typeface="Gill Sans MT"/>
                <a:cs typeface="Gill Sans MT"/>
              </a:rPr>
              <a:t>ei</a:t>
            </a:r>
            <a:r>
              <a:rPr sz="1800" spc="-5" dirty="0">
                <a:latin typeface="Gill Sans MT"/>
                <a:cs typeface="Gill Sans MT"/>
              </a:rPr>
              <a:t> </a:t>
            </a:r>
            <a:r>
              <a:rPr sz="1800" spc="-10" dirty="0">
                <a:latin typeface="Gill Sans MT"/>
                <a:cs typeface="Gill Sans MT"/>
              </a:rPr>
              <a:t>bisogni</a:t>
            </a:r>
            <a:endParaRPr sz="1800">
              <a:latin typeface="Gill Sans MT"/>
              <a:cs typeface="Gill Sans MT"/>
            </a:endParaRPr>
          </a:p>
        </p:txBody>
      </p:sp>
      <p:sp>
        <p:nvSpPr>
          <p:cNvPr id="14" name="object 14"/>
          <p:cNvSpPr/>
          <p:nvPr/>
        </p:nvSpPr>
        <p:spPr>
          <a:xfrm>
            <a:off x="2699766" y="5157190"/>
            <a:ext cx="1728470" cy="923925"/>
          </a:xfrm>
          <a:custGeom>
            <a:avLst/>
            <a:gdLst/>
            <a:ahLst/>
            <a:cxnLst/>
            <a:rect l="l" t="t" r="r" b="b"/>
            <a:pathLst>
              <a:path w="1728470" h="923925">
                <a:moveTo>
                  <a:pt x="0" y="923328"/>
                </a:moveTo>
                <a:lnTo>
                  <a:pt x="1728216" y="923328"/>
                </a:lnTo>
                <a:lnTo>
                  <a:pt x="1728216" y="0"/>
                </a:lnTo>
                <a:lnTo>
                  <a:pt x="0" y="0"/>
                </a:lnTo>
                <a:lnTo>
                  <a:pt x="0" y="923328"/>
                </a:lnTo>
                <a:close/>
              </a:path>
            </a:pathLst>
          </a:custGeom>
          <a:ln w="9525">
            <a:solidFill>
              <a:srgbClr val="3E9EE3"/>
            </a:solidFill>
          </a:ln>
        </p:spPr>
        <p:txBody>
          <a:bodyPr wrap="square" lIns="0" tIns="0" rIns="0" bIns="0" rtlCol="0"/>
          <a:lstStyle/>
          <a:p>
            <a:endParaRPr/>
          </a:p>
        </p:txBody>
      </p:sp>
      <p:sp>
        <p:nvSpPr>
          <p:cNvPr id="15" name="object 15"/>
          <p:cNvSpPr txBox="1"/>
          <p:nvPr/>
        </p:nvSpPr>
        <p:spPr>
          <a:xfrm>
            <a:off x="2881376" y="5227549"/>
            <a:ext cx="1363980" cy="803275"/>
          </a:xfrm>
          <a:prstGeom prst="rect">
            <a:avLst/>
          </a:prstGeom>
        </p:spPr>
        <p:txBody>
          <a:bodyPr vert="horz" wrap="square" lIns="0" tIns="0" rIns="0" bIns="0" rtlCol="0">
            <a:spAutoFit/>
          </a:bodyPr>
          <a:lstStyle/>
          <a:p>
            <a:pPr marL="12700" marR="5080" indent="1905" algn="ctr">
              <a:lnSpc>
                <a:spcPct val="100000"/>
              </a:lnSpc>
            </a:pPr>
            <a:r>
              <a:rPr sz="1800" spc="-5" dirty="0">
                <a:latin typeface="Gill Sans MT"/>
                <a:cs typeface="Gill Sans MT"/>
              </a:rPr>
              <a:t>L</a:t>
            </a:r>
            <a:r>
              <a:rPr sz="1800" dirty="0">
                <a:latin typeface="Gill Sans MT"/>
                <a:cs typeface="Gill Sans MT"/>
              </a:rPr>
              <a:t>i</a:t>
            </a:r>
            <a:r>
              <a:rPr sz="1800" spc="-35" dirty="0">
                <a:latin typeface="Gill Sans MT"/>
                <a:cs typeface="Gill Sans MT"/>
              </a:rPr>
              <a:t>v</a:t>
            </a:r>
            <a:r>
              <a:rPr sz="1800" dirty="0">
                <a:latin typeface="Gill Sans MT"/>
                <a:cs typeface="Gill Sans MT"/>
              </a:rPr>
              <a:t>ello</a:t>
            </a:r>
            <a:r>
              <a:rPr sz="1800" spc="-20" dirty="0">
                <a:latin typeface="Gill Sans MT"/>
                <a:cs typeface="Gill Sans MT"/>
              </a:rPr>
              <a:t> </a:t>
            </a:r>
            <a:r>
              <a:rPr sz="1800" spc="-10" dirty="0">
                <a:latin typeface="Gill Sans MT"/>
                <a:cs typeface="Gill Sans MT"/>
              </a:rPr>
              <a:t>d</a:t>
            </a:r>
            <a:r>
              <a:rPr sz="1800" dirty="0">
                <a:latin typeface="Gill Sans MT"/>
                <a:cs typeface="Gill Sans MT"/>
              </a:rPr>
              <a:t>i </a:t>
            </a:r>
            <a:r>
              <a:rPr sz="1800" spc="-10" dirty="0">
                <a:latin typeface="Gill Sans MT"/>
                <a:cs typeface="Gill Sans MT"/>
              </a:rPr>
              <a:t>p</a:t>
            </a:r>
            <a:r>
              <a:rPr sz="1800" spc="-55" dirty="0">
                <a:latin typeface="Gill Sans MT"/>
                <a:cs typeface="Gill Sans MT"/>
              </a:rPr>
              <a:t>r</a:t>
            </a:r>
            <a:r>
              <a:rPr sz="1800" spc="-10" dirty="0">
                <a:latin typeface="Gill Sans MT"/>
                <a:cs typeface="Gill Sans MT"/>
              </a:rPr>
              <a:t>estazioni</a:t>
            </a:r>
            <a:r>
              <a:rPr sz="1800" spc="-35" dirty="0">
                <a:latin typeface="Gill Sans MT"/>
                <a:cs typeface="Gill Sans MT"/>
              </a:rPr>
              <a:t> </a:t>
            </a:r>
            <a:r>
              <a:rPr sz="1800" dirty="0">
                <a:latin typeface="Gill Sans MT"/>
                <a:cs typeface="Gill Sans MT"/>
              </a:rPr>
              <a:t>e </a:t>
            </a:r>
            <a:r>
              <a:rPr sz="1800" spc="-10" dirty="0">
                <a:latin typeface="Gill Sans MT"/>
                <a:cs typeface="Gill Sans MT"/>
              </a:rPr>
              <a:t>se</a:t>
            </a:r>
            <a:r>
              <a:rPr sz="1800" spc="30" dirty="0">
                <a:latin typeface="Gill Sans MT"/>
                <a:cs typeface="Gill Sans MT"/>
              </a:rPr>
              <a:t>r</a:t>
            </a:r>
            <a:r>
              <a:rPr sz="1800" dirty="0">
                <a:latin typeface="Gill Sans MT"/>
                <a:cs typeface="Gill Sans MT"/>
              </a:rPr>
              <a:t>vizi</a:t>
            </a:r>
            <a:r>
              <a:rPr sz="1800" spc="-15" dirty="0">
                <a:latin typeface="Gill Sans MT"/>
                <a:cs typeface="Gill Sans MT"/>
              </a:rPr>
              <a:t> </a:t>
            </a:r>
            <a:r>
              <a:rPr sz="1800" dirty="0">
                <a:latin typeface="Gill Sans MT"/>
                <a:cs typeface="Gill Sans MT"/>
              </a:rPr>
              <a:t>e</a:t>
            </a:r>
            <a:r>
              <a:rPr sz="1800" spc="5" dirty="0">
                <a:latin typeface="Gill Sans MT"/>
                <a:cs typeface="Gill Sans MT"/>
              </a:rPr>
              <a:t>f</a:t>
            </a:r>
            <a:r>
              <a:rPr sz="1800" spc="-10" dirty="0">
                <a:latin typeface="Gill Sans MT"/>
                <a:cs typeface="Gill Sans MT"/>
              </a:rPr>
              <a:t>f</a:t>
            </a:r>
            <a:r>
              <a:rPr sz="1800" dirty="0">
                <a:latin typeface="Gill Sans MT"/>
                <a:cs typeface="Gill Sans MT"/>
              </a:rPr>
              <a:t>etti</a:t>
            </a:r>
            <a:r>
              <a:rPr sz="1800" spc="5" dirty="0">
                <a:latin typeface="Gill Sans MT"/>
                <a:cs typeface="Gill Sans MT"/>
              </a:rPr>
              <a:t>v</a:t>
            </a:r>
            <a:r>
              <a:rPr sz="1800" dirty="0">
                <a:latin typeface="Gill Sans MT"/>
                <a:cs typeface="Gill Sans MT"/>
              </a:rPr>
              <a:t>i</a:t>
            </a:r>
            <a:endParaRPr sz="1800">
              <a:latin typeface="Gill Sans MT"/>
              <a:cs typeface="Gill Sans MT"/>
            </a:endParaRPr>
          </a:p>
        </p:txBody>
      </p:sp>
      <p:sp>
        <p:nvSpPr>
          <p:cNvPr id="16" name="object 16"/>
          <p:cNvSpPr/>
          <p:nvPr/>
        </p:nvSpPr>
        <p:spPr>
          <a:xfrm>
            <a:off x="4788027" y="5157190"/>
            <a:ext cx="1728470" cy="923925"/>
          </a:xfrm>
          <a:custGeom>
            <a:avLst/>
            <a:gdLst/>
            <a:ahLst/>
            <a:cxnLst/>
            <a:rect l="l" t="t" r="r" b="b"/>
            <a:pathLst>
              <a:path w="1728470" h="923925">
                <a:moveTo>
                  <a:pt x="0" y="923328"/>
                </a:moveTo>
                <a:lnTo>
                  <a:pt x="1728216" y="923328"/>
                </a:lnTo>
                <a:lnTo>
                  <a:pt x="1728216" y="0"/>
                </a:lnTo>
                <a:lnTo>
                  <a:pt x="0" y="0"/>
                </a:lnTo>
                <a:lnTo>
                  <a:pt x="0" y="923328"/>
                </a:lnTo>
                <a:close/>
              </a:path>
            </a:pathLst>
          </a:custGeom>
          <a:ln w="9525">
            <a:solidFill>
              <a:srgbClr val="3E9EE3"/>
            </a:solidFill>
          </a:ln>
        </p:spPr>
        <p:txBody>
          <a:bodyPr wrap="square" lIns="0" tIns="0" rIns="0" bIns="0" rtlCol="0"/>
          <a:lstStyle/>
          <a:p>
            <a:endParaRPr/>
          </a:p>
        </p:txBody>
      </p:sp>
      <p:sp>
        <p:nvSpPr>
          <p:cNvPr id="17" name="object 17"/>
          <p:cNvSpPr txBox="1"/>
          <p:nvPr/>
        </p:nvSpPr>
        <p:spPr>
          <a:xfrm>
            <a:off x="4927219" y="5227549"/>
            <a:ext cx="1450975" cy="803275"/>
          </a:xfrm>
          <a:prstGeom prst="rect">
            <a:avLst/>
          </a:prstGeom>
        </p:spPr>
        <p:txBody>
          <a:bodyPr vert="horz" wrap="square" lIns="0" tIns="0" rIns="0" bIns="0" rtlCol="0">
            <a:spAutoFit/>
          </a:bodyPr>
          <a:lstStyle/>
          <a:p>
            <a:pPr marL="12065" marR="5080" indent="635" algn="ctr">
              <a:lnSpc>
                <a:spcPct val="100000"/>
              </a:lnSpc>
            </a:pPr>
            <a:r>
              <a:rPr sz="1800" dirty="0">
                <a:latin typeface="Gill Sans MT"/>
                <a:cs typeface="Gill Sans MT"/>
              </a:rPr>
              <a:t>Att</a:t>
            </a:r>
            <a:r>
              <a:rPr sz="1800" spc="-10" dirty="0">
                <a:latin typeface="Gill Sans MT"/>
                <a:cs typeface="Gill Sans MT"/>
              </a:rPr>
              <a:t>r</a:t>
            </a:r>
            <a:r>
              <a:rPr sz="1800" spc="-5" dirty="0">
                <a:latin typeface="Gill Sans MT"/>
                <a:cs typeface="Gill Sans MT"/>
              </a:rPr>
              <a:t>ibuzi</a:t>
            </a:r>
            <a:r>
              <a:rPr sz="1800" spc="5" dirty="0">
                <a:latin typeface="Gill Sans MT"/>
                <a:cs typeface="Gill Sans MT"/>
              </a:rPr>
              <a:t>o</a:t>
            </a:r>
            <a:r>
              <a:rPr sz="1800" dirty="0">
                <a:latin typeface="Gill Sans MT"/>
                <a:cs typeface="Gill Sans MT"/>
              </a:rPr>
              <a:t>ne </a:t>
            </a:r>
            <a:r>
              <a:rPr sz="1800" spc="-15" dirty="0">
                <a:latin typeface="Gill Sans MT"/>
                <a:cs typeface="Gill Sans MT"/>
              </a:rPr>
              <a:t>d</a:t>
            </a:r>
            <a:r>
              <a:rPr sz="1800" dirty="0">
                <a:latin typeface="Gill Sans MT"/>
                <a:cs typeface="Gill Sans MT"/>
              </a:rPr>
              <a:t>elle</a:t>
            </a:r>
            <a:r>
              <a:rPr sz="1800" spc="-10" dirty="0">
                <a:latin typeface="Gill Sans MT"/>
                <a:cs typeface="Gill Sans MT"/>
              </a:rPr>
              <a:t> risorse</a:t>
            </a:r>
            <a:r>
              <a:rPr sz="1800" spc="-5" dirty="0">
                <a:latin typeface="Gill Sans MT"/>
                <a:cs typeface="Gill Sans MT"/>
              </a:rPr>
              <a:t> (bilanc</a:t>
            </a:r>
            <a:r>
              <a:rPr sz="1800" dirty="0">
                <a:latin typeface="Gill Sans MT"/>
                <a:cs typeface="Gill Sans MT"/>
              </a:rPr>
              <a:t>i</a:t>
            </a:r>
            <a:r>
              <a:rPr sz="1800" spc="10" dirty="0">
                <a:latin typeface="Gill Sans MT"/>
                <a:cs typeface="Gill Sans MT"/>
              </a:rPr>
              <a:t> </a:t>
            </a:r>
            <a:r>
              <a:rPr sz="1800" spc="-10" dirty="0">
                <a:latin typeface="Gill Sans MT"/>
                <a:cs typeface="Gill Sans MT"/>
              </a:rPr>
              <a:t>an</a:t>
            </a:r>
            <a:r>
              <a:rPr sz="1800" spc="-25" dirty="0">
                <a:latin typeface="Gill Sans MT"/>
                <a:cs typeface="Gill Sans MT"/>
              </a:rPr>
              <a:t>n</a:t>
            </a:r>
            <a:r>
              <a:rPr sz="1800" dirty="0">
                <a:latin typeface="Gill Sans MT"/>
                <a:cs typeface="Gill Sans MT"/>
              </a:rPr>
              <a:t>uali)</a:t>
            </a:r>
            <a:endParaRPr sz="1800">
              <a:latin typeface="Gill Sans MT"/>
              <a:cs typeface="Gill Sans MT"/>
            </a:endParaRPr>
          </a:p>
        </p:txBody>
      </p:sp>
      <p:sp>
        <p:nvSpPr>
          <p:cNvPr id="18" name="object 18"/>
          <p:cNvSpPr/>
          <p:nvPr/>
        </p:nvSpPr>
        <p:spPr>
          <a:xfrm>
            <a:off x="6804279" y="5157190"/>
            <a:ext cx="1728470" cy="923925"/>
          </a:xfrm>
          <a:custGeom>
            <a:avLst/>
            <a:gdLst/>
            <a:ahLst/>
            <a:cxnLst/>
            <a:rect l="l" t="t" r="r" b="b"/>
            <a:pathLst>
              <a:path w="1728470" h="923925">
                <a:moveTo>
                  <a:pt x="0" y="923328"/>
                </a:moveTo>
                <a:lnTo>
                  <a:pt x="1728216" y="923328"/>
                </a:lnTo>
                <a:lnTo>
                  <a:pt x="1728216" y="0"/>
                </a:lnTo>
                <a:lnTo>
                  <a:pt x="0" y="0"/>
                </a:lnTo>
                <a:lnTo>
                  <a:pt x="0" y="923328"/>
                </a:lnTo>
                <a:close/>
              </a:path>
            </a:pathLst>
          </a:custGeom>
          <a:ln w="9525">
            <a:solidFill>
              <a:srgbClr val="3E9EE3"/>
            </a:solidFill>
          </a:ln>
        </p:spPr>
        <p:txBody>
          <a:bodyPr wrap="square" lIns="0" tIns="0" rIns="0" bIns="0" rtlCol="0"/>
          <a:lstStyle/>
          <a:p>
            <a:endParaRPr/>
          </a:p>
        </p:txBody>
      </p:sp>
      <p:sp>
        <p:nvSpPr>
          <p:cNvPr id="19" name="object 19"/>
          <p:cNvSpPr txBox="1"/>
          <p:nvPr/>
        </p:nvSpPr>
        <p:spPr>
          <a:xfrm>
            <a:off x="7036689" y="5227549"/>
            <a:ext cx="1266190" cy="803275"/>
          </a:xfrm>
          <a:prstGeom prst="rect">
            <a:avLst/>
          </a:prstGeom>
        </p:spPr>
        <p:txBody>
          <a:bodyPr vert="horz" wrap="square" lIns="0" tIns="0" rIns="0" bIns="0" rtlCol="0">
            <a:spAutoFit/>
          </a:bodyPr>
          <a:lstStyle/>
          <a:p>
            <a:pPr marL="12700" marR="5080" algn="ctr">
              <a:lnSpc>
                <a:spcPct val="100000"/>
              </a:lnSpc>
            </a:pPr>
            <a:r>
              <a:rPr sz="1800" spc="-10" dirty="0">
                <a:latin typeface="Gill Sans MT"/>
                <a:cs typeface="Gill Sans MT"/>
              </a:rPr>
              <a:t>P</a:t>
            </a:r>
            <a:r>
              <a:rPr sz="1800" spc="-5" dirty="0">
                <a:latin typeface="Gill Sans MT"/>
                <a:cs typeface="Gill Sans MT"/>
              </a:rPr>
              <a:t>ian</a:t>
            </a:r>
            <a:r>
              <a:rPr sz="1800" dirty="0">
                <a:latin typeface="Gill Sans MT"/>
                <a:cs typeface="Gill Sans MT"/>
              </a:rPr>
              <a:t>i</a:t>
            </a:r>
            <a:r>
              <a:rPr sz="1800" spc="-10" dirty="0">
                <a:latin typeface="Gill Sans MT"/>
                <a:cs typeface="Gill Sans MT"/>
              </a:rPr>
              <a:t> </a:t>
            </a:r>
            <a:r>
              <a:rPr sz="1800" dirty="0">
                <a:latin typeface="Gill Sans MT"/>
                <a:cs typeface="Gill Sans MT"/>
              </a:rPr>
              <a:t>e </a:t>
            </a:r>
            <a:r>
              <a:rPr sz="1800" spc="-10" dirty="0">
                <a:latin typeface="Gill Sans MT"/>
                <a:cs typeface="Gill Sans MT"/>
              </a:rPr>
              <a:t>p</a:t>
            </a:r>
            <a:r>
              <a:rPr sz="1800" spc="-65" dirty="0">
                <a:latin typeface="Gill Sans MT"/>
                <a:cs typeface="Gill Sans MT"/>
              </a:rPr>
              <a:t>r</a:t>
            </a:r>
            <a:r>
              <a:rPr sz="1800" spc="-10" dirty="0">
                <a:latin typeface="Gill Sans MT"/>
                <a:cs typeface="Gill Sans MT"/>
              </a:rPr>
              <a:t>ogrammi</a:t>
            </a:r>
            <a:r>
              <a:rPr sz="1800" spc="-20" dirty="0">
                <a:latin typeface="Gill Sans MT"/>
                <a:cs typeface="Gill Sans MT"/>
              </a:rPr>
              <a:t> </a:t>
            </a:r>
            <a:r>
              <a:rPr sz="1800" spc="-15" dirty="0">
                <a:latin typeface="Gill Sans MT"/>
                <a:cs typeface="Gill Sans MT"/>
              </a:rPr>
              <a:t>d</a:t>
            </a:r>
            <a:r>
              <a:rPr sz="1800" dirty="0">
                <a:latin typeface="Gill Sans MT"/>
                <a:cs typeface="Gill Sans MT"/>
              </a:rPr>
              <a:t>i attiv</a:t>
            </a:r>
            <a:r>
              <a:rPr sz="1800" spc="-5" dirty="0">
                <a:latin typeface="Gill Sans MT"/>
                <a:cs typeface="Gill Sans MT"/>
              </a:rPr>
              <a:t>ità</a:t>
            </a:r>
            <a:endParaRPr sz="1800">
              <a:latin typeface="Gill Sans MT"/>
              <a:cs typeface="Gill Sans MT"/>
            </a:endParaRPr>
          </a:p>
        </p:txBody>
      </p:sp>
      <p:sp>
        <p:nvSpPr>
          <p:cNvPr id="20" name="object 20"/>
          <p:cNvSpPr txBox="1"/>
          <p:nvPr/>
        </p:nvSpPr>
        <p:spPr>
          <a:xfrm>
            <a:off x="2237613" y="2770254"/>
            <a:ext cx="1358265" cy="844550"/>
          </a:xfrm>
          <a:prstGeom prst="rect">
            <a:avLst/>
          </a:prstGeom>
        </p:spPr>
        <p:txBody>
          <a:bodyPr vert="horz" wrap="square" lIns="0" tIns="0" rIns="0" bIns="0" rtlCol="0">
            <a:spAutoFit/>
          </a:bodyPr>
          <a:lstStyle/>
          <a:p>
            <a:pPr marL="12700" marR="5080" algn="ctr">
              <a:lnSpc>
                <a:spcPct val="100000"/>
              </a:lnSpc>
            </a:pPr>
            <a:r>
              <a:rPr sz="1400" i="1" dirty="0">
                <a:latin typeface="Gill Sans MT"/>
                <a:cs typeface="Gill Sans MT"/>
              </a:rPr>
              <a:t>Semplici</a:t>
            </a:r>
            <a:r>
              <a:rPr sz="1400" i="1" spc="-35" dirty="0">
                <a:latin typeface="Gill Sans MT"/>
                <a:cs typeface="Gill Sans MT"/>
              </a:rPr>
              <a:t> </a:t>
            </a:r>
            <a:r>
              <a:rPr sz="1400" i="1" spc="-5" dirty="0">
                <a:latin typeface="Gill Sans MT"/>
                <a:cs typeface="Gill Sans MT"/>
              </a:rPr>
              <a:t>p</a:t>
            </a:r>
            <a:r>
              <a:rPr sz="1400" i="1" spc="-15" dirty="0">
                <a:latin typeface="Gill Sans MT"/>
                <a:cs typeface="Gill Sans MT"/>
              </a:rPr>
              <a:t>r</a:t>
            </a:r>
            <a:r>
              <a:rPr sz="1400" i="1" spc="-30" dirty="0">
                <a:latin typeface="Gill Sans MT"/>
                <a:cs typeface="Gill Sans MT"/>
              </a:rPr>
              <a:t>e</a:t>
            </a:r>
            <a:r>
              <a:rPr sz="1400" i="1" dirty="0">
                <a:latin typeface="Gill Sans MT"/>
                <a:cs typeface="Gill Sans MT"/>
              </a:rPr>
              <a:t>visi</a:t>
            </a:r>
            <a:r>
              <a:rPr sz="1400" i="1" spc="-10" dirty="0">
                <a:latin typeface="Gill Sans MT"/>
                <a:cs typeface="Gill Sans MT"/>
              </a:rPr>
              <a:t>o</a:t>
            </a:r>
            <a:r>
              <a:rPr sz="1400" i="1" spc="-5" dirty="0">
                <a:latin typeface="Gill Sans MT"/>
                <a:cs typeface="Gill Sans MT"/>
              </a:rPr>
              <a:t>n</a:t>
            </a:r>
            <a:r>
              <a:rPr sz="1400" i="1" dirty="0">
                <a:latin typeface="Gill Sans MT"/>
                <a:cs typeface="Gill Sans MT"/>
              </a:rPr>
              <a:t>i</a:t>
            </a:r>
            <a:r>
              <a:rPr sz="1400" i="1" spc="-5" dirty="0">
                <a:latin typeface="Gill Sans MT"/>
                <a:cs typeface="Gill Sans MT"/>
              </a:rPr>
              <a:t> </a:t>
            </a:r>
            <a:r>
              <a:rPr sz="1400" i="1" dirty="0">
                <a:latin typeface="Gill Sans MT"/>
                <a:cs typeface="Gill Sans MT"/>
              </a:rPr>
              <a:t>o inte</a:t>
            </a:r>
            <a:r>
              <a:rPr sz="1400" i="1" spc="35" dirty="0">
                <a:latin typeface="Gill Sans MT"/>
                <a:cs typeface="Gill Sans MT"/>
              </a:rPr>
              <a:t>r</a:t>
            </a:r>
            <a:r>
              <a:rPr sz="1400" i="1" dirty="0">
                <a:latin typeface="Gill Sans MT"/>
                <a:cs typeface="Gill Sans MT"/>
              </a:rPr>
              <a:t>venti</a:t>
            </a:r>
            <a:r>
              <a:rPr sz="1400" i="1" spc="-30" dirty="0">
                <a:latin typeface="Gill Sans MT"/>
                <a:cs typeface="Gill Sans MT"/>
              </a:rPr>
              <a:t> </a:t>
            </a:r>
            <a:r>
              <a:rPr sz="1400" i="1" spc="-5" dirty="0">
                <a:latin typeface="Gill Sans MT"/>
                <a:cs typeface="Gill Sans MT"/>
              </a:rPr>
              <a:t>di p</a:t>
            </a:r>
            <a:r>
              <a:rPr sz="1400" i="1" spc="-25" dirty="0">
                <a:latin typeface="Gill Sans MT"/>
                <a:cs typeface="Gill Sans MT"/>
              </a:rPr>
              <a:t>r</a:t>
            </a:r>
            <a:r>
              <a:rPr sz="1400" i="1" spc="-20" dirty="0">
                <a:latin typeface="Gill Sans MT"/>
                <a:cs typeface="Gill Sans MT"/>
              </a:rPr>
              <a:t>o</a:t>
            </a:r>
            <a:r>
              <a:rPr sz="1400" i="1" dirty="0">
                <a:latin typeface="Gill Sans MT"/>
                <a:cs typeface="Gill Sans MT"/>
              </a:rPr>
              <a:t>g</a:t>
            </a:r>
            <a:r>
              <a:rPr sz="1400" i="1" spc="-20" dirty="0">
                <a:latin typeface="Gill Sans MT"/>
                <a:cs typeface="Gill Sans MT"/>
              </a:rPr>
              <a:t>r</a:t>
            </a:r>
            <a:r>
              <a:rPr sz="1400" i="1" spc="-5" dirty="0">
                <a:latin typeface="Gill Sans MT"/>
                <a:cs typeface="Gill Sans MT"/>
              </a:rPr>
              <a:t>a</a:t>
            </a:r>
            <a:r>
              <a:rPr sz="1400" i="1" spc="5" dirty="0">
                <a:latin typeface="Gill Sans MT"/>
                <a:cs typeface="Gill Sans MT"/>
              </a:rPr>
              <a:t>m</a:t>
            </a:r>
            <a:r>
              <a:rPr sz="1400" i="1" dirty="0">
                <a:latin typeface="Gill Sans MT"/>
                <a:cs typeface="Gill Sans MT"/>
              </a:rPr>
              <a:t>m</a:t>
            </a:r>
            <a:r>
              <a:rPr sz="1400" i="1" spc="-5" dirty="0">
                <a:latin typeface="Gill Sans MT"/>
                <a:cs typeface="Gill Sans MT"/>
              </a:rPr>
              <a:t>a</a:t>
            </a:r>
            <a:r>
              <a:rPr sz="1400" i="1" spc="5" dirty="0">
                <a:latin typeface="Gill Sans MT"/>
                <a:cs typeface="Gill Sans MT"/>
              </a:rPr>
              <a:t>z</a:t>
            </a:r>
            <a:r>
              <a:rPr sz="1400" i="1" dirty="0">
                <a:latin typeface="Gill Sans MT"/>
                <a:cs typeface="Gill Sans MT"/>
              </a:rPr>
              <a:t>i</a:t>
            </a:r>
            <a:r>
              <a:rPr sz="1400" i="1" spc="-10" dirty="0">
                <a:latin typeface="Gill Sans MT"/>
                <a:cs typeface="Gill Sans MT"/>
              </a:rPr>
              <a:t>o</a:t>
            </a:r>
            <a:r>
              <a:rPr sz="1400" i="1" spc="-5" dirty="0">
                <a:latin typeface="Gill Sans MT"/>
                <a:cs typeface="Gill Sans MT"/>
              </a:rPr>
              <a:t>ne </a:t>
            </a:r>
            <a:r>
              <a:rPr sz="1400" i="1" dirty="0">
                <a:latin typeface="Gill Sans MT"/>
                <a:cs typeface="Gill Sans MT"/>
              </a:rPr>
              <a:t>m</a:t>
            </a:r>
            <a:r>
              <a:rPr sz="1400" i="1" spc="-5" dirty="0">
                <a:latin typeface="Gill Sans MT"/>
                <a:cs typeface="Gill Sans MT"/>
              </a:rPr>
              <a:t>ac</a:t>
            </a:r>
            <a:r>
              <a:rPr sz="1400" i="1" spc="-20" dirty="0">
                <a:latin typeface="Gill Sans MT"/>
                <a:cs typeface="Gill Sans MT"/>
              </a:rPr>
              <a:t>r</a:t>
            </a:r>
            <a:r>
              <a:rPr sz="1400" i="1" spc="-10" dirty="0">
                <a:latin typeface="Gill Sans MT"/>
                <a:cs typeface="Gill Sans MT"/>
              </a:rPr>
              <a:t>o</a:t>
            </a:r>
            <a:r>
              <a:rPr sz="1400" i="1" dirty="0">
                <a:latin typeface="Gill Sans MT"/>
                <a:cs typeface="Gill Sans MT"/>
              </a:rPr>
              <a:t>ec</a:t>
            </a:r>
            <a:r>
              <a:rPr sz="1400" i="1" spc="-10" dirty="0">
                <a:latin typeface="Gill Sans MT"/>
                <a:cs typeface="Gill Sans MT"/>
              </a:rPr>
              <a:t>o</a:t>
            </a:r>
            <a:r>
              <a:rPr sz="1400" i="1" spc="-5" dirty="0">
                <a:latin typeface="Gill Sans MT"/>
                <a:cs typeface="Gill Sans MT"/>
              </a:rPr>
              <a:t>nomica</a:t>
            </a:r>
            <a:endParaRPr sz="1400">
              <a:latin typeface="Gill Sans MT"/>
              <a:cs typeface="Gill Sans MT"/>
            </a:endParaRPr>
          </a:p>
        </p:txBody>
      </p:sp>
      <p:sp>
        <p:nvSpPr>
          <p:cNvPr id="21" name="object 21"/>
          <p:cNvSpPr txBox="1"/>
          <p:nvPr/>
        </p:nvSpPr>
        <p:spPr>
          <a:xfrm>
            <a:off x="5331967" y="2698245"/>
            <a:ext cx="1504950" cy="630555"/>
          </a:xfrm>
          <a:prstGeom prst="rect">
            <a:avLst/>
          </a:prstGeom>
        </p:spPr>
        <p:txBody>
          <a:bodyPr vert="horz" wrap="square" lIns="0" tIns="0" rIns="0" bIns="0" rtlCol="0">
            <a:spAutoFit/>
          </a:bodyPr>
          <a:lstStyle/>
          <a:p>
            <a:pPr marL="12700" marR="5080" algn="ctr">
              <a:lnSpc>
                <a:spcPct val="100000"/>
              </a:lnSpc>
            </a:pPr>
            <a:r>
              <a:rPr sz="1400" i="1" dirty="0">
                <a:latin typeface="Gill Sans MT"/>
                <a:cs typeface="Gill Sans MT"/>
              </a:rPr>
              <a:t>Deci</a:t>
            </a:r>
            <a:r>
              <a:rPr sz="1400" i="1" spc="-10" dirty="0">
                <a:latin typeface="Gill Sans MT"/>
                <a:cs typeface="Gill Sans MT"/>
              </a:rPr>
              <a:t>s</a:t>
            </a:r>
            <a:r>
              <a:rPr sz="1400" i="1" dirty="0">
                <a:latin typeface="Gill Sans MT"/>
                <a:cs typeface="Gill Sans MT"/>
              </a:rPr>
              <a:t>i</a:t>
            </a:r>
            <a:r>
              <a:rPr sz="1400" i="1" spc="-10" dirty="0">
                <a:latin typeface="Gill Sans MT"/>
                <a:cs typeface="Gill Sans MT"/>
              </a:rPr>
              <a:t>o</a:t>
            </a:r>
            <a:r>
              <a:rPr sz="1400" i="1" spc="-5" dirty="0">
                <a:latin typeface="Gill Sans MT"/>
                <a:cs typeface="Gill Sans MT"/>
              </a:rPr>
              <a:t>n</a:t>
            </a:r>
            <a:r>
              <a:rPr sz="1400" i="1" dirty="0">
                <a:latin typeface="Gill Sans MT"/>
                <a:cs typeface="Gill Sans MT"/>
              </a:rPr>
              <a:t>i</a:t>
            </a:r>
            <a:r>
              <a:rPr sz="1400" i="1" spc="-20" dirty="0">
                <a:latin typeface="Gill Sans MT"/>
                <a:cs typeface="Gill Sans MT"/>
              </a:rPr>
              <a:t> </a:t>
            </a:r>
            <a:r>
              <a:rPr sz="1400" i="1" spc="-5" dirty="0">
                <a:latin typeface="Gill Sans MT"/>
                <a:cs typeface="Gill Sans MT"/>
              </a:rPr>
              <a:t>p</a:t>
            </a:r>
            <a:r>
              <a:rPr sz="1400" i="1" spc="-10" dirty="0">
                <a:latin typeface="Gill Sans MT"/>
                <a:cs typeface="Gill Sans MT"/>
              </a:rPr>
              <a:t>o</a:t>
            </a:r>
            <a:r>
              <a:rPr sz="1400" i="1" dirty="0">
                <a:latin typeface="Gill Sans MT"/>
                <a:cs typeface="Gill Sans MT"/>
              </a:rPr>
              <a:t>liti</a:t>
            </a:r>
            <a:r>
              <a:rPr sz="1400" i="1" spc="20" dirty="0">
                <a:latin typeface="Gill Sans MT"/>
                <a:cs typeface="Gill Sans MT"/>
              </a:rPr>
              <a:t>c</a:t>
            </a:r>
            <a:r>
              <a:rPr sz="1400" i="1" spc="-5" dirty="0">
                <a:latin typeface="Gill Sans MT"/>
                <a:cs typeface="Gill Sans MT"/>
              </a:rPr>
              <a:t>h</a:t>
            </a:r>
            <a:r>
              <a:rPr sz="1400" i="1" dirty="0">
                <a:latin typeface="Gill Sans MT"/>
                <a:cs typeface="Gill Sans MT"/>
              </a:rPr>
              <a:t>e</a:t>
            </a:r>
            <a:r>
              <a:rPr sz="1400" i="1" spc="-10" dirty="0">
                <a:latin typeface="Gill Sans MT"/>
                <a:cs typeface="Gill Sans MT"/>
              </a:rPr>
              <a:t> </a:t>
            </a:r>
            <a:r>
              <a:rPr sz="1400" i="1" dirty="0">
                <a:latin typeface="Gill Sans MT"/>
                <a:cs typeface="Gill Sans MT"/>
              </a:rPr>
              <a:t>e</a:t>
            </a:r>
            <a:r>
              <a:rPr sz="1400" i="1" spc="-10" dirty="0">
                <a:latin typeface="Gill Sans MT"/>
                <a:cs typeface="Gill Sans MT"/>
              </a:rPr>
              <a:t> </a:t>
            </a:r>
            <a:r>
              <a:rPr sz="1400" i="1" spc="-5" dirty="0">
                <a:latin typeface="Gill Sans MT"/>
                <a:cs typeface="Gill Sans MT"/>
              </a:rPr>
              <a:t>di p</a:t>
            </a:r>
            <a:r>
              <a:rPr sz="1400" i="1" spc="-10" dirty="0">
                <a:latin typeface="Gill Sans MT"/>
                <a:cs typeface="Gill Sans MT"/>
              </a:rPr>
              <a:t>o</a:t>
            </a:r>
            <a:r>
              <a:rPr sz="1400" i="1" dirty="0">
                <a:latin typeface="Gill Sans MT"/>
                <a:cs typeface="Gill Sans MT"/>
              </a:rPr>
              <a:t>litica</a:t>
            </a:r>
            <a:r>
              <a:rPr sz="1400" i="1" spc="-15" dirty="0">
                <a:latin typeface="Gill Sans MT"/>
                <a:cs typeface="Gill Sans MT"/>
              </a:rPr>
              <a:t> </a:t>
            </a:r>
            <a:r>
              <a:rPr sz="1400" i="1" spc="-5" dirty="0">
                <a:latin typeface="Gill Sans MT"/>
                <a:cs typeface="Gill Sans MT"/>
              </a:rPr>
              <a:t>a</a:t>
            </a:r>
            <a:r>
              <a:rPr sz="1400" i="1" spc="5" dirty="0">
                <a:latin typeface="Gill Sans MT"/>
                <a:cs typeface="Gill Sans MT"/>
              </a:rPr>
              <a:t>z</a:t>
            </a:r>
            <a:r>
              <a:rPr sz="1400" i="1" dirty="0">
                <a:latin typeface="Gill Sans MT"/>
                <a:cs typeface="Gill Sans MT"/>
              </a:rPr>
              <a:t>iendale dell’</a:t>
            </a:r>
            <a:r>
              <a:rPr sz="1400" i="1" spc="-10" dirty="0">
                <a:latin typeface="Gill Sans MT"/>
                <a:cs typeface="Gill Sans MT"/>
              </a:rPr>
              <a:t>e</a:t>
            </a:r>
            <a:r>
              <a:rPr sz="1400" i="1" dirty="0">
                <a:latin typeface="Gill Sans MT"/>
                <a:cs typeface="Gill Sans MT"/>
              </a:rPr>
              <a:t>nte</a:t>
            </a:r>
            <a:endParaRPr sz="1400">
              <a:latin typeface="Gill Sans MT"/>
              <a:cs typeface="Gill Sans MT"/>
            </a:endParaRPr>
          </a:p>
        </p:txBody>
      </p:sp>
      <p:sp>
        <p:nvSpPr>
          <p:cNvPr id="22" name="object 22"/>
          <p:cNvSpPr txBox="1"/>
          <p:nvPr/>
        </p:nvSpPr>
        <p:spPr>
          <a:xfrm>
            <a:off x="7639304" y="3634616"/>
            <a:ext cx="1282700" cy="843915"/>
          </a:xfrm>
          <a:prstGeom prst="rect">
            <a:avLst/>
          </a:prstGeom>
        </p:spPr>
        <p:txBody>
          <a:bodyPr vert="horz" wrap="square" lIns="0" tIns="0" rIns="0" bIns="0" rtlCol="0">
            <a:spAutoFit/>
          </a:bodyPr>
          <a:lstStyle/>
          <a:p>
            <a:pPr marL="12700" marR="5080" indent="109220" algn="just">
              <a:lnSpc>
                <a:spcPct val="100000"/>
              </a:lnSpc>
            </a:pPr>
            <a:r>
              <a:rPr sz="1400" i="1" dirty="0">
                <a:latin typeface="Gill Sans MT"/>
                <a:cs typeface="Gill Sans MT"/>
              </a:rPr>
              <a:t>Analisi</a:t>
            </a:r>
            <a:r>
              <a:rPr sz="1400" i="1" spc="-20" dirty="0">
                <a:latin typeface="Gill Sans MT"/>
                <a:cs typeface="Gill Sans MT"/>
              </a:rPr>
              <a:t> </a:t>
            </a:r>
            <a:r>
              <a:rPr sz="1400" i="1" dirty="0">
                <a:latin typeface="Gill Sans MT"/>
                <a:cs typeface="Gill Sans MT"/>
              </a:rPr>
              <a:t>tecni</a:t>
            </a:r>
            <a:r>
              <a:rPr sz="1400" i="1" spc="20" dirty="0">
                <a:latin typeface="Gill Sans MT"/>
                <a:cs typeface="Gill Sans MT"/>
              </a:rPr>
              <a:t>c</a:t>
            </a:r>
            <a:r>
              <a:rPr sz="1400" i="1" spc="-5" dirty="0">
                <a:latin typeface="Gill Sans MT"/>
                <a:cs typeface="Gill Sans MT"/>
              </a:rPr>
              <a:t>h</a:t>
            </a:r>
            <a:r>
              <a:rPr sz="1400" i="1" spc="30" dirty="0">
                <a:latin typeface="Gill Sans MT"/>
                <a:cs typeface="Gill Sans MT"/>
              </a:rPr>
              <a:t>e</a:t>
            </a:r>
            <a:r>
              <a:rPr sz="1400" i="1" dirty="0">
                <a:latin typeface="Gill Sans MT"/>
                <a:cs typeface="Gill Sans MT"/>
              </a:rPr>
              <a:t>, </a:t>
            </a:r>
            <a:r>
              <a:rPr sz="1400" i="1" spc="-10" dirty="0">
                <a:latin typeface="Gill Sans MT"/>
                <a:cs typeface="Gill Sans MT"/>
              </a:rPr>
              <a:t>o</a:t>
            </a:r>
            <a:r>
              <a:rPr sz="1400" i="1" dirty="0">
                <a:latin typeface="Gill Sans MT"/>
                <a:cs typeface="Gill Sans MT"/>
              </a:rPr>
              <a:t>rgani</a:t>
            </a:r>
            <a:r>
              <a:rPr sz="1400" i="1" spc="5" dirty="0">
                <a:latin typeface="Gill Sans MT"/>
                <a:cs typeface="Gill Sans MT"/>
              </a:rPr>
              <a:t>z</a:t>
            </a:r>
            <a:r>
              <a:rPr sz="1400" i="1" dirty="0">
                <a:latin typeface="Gill Sans MT"/>
                <a:cs typeface="Gill Sans MT"/>
              </a:rPr>
              <a:t>z</a:t>
            </a:r>
            <a:r>
              <a:rPr sz="1400" i="1" spc="-5" dirty="0">
                <a:latin typeface="Gill Sans MT"/>
                <a:cs typeface="Gill Sans MT"/>
              </a:rPr>
              <a:t>ati</a:t>
            </a:r>
            <a:r>
              <a:rPr sz="1400" i="1" dirty="0">
                <a:latin typeface="Gill Sans MT"/>
                <a:cs typeface="Gill Sans MT"/>
              </a:rPr>
              <a:t>ve</a:t>
            </a:r>
            <a:r>
              <a:rPr sz="1400" i="1" spc="-45" dirty="0">
                <a:latin typeface="Gill Sans MT"/>
                <a:cs typeface="Gill Sans MT"/>
              </a:rPr>
              <a:t> </a:t>
            </a:r>
            <a:r>
              <a:rPr sz="1400" i="1" dirty="0">
                <a:latin typeface="Gill Sans MT"/>
                <a:cs typeface="Gill Sans MT"/>
              </a:rPr>
              <a:t>ed ec</a:t>
            </a:r>
            <a:r>
              <a:rPr sz="1400" i="1" spc="-10" dirty="0">
                <a:latin typeface="Gill Sans MT"/>
                <a:cs typeface="Gill Sans MT"/>
              </a:rPr>
              <a:t>o</a:t>
            </a:r>
            <a:r>
              <a:rPr sz="1400" i="1" spc="-5" dirty="0">
                <a:latin typeface="Gill Sans MT"/>
                <a:cs typeface="Gill Sans MT"/>
              </a:rPr>
              <a:t>nomi</a:t>
            </a:r>
            <a:r>
              <a:rPr sz="1400" i="1" spc="20" dirty="0">
                <a:latin typeface="Gill Sans MT"/>
                <a:cs typeface="Gill Sans MT"/>
              </a:rPr>
              <a:t>c</a:t>
            </a:r>
            <a:r>
              <a:rPr sz="1400" i="1" spc="-5" dirty="0">
                <a:latin typeface="Gill Sans MT"/>
                <a:cs typeface="Gill Sans MT"/>
              </a:rPr>
              <a:t>h</a:t>
            </a:r>
            <a:r>
              <a:rPr sz="1400" i="1" dirty="0">
                <a:latin typeface="Gill Sans MT"/>
                <a:cs typeface="Gill Sans MT"/>
              </a:rPr>
              <a:t>e</a:t>
            </a:r>
            <a:r>
              <a:rPr sz="1400" i="1" spc="-20" dirty="0">
                <a:latin typeface="Gill Sans MT"/>
                <a:cs typeface="Gill Sans MT"/>
              </a:rPr>
              <a:t> </a:t>
            </a:r>
            <a:r>
              <a:rPr sz="1400" i="1" spc="-5" dirty="0">
                <a:latin typeface="Gill Sans MT"/>
                <a:cs typeface="Gill Sans MT"/>
              </a:rPr>
              <a:t>delle p</a:t>
            </a:r>
            <a:r>
              <a:rPr sz="1400" i="1" spc="-10" dirty="0">
                <a:latin typeface="Gill Sans MT"/>
                <a:cs typeface="Gill Sans MT"/>
              </a:rPr>
              <a:t>oss</a:t>
            </a:r>
            <a:r>
              <a:rPr sz="1400" i="1" dirty="0">
                <a:latin typeface="Gill Sans MT"/>
                <a:cs typeface="Gill Sans MT"/>
              </a:rPr>
              <a:t>ibili</a:t>
            </a:r>
            <a:r>
              <a:rPr sz="1400" i="1" spc="5" dirty="0">
                <a:latin typeface="Gill Sans MT"/>
                <a:cs typeface="Gill Sans MT"/>
              </a:rPr>
              <a:t> </a:t>
            </a:r>
            <a:r>
              <a:rPr sz="1400" i="1" spc="-5" dirty="0">
                <a:latin typeface="Gill Sans MT"/>
                <a:cs typeface="Gill Sans MT"/>
              </a:rPr>
              <a:t>alte</a:t>
            </a:r>
            <a:r>
              <a:rPr sz="1400" i="1" dirty="0">
                <a:latin typeface="Gill Sans MT"/>
                <a:cs typeface="Gill Sans MT"/>
              </a:rPr>
              <a:t>r</a:t>
            </a:r>
            <a:r>
              <a:rPr sz="1400" i="1" spc="-5" dirty="0">
                <a:latin typeface="Gill Sans MT"/>
                <a:cs typeface="Gill Sans MT"/>
              </a:rPr>
              <a:t>na</a:t>
            </a:r>
            <a:r>
              <a:rPr sz="1400" i="1" dirty="0">
                <a:latin typeface="Gill Sans MT"/>
                <a:cs typeface="Gill Sans MT"/>
              </a:rPr>
              <a:t>tive</a:t>
            </a:r>
            <a:endParaRPr sz="1400">
              <a:latin typeface="Gill Sans MT"/>
              <a:cs typeface="Gill Sans MT"/>
            </a:endParaRPr>
          </a:p>
        </p:txBody>
      </p:sp>
      <p:sp>
        <p:nvSpPr>
          <p:cNvPr id="23" name="object 23"/>
          <p:cNvSpPr txBox="1"/>
          <p:nvPr/>
        </p:nvSpPr>
        <p:spPr>
          <a:xfrm>
            <a:off x="6140577" y="6397018"/>
            <a:ext cx="1329055" cy="417195"/>
          </a:xfrm>
          <a:prstGeom prst="rect">
            <a:avLst/>
          </a:prstGeom>
        </p:spPr>
        <p:txBody>
          <a:bodyPr vert="horz" wrap="square" lIns="0" tIns="0" rIns="0" bIns="0" rtlCol="0">
            <a:spAutoFit/>
          </a:bodyPr>
          <a:lstStyle/>
          <a:p>
            <a:pPr marL="326390" marR="5080" indent="-314325">
              <a:lnSpc>
                <a:spcPct val="100000"/>
              </a:lnSpc>
            </a:pPr>
            <a:r>
              <a:rPr sz="1400" i="1" dirty="0">
                <a:latin typeface="Gill Sans MT"/>
                <a:cs typeface="Gill Sans MT"/>
              </a:rPr>
              <a:t>Deci</a:t>
            </a:r>
            <a:r>
              <a:rPr sz="1400" i="1" spc="-10" dirty="0">
                <a:latin typeface="Gill Sans MT"/>
                <a:cs typeface="Gill Sans MT"/>
              </a:rPr>
              <a:t>s</a:t>
            </a:r>
            <a:r>
              <a:rPr sz="1400" i="1" dirty="0">
                <a:latin typeface="Gill Sans MT"/>
                <a:cs typeface="Gill Sans MT"/>
              </a:rPr>
              <a:t>i</a:t>
            </a:r>
            <a:r>
              <a:rPr sz="1400" i="1" spc="-10" dirty="0">
                <a:latin typeface="Gill Sans MT"/>
                <a:cs typeface="Gill Sans MT"/>
              </a:rPr>
              <a:t>o</a:t>
            </a:r>
            <a:r>
              <a:rPr sz="1400" i="1" spc="-5" dirty="0">
                <a:latin typeface="Gill Sans MT"/>
                <a:cs typeface="Gill Sans MT"/>
              </a:rPr>
              <a:t>n</a:t>
            </a:r>
            <a:r>
              <a:rPr sz="1400" i="1" dirty="0">
                <a:latin typeface="Gill Sans MT"/>
                <a:cs typeface="Gill Sans MT"/>
              </a:rPr>
              <a:t>i</a:t>
            </a:r>
            <a:r>
              <a:rPr sz="1400" i="1" spc="-20" dirty="0">
                <a:latin typeface="Gill Sans MT"/>
                <a:cs typeface="Gill Sans MT"/>
              </a:rPr>
              <a:t> </a:t>
            </a:r>
            <a:r>
              <a:rPr sz="1400" i="1" spc="-5" dirty="0">
                <a:latin typeface="Gill Sans MT"/>
                <a:cs typeface="Gill Sans MT"/>
              </a:rPr>
              <a:t>d</a:t>
            </a:r>
            <a:r>
              <a:rPr sz="1400" i="1" dirty="0">
                <a:latin typeface="Gill Sans MT"/>
                <a:cs typeface="Gill Sans MT"/>
              </a:rPr>
              <a:t>i</a:t>
            </a:r>
            <a:r>
              <a:rPr sz="1400" i="1" spc="-5" dirty="0">
                <a:latin typeface="Gill Sans MT"/>
                <a:cs typeface="Gill Sans MT"/>
              </a:rPr>
              <a:t> bila</a:t>
            </a:r>
            <a:r>
              <a:rPr sz="1400" i="1" dirty="0">
                <a:latin typeface="Gill Sans MT"/>
                <a:cs typeface="Gill Sans MT"/>
              </a:rPr>
              <a:t>ncio </a:t>
            </a:r>
            <a:r>
              <a:rPr sz="1400" i="1" spc="-5" dirty="0">
                <a:latin typeface="Gill Sans MT"/>
                <a:cs typeface="Gill Sans MT"/>
              </a:rPr>
              <a:t>p</a:t>
            </a:r>
            <a:r>
              <a:rPr sz="1400" i="1" spc="-15" dirty="0">
                <a:latin typeface="Gill Sans MT"/>
                <a:cs typeface="Gill Sans MT"/>
              </a:rPr>
              <a:t>r</a:t>
            </a:r>
            <a:r>
              <a:rPr sz="1400" i="1" spc="-30" dirty="0">
                <a:latin typeface="Gill Sans MT"/>
                <a:cs typeface="Gill Sans MT"/>
              </a:rPr>
              <a:t>e</a:t>
            </a:r>
            <a:r>
              <a:rPr sz="1400" i="1" dirty="0">
                <a:latin typeface="Gill Sans MT"/>
                <a:cs typeface="Gill Sans MT"/>
              </a:rPr>
              <a:t>ventivo</a:t>
            </a:r>
            <a:endParaRPr sz="1400">
              <a:latin typeface="Gill Sans MT"/>
              <a:cs typeface="Gill Sans MT"/>
            </a:endParaRPr>
          </a:p>
        </p:txBody>
      </p:sp>
      <p:sp>
        <p:nvSpPr>
          <p:cNvPr id="24" name="object 24"/>
          <p:cNvSpPr txBox="1"/>
          <p:nvPr/>
        </p:nvSpPr>
        <p:spPr>
          <a:xfrm>
            <a:off x="4060952" y="6389703"/>
            <a:ext cx="1177290" cy="417195"/>
          </a:xfrm>
          <a:prstGeom prst="rect">
            <a:avLst/>
          </a:prstGeom>
        </p:spPr>
        <p:txBody>
          <a:bodyPr vert="horz" wrap="square" lIns="0" tIns="0" rIns="0" bIns="0" rtlCol="0">
            <a:spAutoFit/>
          </a:bodyPr>
          <a:lstStyle/>
          <a:p>
            <a:pPr marL="318770" marR="5080" indent="-306705">
              <a:lnSpc>
                <a:spcPct val="100000"/>
              </a:lnSpc>
            </a:pPr>
            <a:r>
              <a:rPr sz="1400" i="1" dirty="0">
                <a:latin typeface="Gill Sans MT"/>
                <a:cs typeface="Gill Sans MT"/>
              </a:rPr>
              <a:t>Svolgimento</a:t>
            </a:r>
            <a:r>
              <a:rPr sz="1400" i="1" spc="-45" dirty="0">
                <a:latin typeface="Gill Sans MT"/>
                <a:cs typeface="Gill Sans MT"/>
              </a:rPr>
              <a:t> </a:t>
            </a:r>
            <a:r>
              <a:rPr sz="1400" i="1" spc="-5" dirty="0">
                <a:latin typeface="Gill Sans MT"/>
                <a:cs typeface="Gill Sans MT"/>
              </a:rPr>
              <a:t>della </a:t>
            </a:r>
            <a:r>
              <a:rPr sz="1400" i="1" spc="-25" dirty="0">
                <a:latin typeface="Gill Sans MT"/>
                <a:cs typeface="Gill Sans MT"/>
              </a:rPr>
              <a:t>g</a:t>
            </a:r>
            <a:r>
              <a:rPr sz="1400" i="1" dirty="0">
                <a:latin typeface="Gill Sans MT"/>
                <a:cs typeface="Gill Sans MT"/>
              </a:rPr>
              <a:t>e</a:t>
            </a:r>
            <a:r>
              <a:rPr sz="1400" i="1" spc="-10" dirty="0">
                <a:latin typeface="Gill Sans MT"/>
                <a:cs typeface="Gill Sans MT"/>
              </a:rPr>
              <a:t>s</a:t>
            </a:r>
            <a:r>
              <a:rPr sz="1400" i="1" dirty="0">
                <a:latin typeface="Gill Sans MT"/>
                <a:cs typeface="Gill Sans MT"/>
              </a:rPr>
              <a:t>tione</a:t>
            </a:r>
            <a:endParaRPr sz="1400">
              <a:latin typeface="Gill Sans MT"/>
              <a:cs typeface="Gill Sans MT"/>
            </a:endParaRPr>
          </a:p>
        </p:txBody>
      </p:sp>
      <p:sp>
        <p:nvSpPr>
          <p:cNvPr id="25" name="object 25"/>
          <p:cNvSpPr txBox="1"/>
          <p:nvPr/>
        </p:nvSpPr>
        <p:spPr>
          <a:xfrm>
            <a:off x="2057780" y="6397018"/>
            <a:ext cx="1139825" cy="417195"/>
          </a:xfrm>
          <a:prstGeom prst="rect">
            <a:avLst/>
          </a:prstGeom>
        </p:spPr>
        <p:txBody>
          <a:bodyPr vert="horz" wrap="square" lIns="0" tIns="0" rIns="0" bIns="0" rtlCol="0">
            <a:spAutoFit/>
          </a:bodyPr>
          <a:lstStyle/>
          <a:p>
            <a:pPr marL="324485" marR="5080" indent="-312420">
              <a:lnSpc>
                <a:spcPct val="100000"/>
              </a:lnSpc>
            </a:pPr>
            <a:r>
              <a:rPr sz="1400" i="1" dirty="0">
                <a:latin typeface="Gill Sans MT"/>
                <a:cs typeface="Gill Sans MT"/>
              </a:rPr>
              <a:t>M</a:t>
            </a:r>
            <a:r>
              <a:rPr sz="1400" i="1" spc="-10" dirty="0">
                <a:latin typeface="Gill Sans MT"/>
                <a:cs typeface="Gill Sans MT"/>
              </a:rPr>
              <a:t>o</a:t>
            </a:r>
            <a:r>
              <a:rPr sz="1400" i="1" spc="-5" dirty="0">
                <a:latin typeface="Gill Sans MT"/>
                <a:cs typeface="Gill Sans MT"/>
              </a:rPr>
              <a:t>nito</a:t>
            </a:r>
            <a:r>
              <a:rPr sz="1400" i="1" spc="-20" dirty="0">
                <a:latin typeface="Gill Sans MT"/>
                <a:cs typeface="Gill Sans MT"/>
              </a:rPr>
              <a:t>r</a:t>
            </a:r>
            <a:r>
              <a:rPr sz="1400" i="1" spc="-5" dirty="0">
                <a:latin typeface="Gill Sans MT"/>
                <a:cs typeface="Gill Sans MT"/>
              </a:rPr>
              <a:t>aggi</a:t>
            </a:r>
            <a:r>
              <a:rPr sz="1400" i="1" dirty="0">
                <a:latin typeface="Gill Sans MT"/>
                <a:cs typeface="Gill Sans MT"/>
              </a:rPr>
              <a:t>o</a:t>
            </a:r>
            <a:r>
              <a:rPr sz="1400" i="1" spc="-30" dirty="0">
                <a:latin typeface="Gill Sans MT"/>
                <a:cs typeface="Gill Sans MT"/>
              </a:rPr>
              <a:t> </a:t>
            </a:r>
            <a:r>
              <a:rPr sz="1400" i="1" spc="-5" dirty="0">
                <a:latin typeface="Gill Sans MT"/>
                <a:cs typeface="Gill Sans MT"/>
              </a:rPr>
              <a:t>dei </a:t>
            </a:r>
            <a:r>
              <a:rPr sz="1400" i="1" spc="25" dirty="0">
                <a:latin typeface="Gill Sans MT"/>
                <a:cs typeface="Gill Sans MT"/>
              </a:rPr>
              <a:t>r</a:t>
            </a:r>
            <a:r>
              <a:rPr sz="1400" i="1" dirty="0">
                <a:latin typeface="Gill Sans MT"/>
                <a:cs typeface="Gill Sans MT"/>
              </a:rPr>
              <a:t>i</a:t>
            </a:r>
            <a:r>
              <a:rPr sz="1400" i="1" spc="-10" dirty="0">
                <a:latin typeface="Gill Sans MT"/>
                <a:cs typeface="Gill Sans MT"/>
              </a:rPr>
              <a:t>s</a:t>
            </a:r>
            <a:r>
              <a:rPr sz="1400" i="1" spc="-5" dirty="0">
                <a:latin typeface="Gill Sans MT"/>
                <a:cs typeface="Gill Sans MT"/>
              </a:rPr>
              <a:t>ult</a:t>
            </a:r>
            <a:r>
              <a:rPr sz="1400" i="1" dirty="0">
                <a:latin typeface="Gill Sans MT"/>
                <a:cs typeface="Gill Sans MT"/>
              </a:rPr>
              <a:t>ati</a:t>
            </a:r>
            <a:endParaRPr sz="1400">
              <a:latin typeface="Gill Sans MT"/>
              <a:cs typeface="Gill Sans MT"/>
            </a:endParaRPr>
          </a:p>
        </p:txBody>
      </p:sp>
      <p:sp>
        <p:nvSpPr>
          <p:cNvPr id="26" name="object 26"/>
          <p:cNvSpPr txBox="1"/>
          <p:nvPr/>
        </p:nvSpPr>
        <p:spPr>
          <a:xfrm>
            <a:off x="146405" y="3850770"/>
            <a:ext cx="1442720" cy="843915"/>
          </a:xfrm>
          <a:prstGeom prst="rect">
            <a:avLst/>
          </a:prstGeom>
        </p:spPr>
        <p:txBody>
          <a:bodyPr vert="horz" wrap="square" lIns="0" tIns="0" rIns="0" bIns="0" rtlCol="0">
            <a:spAutoFit/>
          </a:bodyPr>
          <a:lstStyle/>
          <a:p>
            <a:pPr marL="12065" marR="5080" algn="ctr">
              <a:lnSpc>
                <a:spcPct val="100000"/>
              </a:lnSpc>
            </a:pPr>
            <a:r>
              <a:rPr sz="1400" i="1" dirty="0">
                <a:latin typeface="Gill Sans MT"/>
                <a:cs typeface="Gill Sans MT"/>
              </a:rPr>
              <a:t>Adeguamento</a:t>
            </a:r>
            <a:r>
              <a:rPr sz="1400" i="1" spc="-40" dirty="0">
                <a:latin typeface="Gill Sans MT"/>
                <a:cs typeface="Gill Sans MT"/>
              </a:rPr>
              <a:t> </a:t>
            </a:r>
            <a:r>
              <a:rPr sz="1400" i="1" spc="-5" dirty="0">
                <a:latin typeface="Gill Sans MT"/>
                <a:cs typeface="Gill Sans MT"/>
              </a:rPr>
              <a:t>pian</a:t>
            </a:r>
            <a:r>
              <a:rPr sz="1400" i="1" dirty="0">
                <a:latin typeface="Gill Sans MT"/>
                <a:cs typeface="Gill Sans MT"/>
              </a:rPr>
              <a:t>i</a:t>
            </a:r>
            <a:r>
              <a:rPr sz="1400" i="1" spc="5" dirty="0">
                <a:latin typeface="Gill Sans MT"/>
                <a:cs typeface="Gill Sans MT"/>
              </a:rPr>
              <a:t> </a:t>
            </a:r>
            <a:r>
              <a:rPr sz="1400" i="1" dirty="0">
                <a:latin typeface="Gill Sans MT"/>
                <a:cs typeface="Gill Sans MT"/>
              </a:rPr>
              <a:t>e </a:t>
            </a:r>
            <a:r>
              <a:rPr sz="1400" i="1" spc="-5" dirty="0">
                <a:latin typeface="Gill Sans MT"/>
                <a:cs typeface="Gill Sans MT"/>
              </a:rPr>
              <a:t>p</a:t>
            </a:r>
            <a:r>
              <a:rPr sz="1400" i="1" spc="-25" dirty="0">
                <a:latin typeface="Gill Sans MT"/>
                <a:cs typeface="Gill Sans MT"/>
              </a:rPr>
              <a:t>r</a:t>
            </a:r>
            <a:r>
              <a:rPr sz="1400" i="1" spc="-20" dirty="0">
                <a:latin typeface="Gill Sans MT"/>
                <a:cs typeface="Gill Sans MT"/>
              </a:rPr>
              <a:t>o</a:t>
            </a:r>
            <a:r>
              <a:rPr sz="1400" i="1" dirty="0">
                <a:latin typeface="Gill Sans MT"/>
                <a:cs typeface="Gill Sans MT"/>
              </a:rPr>
              <a:t>g</a:t>
            </a:r>
            <a:r>
              <a:rPr sz="1400" i="1" spc="-20" dirty="0">
                <a:latin typeface="Gill Sans MT"/>
                <a:cs typeface="Gill Sans MT"/>
              </a:rPr>
              <a:t>r</a:t>
            </a:r>
            <a:r>
              <a:rPr sz="1400" i="1" spc="-5" dirty="0">
                <a:latin typeface="Gill Sans MT"/>
                <a:cs typeface="Gill Sans MT"/>
              </a:rPr>
              <a:t>a</a:t>
            </a:r>
            <a:r>
              <a:rPr sz="1400" i="1" spc="5" dirty="0">
                <a:latin typeface="Gill Sans MT"/>
                <a:cs typeface="Gill Sans MT"/>
              </a:rPr>
              <a:t>m</a:t>
            </a:r>
            <a:r>
              <a:rPr sz="1400" i="1" dirty="0">
                <a:latin typeface="Gill Sans MT"/>
                <a:cs typeface="Gill Sans MT"/>
              </a:rPr>
              <a:t>mi</a:t>
            </a:r>
            <a:r>
              <a:rPr sz="1400" i="1" spc="-45" dirty="0">
                <a:latin typeface="Gill Sans MT"/>
                <a:cs typeface="Gill Sans MT"/>
              </a:rPr>
              <a:t> </a:t>
            </a:r>
            <a:r>
              <a:rPr sz="1400" i="1" dirty="0">
                <a:latin typeface="Gill Sans MT"/>
                <a:cs typeface="Gill Sans MT"/>
              </a:rPr>
              <a:t>e</a:t>
            </a:r>
            <a:r>
              <a:rPr sz="1400" i="1" spc="-10" dirty="0">
                <a:latin typeface="Gill Sans MT"/>
                <a:cs typeface="Gill Sans MT"/>
              </a:rPr>
              <a:t> </a:t>
            </a:r>
            <a:r>
              <a:rPr sz="1400" i="1" dirty="0">
                <a:latin typeface="Gill Sans MT"/>
                <a:cs typeface="Gill Sans MT"/>
              </a:rPr>
              <a:t>ci</a:t>
            </a:r>
            <a:r>
              <a:rPr sz="1400" i="1" spc="20" dirty="0">
                <a:latin typeface="Gill Sans MT"/>
                <a:cs typeface="Gill Sans MT"/>
              </a:rPr>
              <a:t>c</a:t>
            </a:r>
            <a:r>
              <a:rPr sz="1400" i="1" dirty="0">
                <a:latin typeface="Gill Sans MT"/>
                <a:cs typeface="Gill Sans MT"/>
              </a:rPr>
              <a:t>lo </a:t>
            </a:r>
            <a:r>
              <a:rPr sz="1400" i="1" spc="-10" dirty="0">
                <a:latin typeface="Gill Sans MT"/>
                <a:cs typeface="Gill Sans MT"/>
              </a:rPr>
              <a:t>s</a:t>
            </a:r>
            <a:r>
              <a:rPr sz="1400" i="1" spc="-5" dirty="0">
                <a:latin typeface="Gill Sans MT"/>
                <a:cs typeface="Gill Sans MT"/>
              </a:rPr>
              <a:t>ucce</a:t>
            </a:r>
            <a:r>
              <a:rPr sz="1400" i="1" spc="-10" dirty="0">
                <a:latin typeface="Gill Sans MT"/>
                <a:cs typeface="Gill Sans MT"/>
              </a:rPr>
              <a:t>ss</a:t>
            </a:r>
            <a:r>
              <a:rPr sz="1400" i="1" dirty="0">
                <a:latin typeface="Gill Sans MT"/>
                <a:cs typeface="Gill Sans MT"/>
              </a:rPr>
              <a:t>ivo </a:t>
            </a:r>
            <a:r>
              <a:rPr sz="1400" i="1" spc="-5" dirty="0">
                <a:latin typeface="Gill Sans MT"/>
                <a:cs typeface="Gill Sans MT"/>
              </a:rPr>
              <a:t>di p</a:t>
            </a:r>
            <a:r>
              <a:rPr sz="1400" i="1" spc="-25" dirty="0">
                <a:latin typeface="Gill Sans MT"/>
                <a:cs typeface="Gill Sans MT"/>
              </a:rPr>
              <a:t>r</a:t>
            </a:r>
            <a:r>
              <a:rPr sz="1400" i="1" spc="-20" dirty="0">
                <a:latin typeface="Gill Sans MT"/>
                <a:cs typeface="Gill Sans MT"/>
              </a:rPr>
              <a:t>o</a:t>
            </a:r>
            <a:r>
              <a:rPr sz="1400" i="1" dirty="0">
                <a:latin typeface="Gill Sans MT"/>
                <a:cs typeface="Gill Sans MT"/>
              </a:rPr>
              <a:t>g</a:t>
            </a:r>
            <a:r>
              <a:rPr sz="1400" i="1" spc="-20" dirty="0">
                <a:latin typeface="Gill Sans MT"/>
                <a:cs typeface="Gill Sans MT"/>
              </a:rPr>
              <a:t>r</a:t>
            </a:r>
            <a:r>
              <a:rPr sz="1400" i="1" spc="-5" dirty="0">
                <a:latin typeface="Gill Sans MT"/>
                <a:cs typeface="Gill Sans MT"/>
              </a:rPr>
              <a:t>a</a:t>
            </a:r>
            <a:r>
              <a:rPr sz="1400" i="1" spc="5" dirty="0">
                <a:latin typeface="Gill Sans MT"/>
                <a:cs typeface="Gill Sans MT"/>
              </a:rPr>
              <a:t>m</a:t>
            </a:r>
            <a:r>
              <a:rPr sz="1400" i="1" dirty="0">
                <a:latin typeface="Gill Sans MT"/>
                <a:cs typeface="Gill Sans MT"/>
              </a:rPr>
              <a:t>m</a:t>
            </a:r>
            <a:r>
              <a:rPr sz="1400" i="1" spc="-5" dirty="0">
                <a:latin typeface="Gill Sans MT"/>
                <a:cs typeface="Gill Sans MT"/>
              </a:rPr>
              <a:t>a</a:t>
            </a:r>
            <a:r>
              <a:rPr sz="1400" i="1" spc="5" dirty="0">
                <a:latin typeface="Gill Sans MT"/>
                <a:cs typeface="Gill Sans MT"/>
              </a:rPr>
              <a:t>z</a:t>
            </a:r>
            <a:r>
              <a:rPr sz="1400" i="1" dirty="0">
                <a:latin typeface="Gill Sans MT"/>
                <a:cs typeface="Gill Sans MT"/>
              </a:rPr>
              <a:t>i</a:t>
            </a:r>
            <a:r>
              <a:rPr sz="1400" i="1" spc="-10" dirty="0">
                <a:latin typeface="Gill Sans MT"/>
                <a:cs typeface="Gill Sans MT"/>
              </a:rPr>
              <a:t>o</a:t>
            </a:r>
            <a:r>
              <a:rPr sz="1400" i="1" spc="-5" dirty="0">
                <a:latin typeface="Gill Sans MT"/>
                <a:cs typeface="Gill Sans MT"/>
              </a:rPr>
              <a:t>ne</a:t>
            </a:r>
            <a:endParaRPr sz="1400">
              <a:latin typeface="Gill Sans MT"/>
              <a:cs typeface="Gill Sans MT"/>
            </a:endParaRPr>
          </a:p>
        </p:txBody>
      </p:sp>
      <p:sp>
        <p:nvSpPr>
          <p:cNvPr id="27" name="object 27"/>
          <p:cNvSpPr/>
          <p:nvPr/>
        </p:nvSpPr>
        <p:spPr>
          <a:xfrm>
            <a:off x="1467611" y="3012948"/>
            <a:ext cx="304800" cy="1993391"/>
          </a:xfrm>
          <a:prstGeom prst="rect">
            <a:avLst/>
          </a:prstGeom>
          <a:blipFill>
            <a:blip r:embed="rId4" cstate="print"/>
            <a:stretch>
              <a:fillRect/>
            </a:stretch>
          </a:blipFill>
        </p:spPr>
        <p:txBody>
          <a:bodyPr wrap="square" lIns="0" tIns="0" rIns="0" bIns="0" rtlCol="0"/>
          <a:lstStyle/>
          <a:p>
            <a:endParaRPr/>
          </a:p>
        </p:txBody>
      </p:sp>
      <p:sp>
        <p:nvSpPr>
          <p:cNvPr id="28" name="object 28"/>
          <p:cNvSpPr/>
          <p:nvPr/>
        </p:nvSpPr>
        <p:spPr>
          <a:xfrm>
            <a:off x="1560702" y="3140964"/>
            <a:ext cx="118110" cy="1800225"/>
          </a:xfrm>
          <a:custGeom>
            <a:avLst/>
            <a:gdLst/>
            <a:ahLst/>
            <a:cxnLst/>
            <a:rect l="l" t="t" r="r" b="b"/>
            <a:pathLst>
              <a:path w="118110" h="1800225">
                <a:moveTo>
                  <a:pt x="58991" y="50328"/>
                </a:moveTo>
                <a:lnTo>
                  <a:pt x="46228" y="72208"/>
                </a:lnTo>
                <a:lnTo>
                  <a:pt x="46228" y="1800225"/>
                </a:lnTo>
                <a:lnTo>
                  <a:pt x="71628" y="1800225"/>
                </a:lnTo>
                <a:lnTo>
                  <a:pt x="71628" y="71990"/>
                </a:lnTo>
                <a:lnTo>
                  <a:pt x="58991" y="50328"/>
                </a:lnTo>
                <a:close/>
              </a:path>
              <a:path w="118110" h="1800225">
                <a:moveTo>
                  <a:pt x="58928" y="0"/>
                </a:moveTo>
                <a:lnTo>
                  <a:pt x="3556" y="94996"/>
                </a:lnTo>
                <a:lnTo>
                  <a:pt x="0" y="100964"/>
                </a:lnTo>
                <a:lnTo>
                  <a:pt x="2031" y="108838"/>
                </a:lnTo>
                <a:lnTo>
                  <a:pt x="8128" y="112268"/>
                </a:lnTo>
                <a:lnTo>
                  <a:pt x="14224" y="115824"/>
                </a:lnTo>
                <a:lnTo>
                  <a:pt x="21971" y="113791"/>
                </a:lnTo>
                <a:lnTo>
                  <a:pt x="46228" y="72208"/>
                </a:lnTo>
                <a:lnTo>
                  <a:pt x="46228" y="25146"/>
                </a:lnTo>
                <a:lnTo>
                  <a:pt x="73618" y="25146"/>
                </a:lnTo>
                <a:lnTo>
                  <a:pt x="58928" y="0"/>
                </a:lnTo>
                <a:close/>
              </a:path>
              <a:path w="118110" h="1800225">
                <a:moveTo>
                  <a:pt x="73618" y="25146"/>
                </a:moveTo>
                <a:lnTo>
                  <a:pt x="71628" y="25146"/>
                </a:lnTo>
                <a:lnTo>
                  <a:pt x="71754" y="72208"/>
                </a:lnTo>
                <a:lnTo>
                  <a:pt x="96011" y="113791"/>
                </a:lnTo>
                <a:lnTo>
                  <a:pt x="103759" y="115824"/>
                </a:lnTo>
                <a:lnTo>
                  <a:pt x="115823" y="108838"/>
                </a:lnTo>
                <a:lnTo>
                  <a:pt x="117983" y="100964"/>
                </a:lnTo>
                <a:lnTo>
                  <a:pt x="114427" y="94996"/>
                </a:lnTo>
                <a:lnTo>
                  <a:pt x="73618" y="25146"/>
                </a:lnTo>
                <a:close/>
              </a:path>
              <a:path w="118110" h="1800225">
                <a:moveTo>
                  <a:pt x="71628" y="25146"/>
                </a:moveTo>
                <a:lnTo>
                  <a:pt x="46228" y="25146"/>
                </a:lnTo>
                <a:lnTo>
                  <a:pt x="46228" y="72208"/>
                </a:lnTo>
                <a:lnTo>
                  <a:pt x="58991" y="50328"/>
                </a:lnTo>
                <a:lnTo>
                  <a:pt x="48006" y="31496"/>
                </a:lnTo>
                <a:lnTo>
                  <a:pt x="71628" y="31496"/>
                </a:lnTo>
                <a:lnTo>
                  <a:pt x="71628" y="25146"/>
                </a:lnTo>
                <a:close/>
              </a:path>
              <a:path w="118110" h="1800225">
                <a:moveTo>
                  <a:pt x="71628" y="31496"/>
                </a:moveTo>
                <a:lnTo>
                  <a:pt x="69977" y="31496"/>
                </a:lnTo>
                <a:lnTo>
                  <a:pt x="58991" y="50328"/>
                </a:lnTo>
                <a:lnTo>
                  <a:pt x="71628" y="71990"/>
                </a:lnTo>
                <a:lnTo>
                  <a:pt x="71628" y="31496"/>
                </a:lnTo>
                <a:close/>
              </a:path>
              <a:path w="118110" h="1800225">
                <a:moveTo>
                  <a:pt x="69977" y="31496"/>
                </a:moveTo>
                <a:lnTo>
                  <a:pt x="48006" y="31496"/>
                </a:lnTo>
                <a:lnTo>
                  <a:pt x="58991" y="50328"/>
                </a:lnTo>
                <a:lnTo>
                  <a:pt x="69977" y="31496"/>
                </a:lnTo>
                <a:close/>
              </a:path>
            </a:pathLst>
          </a:custGeom>
          <a:solidFill>
            <a:srgbClr val="0F8AB4"/>
          </a:solidFill>
        </p:spPr>
        <p:txBody>
          <a:bodyPr wrap="square" lIns="0" tIns="0" rIns="0" bIns="0" rtlCol="0"/>
          <a:lstStyle/>
          <a:p>
            <a:endParaRPr/>
          </a:p>
        </p:txBody>
      </p:sp>
      <p:sp>
        <p:nvSpPr>
          <p:cNvPr id="29" name="object 29"/>
          <p:cNvSpPr/>
          <p:nvPr/>
        </p:nvSpPr>
        <p:spPr>
          <a:xfrm>
            <a:off x="2156460" y="2005583"/>
            <a:ext cx="1344167" cy="304800"/>
          </a:xfrm>
          <a:prstGeom prst="rect">
            <a:avLst/>
          </a:prstGeom>
          <a:blipFill>
            <a:blip r:embed="rId5" cstate="print"/>
            <a:stretch>
              <a:fillRect/>
            </a:stretch>
          </a:blipFill>
        </p:spPr>
        <p:txBody>
          <a:bodyPr wrap="square" lIns="0" tIns="0" rIns="0" bIns="0" rtlCol="0"/>
          <a:lstStyle/>
          <a:p>
            <a:endParaRPr/>
          </a:p>
        </p:txBody>
      </p:sp>
      <p:sp>
        <p:nvSpPr>
          <p:cNvPr id="30" name="object 30"/>
          <p:cNvSpPr/>
          <p:nvPr/>
        </p:nvSpPr>
        <p:spPr>
          <a:xfrm>
            <a:off x="2195702" y="2073910"/>
            <a:ext cx="1152525" cy="118110"/>
          </a:xfrm>
          <a:custGeom>
            <a:avLst/>
            <a:gdLst/>
            <a:ahLst/>
            <a:cxnLst/>
            <a:rect l="l" t="t" r="r" b="b"/>
            <a:pathLst>
              <a:path w="1152525" h="118110">
                <a:moveTo>
                  <a:pt x="1101815" y="58991"/>
                </a:moveTo>
                <a:lnTo>
                  <a:pt x="1038352" y="96012"/>
                </a:lnTo>
                <a:lnTo>
                  <a:pt x="1036320" y="103759"/>
                </a:lnTo>
                <a:lnTo>
                  <a:pt x="1039876" y="109854"/>
                </a:lnTo>
                <a:lnTo>
                  <a:pt x="1043432" y="115824"/>
                </a:lnTo>
                <a:lnTo>
                  <a:pt x="1051179" y="117855"/>
                </a:lnTo>
                <a:lnTo>
                  <a:pt x="1057275" y="114426"/>
                </a:lnTo>
                <a:lnTo>
                  <a:pt x="1130532" y="71627"/>
                </a:lnTo>
                <a:lnTo>
                  <a:pt x="1126998" y="71627"/>
                </a:lnTo>
                <a:lnTo>
                  <a:pt x="1126998" y="69976"/>
                </a:lnTo>
                <a:lnTo>
                  <a:pt x="1120648" y="69976"/>
                </a:lnTo>
                <a:lnTo>
                  <a:pt x="1101815" y="58991"/>
                </a:lnTo>
                <a:close/>
              </a:path>
              <a:path w="1152525" h="118110">
                <a:moveTo>
                  <a:pt x="1079935" y="46227"/>
                </a:moveTo>
                <a:lnTo>
                  <a:pt x="0" y="46227"/>
                </a:lnTo>
                <a:lnTo>
                  <a:pt x="0" y="71627"/>
                </a:lnTo>
                <a:lnTo>
                  <a:pt x="1080153" y="71627"/>
                </a:lnTo>
                <a:lnTo>
                  <a:pt x="1101815" y="58991"/>
                </a:lnTo>
                <a:lnTo>
                  <a:pt x="1079935" y="46227"/>
                </a:lnTo>
                <a:close/>
              </a:path>
              <a:path w="1152525" h="118110">
                <a:moveTo>
                  <a:pt x="1130482" y="46227"/>
                </a:moveTo>
                <a:lnTo>
                  <a:pt x="1126998" y="46227"/>
                </a:lnTo>
                <a:lnTo>
                  <a:pt x="1126998" y="71627"/>
                </a:lnTo>
                <a:lnTo>
                  <a:pt x="1130532" y="71627"/>
                </a:lnTo>
                <a:lnTo>
                  <a:pt x="1152271" y="58927"/>
                </a:lnTo>
                <a:lnTo>
                  <a:pt x="1130482" y="46227"/>
                </a:lnTo>
                <a:close/>
              </a:path>
              <a:path w="1152525" h="118110">
                <a:moveTo>
                  <a:pt x="1120648" y="48005"/>
                </a:moveTo>
                <a:lnTo>
                  <a:pt x="1101815" y="58991"/>
                </a:lnTo>
                <a:lnTo>
                  <a:pt x="1120648" y="69976"/>
                </a:lnTo>
                <a:lnTo>
                  <a:pt x="1120648" y="48005"/>
                </a:lnTo>
                <a:close/>
              </a:path>
              <a:path w="1152525" h="118110">
                <a:moveTo>
                  <a:pt x="1126998" y="48005"/>
                </a:moveTo>
                <a:lnTo>
                  <a:pt x="1120648" y="48005"/>
                </a:lnTo>
                <a:lnTo>
                  <a:pt x="1120648" y="69976"/>
                </a:lnTo>
                <a:lnTo>
                  <a:pt x="1126998" y="69976"/>
                </a:lnTo>
                <a:lnTo>
                  <a:pt x="1126998" y="48005"/>
                </a:lnTo>
                <a:close/>
              </a:path>
              <a:path w="1152525" h="118110">
                <a:moveTo>
                  <a:pt x="1051179" y="0"/>
                </a:moveTo>
                <a:lnTo>
                  <a:pt x="1043432" y="2031"/>
                </a:lnTo>
                <a:lnTo>
                  <a:pt x="1039876" y="8127"/>
                </a:lnTo>
                <a:lnTo>
                  <a:pt x="1036320" y="14097"/>
                </a:lnTo>
                <a:lnTo>
                  <a:pt x="1038352" y="21970"/>
                </a:lnTo>
                <a:lnTo>
                  <a:pt x="1101815" y="58991"/>
                </a:lnTo>
                <a:lnTo>
                  <a:pt x="1120648" y="48005"/>
                </a:lnTo>
                <a:lnTo>
                  <a:pt x="1126998" y="48005"/>
                </a:lnTo>
                <a:lnTo>
                  <a:pt x="1126998" y="46227"/>
                </a:lnTo>
                <a:lnTo>
                  <a:pt x="1130482" y="46227"/>
                </a:lnTo>
                <a:lnTo>
                  <a:pt x="1051179" y="0"/>
                </a:lnTo>
                <a:close/>
              </a:path>
            </a:pathLst>
          </a:custGeom>
          <a:solidFill>
            <a:srgbClr val="0F8AB4"/>
          </a:solidFill>
        </p:spPr>
        <p:txBody>
          <a:bodyPr wrap="square" lIns="0" tIns="0" rIns="0" bIns="0" rtlCol="0"/>
          <a:lstStyle/>
          <a:p>
            <a:endParaRPr/>
          </a:p>
        </p:txBody>
      </p:sp>
      <p:sp>
        <p:nvSpPr>
          <p:cNvPr id="31" name="object 31"/>
          <p:cNvSpPr/>
          <p:nvPr/>
        </p:nvSpPr>
        <p:spPr>
          <a:xfrm>
            <a:off x="5180076" y="1933955"/>
            <a:ext cx="1632203" cy="304800"/>
          </a:xfrm>
          <a:prstGeom prst="rect">
            <a:avLst/>
          </a:prstGeom>
          <a:blipFill>
            <a:blip r:embed="rId6" cstate="print"/>
            <a:stretch>
              <a:fillRect/>
            </a:stretch>
          </a:blipFill>
        </p:spPr>
        <p:txBody>
          <a:bodyPr wrap="square" lIns="0" tIns="0" rIns="0" bIns="0" rtlCol="0"/>
          <a:lstStyle/>
          <a:p>
            <a:endParaRPr/>
          </a:p>
        </p:txBody>
      </p:sp>
      <p:sp>
        <p:nvSpPr>
          <p:cNvPr id="32" name="object 32"/>
          <p:cNvSpPr/>
          <p:nvPr/>
        </p:nvSpPr>
        <p:spPr>
          <a:xfrm>
            <a:off x="5219827" y="2003551"/>
            <a:ext cx="1440815" cy="118110"/>
          </a:xfrm>
          <a:custGeom>
            <a:avLst/>
            <a:gdLst/>
            <a:ahLst/>
            <a:cxnLst/>
            <a:rect l="l" t="t" r="r" b="b"/>
            <a:pathLst>
              <a:path w="1440815" h="118110">
                <a:moveTo>
                  <a:pt x="1418498" y="44958"/>
                </a:moveTo>
                <a:lnTo>
                  <a:pt x="1415033" y="44958"/>
                </a:lnTo>
                <a:lnTo>
                  <a:pt x="1415415" y="70358"/>
                </a:lnTo>
                <a:lnTo>
                  <a:pt x="1368621" y="71143"/>
                </a:lnTo>
                <a:lnTo>
                  <a:pt x="1333246" y="92583"/>
                </a:lnTo>
                <a:lnTo>
                  <a:pt x="1327277" y="96265"/>
                </a:lnTo>
                <a:lnTo>
                  <a:pt x="1325372" y="104012"/>
                </a:lnTo>
                <a:lnTo>
                  <a:pt x="1328927" y="109982"/>
                </a:lnTo>
                <a:lnTo>
                  <a:pt x="1332611" y="116077"/>
                </a:lnTo>
                <a:lnTo>
                  <a:pt x="1340357" y="117983"/>
                </a:lnTo>
                <a:lnTo>
                  <a:pt x="1440433" y="57276"/>
                </a:lnTo>
                <a:lnTo>
                  <a:pt x="1418498" y="44958"/>
                </a:lnTo>
                <a:close/>
              </a:path>
              <a:path w="1440815" h="118110">
                <a:moveTo>
                  <a:pt x="1367926" y="45748"/>
                </a:moveTo>
                <a:lnTo>
                  <a:pt x="0" y="68707"/>
                </a:lnTo>
                <a:lnTo>
                  <a:pt x="508" y="94107"/>
                </a:lnTo>
                <a:lnTo>
                  <a:pt x="1368621" y="71143"/>
                </a:lnTo>
                <a:lnTo>
                  <a:pt x="1390043" y="58160"/>
                </a:lnTo>
                <a:lnTo>
                  <a:pt x="1367926" y="45748"/>
                </a:lnTo>
                <a:close/>
              </a:path>
              <a:path w="1440815" h="118110">
                <a:moveTo>
                  <a:pt x="1390043" y="58160"/>
                </a:moveTo>
                <a:lnTo>
                  <a:pt x="1368621" y="71143"/>
                </a:lnTo>
                <a:lnTo>
                  <a:pt x="1415415" y="70358"/>
                </a:lnTo>
                <a:lnTo>
                  <a:pt x="1415392" y="68834"/>
                </a:lnTo>
                <a:lnTo>
                  <a:pt x="1409065" y="68834"/>
                </a:lnTo>
                <a:lnTo>
                  <a:pt x="1390043" y="58160"/>
                </a:lnTo>
                <a:close/>
              </a:path>
              <a:path w="1440815" h="118110">
                <a:moveTo>
                  <a:pt x="1408683" y="46862"/>
                </a:moveTo>
                <a:lnTo>
                  <a:pt x="1390043" y="58160"/>
                </a:lnTo>
                <a:lnTo>
                  <a:pt x="1409065" y="68834"/>
                </a:lnTo>
                <a:lnTo>
                  <a:pt x="1408683" y="46862"/>
                </a:lnTo>
                <a:close/>
              </a:path>
              <a:path w="1440815" h="118110">
                <a:moveTo>
                  <a:pt x="1415062" y="46862"/>
                </a:moveTo>
                <a:lnTo>
                  <a:pt x="1408683" y="46862"/>
                </a:lnTo>
                <a:lnTo>
                  <a:pt x="1409065" y="68834"/>
                </a:lnTo>
                <a:lnTo>
                  <a:pt x="1415392" y="68834"/>
                </a:lnTo>
                <a:lnTo>
                  <a:pt x="1415062" y="46862"/>
                </a:lnTo>
                <a:close/>
              </a:path>
              <a:path w="1440815" h="118110">
                <a:moveTo>
                  <a:pt x="1415033" y="44958"/>
                </a:moveTo>
                <a:lnTo>
                  <a:pt x="1367926" y="45748"/>
                </a:lnTo>
                <a:lnTo>
                  <a:pt x="1390043" y="58160"/>
                </a:lnTo>
                <a:lnTo>
                  <a:pt x="1408683" y="46862"/>
                </a:lnTo>
                <a:lnTo>
                  <a:pt x="1415062" y="46862"/>
                </a:lnTo>
                <a:lnTo>
                  <a:pt x="1415033" y="44958"/>
                </a:lnTo>
                <a:close/>
              </a:path>
              <a:path w="1440815" h="118110">
                <a:moveTo>
                  <a:pt x="1338452" y="0"/>
                </a:moveTo>
                <a:lnTo>
                  <a:pt x="1330705" y="2159"/>
                </a:lnTo>
                <a:lnTo>
                  <a:pt x="1327277" y="8382"/>
                </a:lnTo>
                <a:lnTo>
                  <a:pt x="1323848" y="14477"/>
                </a:lnTo>
                <a:lnTo>
                  <a:pt x="1326006" y="22225"/>
                </a:lnTo>
                <a:lnTo>
                  <a:pt x="1367926" y="45748"/>
                </a:lnTo>
                <a:lnTo>
                  <a:pt x="1415033" y="44958"/>
                </a:lnTo>
                <a:lnTo>
                  <a:pt x="1418498" y="44958"/>
                </a:lnTo>
                <a:lnTo>
                  <a:pt x="1338452" y="0"/>
                </a:lnTo>
                <a:close/>
              </a:path>
            </a:pathLst>
          </a:custGeom>
          <a:solidFill>
            <a:srgbClr val="0F8AB4"/>
          </a:solidFill>
        </p:spPr>
        <p:txBody>
          <a:bodyPr wrap="square" lIns="0" tIns="0" rIns="0" bIns="0" rtlCol="0"/>
          <a:lstStyle/>
          <a:p>
            <a:endParaRPr/>
          </a:p>
        </p:txBody>
      </p:sp>
      <p:sp>
        <p:nvSpPr>
          <p:cNvPr id="33" name="object 33"/>
          <p:cNvSpPr/>
          <p:nvPr/>
        </p:nvSpPr>
        <p:spPr>
          <a:xfrm>
            <a:off x="7371588" y="2551176"/>
            <a:ext cx="304800" cy="2712720"/>
          </a:xfrm>
          <a:prstGeom prst="rect">
            <a:avLst/>
          </a:prstGeom>
          <a:blipFill>
            <a:blip r:embed="rId7" cstate="print"/>
            <a:stretch>
              <a:fillRect/>
            </a:stretch>
          </a:blipFill>
        </p:spPr>
        <p:txBody>
          <a:bodyPr wrap="square" lIns="0" tIns="0" rIns="0" bIns="0" rtlCol="0"/>
          <a:lstStyle/>
          <a:p>
            <a:endParaRPr/>
          </a:p>
        </p:txBody>
      </p:sp>
      <p:sp>
        <p:nvSpPr>
          <p:cNvPr id="34" name="object 34"/>
          <p:cNvSpPr/>
          <p:nvPr/>
        </p:nvSpPr>
        <p:spPr>
          <a:xfrm>
            <a:off x="7465314" y="2564892"/>
            <a:ext cx="118110" cy="2520315"/>
          </a:xfrm>
          <a:custGeom>
            <a:avLst/>
            <a:gdLst/>
            <a:ahLst/>
            <a:cxnLst/>
            <a:rect l="l" t="t" r="r" b="b"/>
            <a:pathLst>
              <a:path w="118109" h="2520315">
                <a:moveTo>
                  <a:pt x="14224" y="2404491"/>
                </a:moveTo>
                <a:lnTo>
                  <a:pt x="8127" y="2407920"/>
                </a:lnTo>
                <a:lnTo>
                  <a:pt x="2158" y="2411476"/>
                </a:lnTo>
                <a:lnTo>
                  <a:pt x="0" y="2419223"/>
                </a:lnTo>
                <a:lnTo>
                  <a:pt x="59054" y="2520315"/>
                </a:lnTo>
                <a:lnTo>
                  <a:pt x="73712" y="2495169"/>
                </a:lnTo>
                <a:lnTo>
                  <a:pt x="46354" y="2495169"/>
                </a:lnTo>
                <a:lnTo>
                  <a:pt x="46227" y="2447979"/>
                </a:lnTo>
                <a:lnTo>
                  <a:pt x="25526" y="2412492"/>
                </a:lnTo>
                <a:lnTo>
                  <a:pt x="21970" y="2406523"/>
                </a:lnTo>
                <a:lnTo>
                  <a:pt x="14224" y="2404491"/>
                </a:lnTo>
                <a:close/>
              </a:path>
              <a:path w="118109" h="2520315">
                <a:moveTo>
                  <a:pt x="46354" y="2448197"/>
                </a:moveTo>
                <a:lnTo>
                  <a:pt x="46354" y="2495169"/>
                </a:lnTo>
                <a:lnTo>
                  <a:pt x="71754" y="2495169"/>
                </a:lnTo>
                <a:lnTo>
                  <a:pt x="71754" y="2488692"/>
                </a:lnTo>
                <a:lnTo>
                  <a:pt x="48005" y="2488692"/>
                </a:lnTo>
                <a:lnTo>
                  <a:pt x="58991" y="2469859"/>
                </a:lnTo>
                <a:lnTo>
                  <a:pt x="46354" y="2448197"/>
                </a:lnTo>
                <a:close/>
              </a:path>
              <a:path w="118109" h="2520315">
                <a:moveTo>
                  <a:pt x="103758" y="2404491"/>
                </a:moveTo>
                <a:lnTo>
                  <a:pt x="96011" y="2406523"/>
                </a:lnTo>
                <a:lnTo>
                  <a:pt x="92455" y="2412492"/>
                </a:lnTo>
                <a:lnTo>
                  <a:pt x="71754" y="2447979"/>
                </a:lnTo>
                <a:lnTo>
                  <a:pt x="71754" y="2495169"/>
                </a:lnTo>
                <a:lnTo>
                  <a:pt x="73712" y="2495169"/>
                </a:lnTo>
                <a:lnTo>
                  <a:pt x="117982" y="2419223"/>
                </a:lnTo>
                <a:lnTo>
                  <a:pt x="115950" y="2411476"/>
                </a:lnTo>
                <a:lnTo>
                  <a:pt x="109854" y="2407920"/>
                </a:lnTo>
                <a:lnTo>
                  <a:pt x="103758" y="2404491"/>
                </a:lnTo>
                <a:close/>
              </a:path>
              <a:path w="118109" h="2520315">
                <a:moveTo>
                  <a:pt x="58991" y="2469859"/>
                </a:moveTo>
                <a:lnTo>
                  <a:pt x="48005" y="2488692"/>
                </a:lnTo>
                <a:lnTo>
                  <a:pt x="69976" y="2488692"/>
                </a:lnTo>
                <a:lnTo>
                  <a:pt x="58991" y="2469859"/>
                </a:lnTo>
                <a:close/>
              </a:path>
              <a:path w="118109" h="2520315">
                <a:moveTo>
                  <a:pt x="71754" y="2447979"/>
                </a:moveTo>
                <a:lnTo>
                  <a:pt x="58991" y="2469859"/>
                </a:lnTo>
                <a:lnTo>
                  <a:pt x="69976" y="2488692"/>
                </a:lnTo>
                <a:lnTo>
                  <a:pt x="71754" y="2488692"/>
                </a:lnTo>
                <a:lnTo>
                  <a:pt x="71754" y="2447979"/>
                </a:lnTo>
                <a:close/>
              </a:path>
              <a:path w="118109" h="2520315">
                <a:moveTo>
                  <a:pt x="71754" y="0"/>
                </a:moveTo>
                <a:lnTo>
                  <a:pt x="46354" y="0"/>
                </a:lnTo>
                <a:lnTo>
                  <a:pt x="46354" y="2448197"/>
                </a:lnTo>
                <a:lnTo>
                  <a:pt x="58991" y="2469859"/>
                </a:lnTo>
                <a:lnTo>
                  <a:pt x="71627" y="2448197"/>
                </a:lnTo>
                <a:lnTo>
                  <a:pt x="71754" y="0"/>
                </a:lnTo>
                <a:close/>
              </a:path>
            </a:pathLst>
          </a:custGeom>
          <a:solidFill>
            <a:srgbClr val="0F8AB4"/>
          </a:solidFill>
        </p:spPr>
        <p:txBody>
          <a:bodyPr wrap="square" lIns="0" tIns="0" rIns="0" bIns="0" rtlCol="0"/>
          <a:lstStyle/>
          <a:p>
            <a:endParaRPr/>
          </a:p>
        </p:txBody>
      </p:sp>
      <p:sp>
        <p:nvSpPr>
          <p:cNvPr id="35" name="object 35"/>
          <p:cNvSpPr/>
          <p:nvPr/>
        </p:nvSpPr>
        <p:spPr>
          <a:xfrm>
            <a:off x="6362700" y="5490971"/>
            <a:ext cx="481583" cy="306324"/>
          </a:xfrm>
          <a:prstGeom prst="rect">
            <a:avLst/>
          </a:prstGeom>
          <a:blipFill>
            <a:blip r:embed="rId8" cstate="print"/>
            <a:stretch>
              <a:fillRect/>
            </a:stretch>
          </a:blipFill>
        </p:spPr>
        <p:txBody>
          <a:bodyPr wrap="square" lIns="0" tIns="0" rIns="0" bIns="0" rtlCol="0"/>
          <a:lstStyle/>
          <a:p>
            <a:endParaRPr/>
          </a:p>
        </p:txBody>
      </p:sp>
      <p:sp>
        <p:nvSpPr>
          <p:cNvPr id="36" name="object 36"/>
          <p:cNvSpPr/>
          <p:nvPr/>
        </p:nvSpPr>
        <p:spPr>
          <a:xfrm>
            <a:off x="6516116" y="5559933"/>
            <a:ext cx="288290" cy="118110"/>
          </a:xfrm>
          <a:custGeom>
            <a:avLst/>
            <a:gdLst/>
            <a:ahLst/>
            <a:cxnLst/>
            <a:rect l="l" t="t" r="r" b="b"/>
            <a:pathLst>
              <a:path w="288290" h="118110">
                <a:moveTo>
                  <a:pt x="101091" y="0"/>
                </a:moveTo>
                <a:lnTo>
                  <a:pt x="0" y="58927"/>
                </a:lnTo>
                <a:lnTo>
                  <a:pt x="101091" y="117881"/>
                </a:lnTo>
                <a:lnTo>
                  <a:pt x="108838" y="115823"/>
                </a:lnTo>
                <a:lnTo>
                  <a:pt x="115950" y="103708"/>
                </a:lnTo>
                <a:lnTo>
                  <a:pt x="113918" y="95935"/>
                </a:lnTo>
                <a:lnTo>
                  <a:pt x="72204" y="71627"/>
                </a:lnTo>
                <a:lnTo>
                  <a:pt x="25273" y="71627"/>
                </a:lnTo>
                <a:lnTo>
                  <a:pt x="25273" y="46227"/>
                </a:lnTo>
                <a:lnTo>
                  <a:pt x="72148" y="46227"/>
                </a:lnTo>
                <a:lnTo>
                  <a:pt x="107823" y="25399"/>
                </a:lnTo>
                <a:lnTo>
                  <a:pt x="113918" y="21970"/>
                </a:lnTo>
                <a:lnTo>
                  <a:pt x="115950" y="14096"/>
                </a:lnTo>
                <a:lnTo>
                  <a:pt x="112394" y="8127"/>
                </a:lnTo>
                <a:lnTo>
                  <a:pt x="108838" y="2031"/>
                </a:lnTo>
                <a:lnTo>
                  <a:pt x="101091" y="0"/>
                </a:lnTo>
                <a:close/>
              </a:path>
              <a:path w="288290" h="118110">
                <a:moveTo>
                  <a:pt x="72148" y="46227"/>
                </a:moveTo>
                <a:lnTo>
                  <a:pt x="25273" y="46227"/>
                </a:lnTo>
                <a:lnTo>
                  <a:pt x="25273" y="71627"/>
                </a:lnTo>
                <a:lnTo>
                  <a:pt x="72204" y="71627"/>
                </a:lnTo>
                <a:lnTo>
                  <a:pt x="69222" y="69888"/>
                </a:lnTo>
                <a:lnTo>
                  <a:pt x="31623" y="69888"/>
                </a:lnTo>
                <a:lnTo>
                  <a:pt x="31623" y="47955"/>
                </a:lnTo>
                <a:lnTo>
                  <a:pt x="69190" y="47955"/>
                </a:lnTo>
                <a:lnTo>
                  <a:pt x="72148" y="46227"/>
                </a:lnTo>
                <a:close/>
              </a:path>
              <a:path w="288290" h="118110">
                <a:moveTo>
                  <a:pt x="288162" y="46227"/>
                </a:moveTo>
                <a:lnTo>
                  <a:pt x="72148" y="46227"/>
                </a:lnTo>
                <a:lnTo>
                  <a:pt x="50414" y="58916"/>
                </a:lnTo>
                <a:lnTo>
                  <a:pt x="72204" y="71627"/>
                </a:lnTo>
                <a:lnTo>
                  <a:pt x="288162" y="71627"/>
                </a:lnTo>
                <a:lnTo>
                  <a:pt x="288162" y="46227"/>
                </a:lnTo>
                <a:close/>
              </a:path>
              <a:path w="288290" h="118110">
                <a:moveTo>
                  <a:pt x="31623" y="47955"/>
                </a:moveTo>
                <a:lnTo>
                  <a:pt x="31623" y="69888"/>
                </a:lnTo>
                <a:lnTo>
                  <a:pt x="50414" y="58916"/>
                </a:lnTo>
                <a:lnTo>
                  <a:pt x="31623" y="47955"/>
                </a:lnTo>
                <a:close/>
              </a:path>
              <a:path w="288290" h="118110">
                <a:moveTo>
                  <a:pt x="50414" y="58916"/>
                </a:moveTo>
                <a:lnTo>
                  <a:pt x="31623" y="69888"/>
                </a:lnTo>
                <a:lnTo>
                  <a:pt x="69222" y="69888"/>
                </a:lnTo>
                <a:lnTo>
                  <a:pt x="50414" y="58916"/>
                </a:lnTo>
                <a:close/>
              </a:path>
              <a:path w="288290" h="118110">
                <a:moveTo>
                  <a:pt x="69190" y="47955"/>
                </a:moveTo>
                <a:lnTo>
                  <a:pt x="31623" y="47955"/>
                </a:lnTo>
                <a:lnTo>
                  <a:pt x="50414" y="58916"/>
                </a:lnTo>
                <a:lnTo>
                  <a:pt x="69190" y="47955"/>
                </a:lnTo>
                <a:close/>
              </a:path>
            </a:pathLst>
          </a:custGeom>
          <a:solidFill>
            <a:srgbClr val="0F8AB4"/>
          </a:solidFill>
        </p:spPr>
        <p:txBody>
          <a:bodyPr wrap="square" lIns="0" tIns="0" rIns="0" bIns="0" rtlCol="0"/>
          <a:lstStyle/>
          <a:p>
            <a:endParaRPr/>
          </a:p>
        </p:txBody>
      </p:sp>
      <p:sp>
        <p:nvSpPr>
          <p:cNvPr id="37" name="object 37"/>
          <p:cNvSpPr/>
          <p:nvPr/>
        </p:nvSpPr>
        <p:spPr>
          <a:xfrm>
            <a:off x="4274820" y="5490971"/>
            <a:ext cx="553212" cy="306324"/>
          </a:xfrm>
          <a:prstGeom prst="rect">
            <a:avLst/>
          </a:prstGeom>
          <a:blipFill>
            <a:blip r:embed="rId9" cstate="print"/>
            <a:stretch>
              <a:fillRect/>
            </a:stretch>
          </a:blipFill>
        </p:spPr>
        <p:txBody>
          <a:bodyPr wrap="square" lIns="0" tIns="0" rIns="0" bIns="0" rtlCol="0"/>
          <a:lstStyle/>
          <a:p>
            <a:endParaRPr/>
          </a:p>
        </p:txBody>
      </p:sp>
      <p:sp>
        <p:nvSpPr>
          <p:cNvPr id="38" name="object 38"/>
          <p:cNvSpPr/>
          <p:nvPr/>
        </p:nvSpPr>
        <p:spPr>
          <a:xfrm>
            <a:off x="4427982" y="5559933"/>
            <a:ext cx="360045" cy="118110"/>
          </a:xfrm>
          <a:custGeom>
            <a:avLst/>
            <a:gdLst/>
            <a:ahLst/>
            <a:cxnLst/>
            <a:rect l="l" t="t" r="r" b="b"/>
            <a:pathLst>
              <a:path w="360045" h="118110">
                <a:moveTo>
                  <a:pt x="100964" y="0"/>
                </a:moveTo>
                <a:lnTo>
                  <a:pt x="94995" y="3555"/>
                </a:lnTo>
                <a:lnTo>
                  <a:pt x="0" y="58927"/>
                </a:lnTo>
                <a:lnTo>
                  <a:pt x="94995" y="114338"/>
                </a:lnTo>
                <a:lnTo>
                  <a:pt x="100964" y="117881"/>
                </a:lnTo>
                <a:lnTo>
                  <a:pt x="108838" y="115823"/>
                </a:lnTo>
                <a:lnTo>
                  <a:pt x="112267" y="109766"/>
                </a:lnTo>
                <a:lnTo>
                  <a:pt x="115823" y="103708"/>
                </a:lnTo>
                <a:lnTo>
                  <a:pt x="113791" y="95935"/>
                </a:lnTo>
                <a:lnTo>
                  <a:pt x="72077" y="71627"/>
                </a:lnTo>
                <a:lnTo>
                  <a:pt x="25145" y="71627"/>
                </a:lnTo>
                <a:lnTo>
                  <a:pt x="25145" y="46227"/>
                </a:lnTo>
                <a:lnTo>
                  <a:pt x="72021" y="46227"/>
                </a:lnTo>
                <a:lnTo>
                  <a:pt x="107695" y="25399"/>
                </a:lnTo>
                <a:lnTo>
                  <a:pt x="113791" y="21970"/>
                </a:lnTo>
                <a:lnTo>
                  <a:pt x="115823" y="14096"/>
                </a:lnTo>
                <a:lnTo>
                  <a:pt x="112267" y="8127"/>
                </a:lnTo>
                <a:lnTo>
                  <a:pt x="108838" y="2031"/>
                </a:lnTo>
                <a:lnTo>
                  <a:pt x="100964" y="0"/>
                </a:lnTo>
                <a:close/>
              </a:path>
              <a:path w="360045" h="118110">
                <a:moveTo>
                  <a:pt x="72021" y="46227"/>
                </a:moveTo>
                <a:lnTo>
                  <a:pt x="25145" y="46227"/>
                </a:lnTo>
                <a:lnTo>
                  <a:pt x="25145" y="71627"/>
                </a:lnTo>
                <a:lnTo>
                  <a:pt x="72077" y="71627"/>
                </a:lnTo>
                <a:lnTo>
                  <a:pt x="69095" y="69888"/>
                </a:lnTo>
                <a:lnTo>
                  <a:pt x="31495" y="69888"/>
                </a:lnTo>
                <a:lnTo>
                  <a:pt x="31495" y="47955"/>
                </a:lnTo>
                <a:lnTo>
                  <a:pt x="69063" y="47955"/>
                </a:lnTo>
                <a:lnTo>
                  <a:pt x="72021" y="46227"/>
                </a:lnTo>
                <a:close/>
              </a:path>
              <a:path w="360045" h="118110">
                <a:moveTo>
                  <a:pt x="360044" y="46227"/>
                </a:moveTo>
                <a:lnTo>
                  <a:pt x="72021" y="46227"/>
                </a:lnTo>
                <a:lnTo>
                  <a:pt x="50287" y="58916"/>
                </a:lnTo>
                <a:lnTo>
                  <a:pt x="72077" y="71627"/>
                </a:lnTo>
                <a:lnTo>
                  <a:pt x="360044" y="71627"/>
                </a:lnTo>
                <a:lnTo>
                  <a:pt x="360044" y="46227"/>
                </a:lnTo>
                <a:close/>
              </a:path>
              <a:path w="360045" h="118110">
                <a:moveTo>
                  <a:pt x="31495" y="47955"/>
                </a:moveTo>
                <a:lnTo>
                  <a:pt x="31495" y="69888"/>
                </a:lnTo>
                <a:lnTo>
                  <a:pt x="50287" y="58916"/>
                </a:lnTo>
                <a:lnTo>
                  <a:pt x="31495" y="47955"/>
                </a:lnTo>
                <a:close/>
              </a:path>
              <a:path w="360045" h="118110">
                <a:moveTo>
                  <a:pt x="50287" y="58916"/>
                </a:moveTo>
                <a:lnTo>
                  <a:pt x="31495" y="69888"/>
                </a:lnTo>
                <a:lnTo>
                  <a:pt x="69095" y="69888"/>
                </a:lnTo>
                <a:lnTo>
                  <a:pt x="50287" y="58916"/>
                </a:lnTo>
                <a:close/>
              </a:path>
              <a:path w="360045" h="118110">
                <a:moveTo>
                  <a:pt x="69063" y="47955"/>
                </a:moveTo>
                <a:lnTo>
                  <a:pt x="31495" y="47955"/>
                </a:lnTo>
                <a:lnTo>
                  <a:pt x="50287" y="58916"/>
                </a:lnTo>
                <a:lnTo>
                  <a:pt x="69063" y="47955"/>
                </a:lnTo>
                <a:close/>
              </a:path>
            </a:pathLst>
          </a:custGeom>
          <a:solidFill>
            <a:srgbClr val="0F8AB4"/>
          </a:solidFill>
        </p:spPr>
        <p:txBody>
          <a:bodyPr wrap="square" lIns="0" tIns="0" rIns="0" bIns="0" rtlCol="0"/>
          <a:lstStyle/>
          <a:p>
            <a:endParaRPr/>
          </a:p>
        </p:txBody>
      </p:sp>
      <p:sp>
        <p:nvSpPr>
          <p:cNvPr id="39" name="object 39"/>
          <p:cNvSpPr/>
          <p:nvPr/>
        </p:nvSpPr>
        <p:spPr>
          <a:xfrm>
            <a:off x="2258567" y="5462015"/>
            <a:ext cx="481583" cy="304800"/>
          </a:xfrm>
          <a:prstGeom prst="rect">
            <a:avLst/>
          </a:prstGeom>
          <a:blipFill>
            <a:blip r:embed="rId8" cstate="print"/>
            <a:stretch>
              <a:fillRect/>
            </a:stretch>
          </a:blipFill>
        </p:spPr>
        <p:txBody>
          <a:bodyPr wrap="square" lIns="0" tIns="0" rIns="0" bIns="0" rtlCol="0"/>
          <a:lstStyle/>
          <a:p>
            <a:endParaRPr/>
          </a:p>
        </p:txBody>
      </p:sp>
      <p:sp>
        <p:nvSpPr>
          <p:cNvPr id="40" name="object 40"/>
          <p:cNvSpPr/>
          <p:nvPr/>
        </p:nvSpPr>
        <p:spPr>
          <a:xfrm>
            <a:off x="2411729" y="5540883"/>
            <a:ext cx="289560" cy="117475"/>
          </a:xfrm>
          <a:custGeom>
            <a:avLst/>
            <a:gdLst/>
            <a:ahLst/>
            <a:cxnLst/>
            <a:rect l="l" t="t" r="r" b="b"/>
            <a:pathLst>
              <a:path w="289560" h="117475">
                <a:moveTo>
                  <a:pt x="106552" y="0"/>
                </a:moveTo>
                <a:lnTo>
                  <a:pt x="0" y="48348"/>
                </a:lnTo>
                <a:lnTo>
                  <a:pt x="94487" y="117335"/>
                </a:lnTo>
                <a:lnTo>
                  <a:pt x="102362" y="116090"/>
                </a:lnTo>
                <a:lnTo>
                  <a:pt x="110743" y="104762"/>
                </a:lnTo>
                <a:lnTo>
                  <a:pt x="109474" y="96812"/>
                </a:lnTo>
                <a:lnTo>
                  <a:pt x="70468" y="68366"/>
                </a:lnTo>
                <a:lnTo>
                  <a:pt x="23749" y="63563"/>
                </a:lnTo>
                <a:lnTo>
                  <a:pt x="26288" y="38353"/>
                </a:lnTo>
                <a:lnTo>
                  <a:pt x="83455" y="38353"/>
                </a:lnTo>
                <a:lnTo>
                  <a:pt x="116967" y="23113"/>
                </a:lnTo>
                <a:lnTo>
                  <a:pt x="119887" y="15620"/>
                </a:lnTo>
                <a:lnTo>
                  <a:pt x="114045" y="2920"/>
                </a:lnTo>
                <a:lnTo>
                  <a:pt x="106552" y="0"/>
                </a:lnTo>
                <a:close/>
              </a:path>
              <a:path w="289560" h="117475">
                <a:moveTo>
                  <a:pt x="72909" y="43137"/>
                </a:moveTo>
                <a:lnTo>
                  <a:pt x="50095" y="53484"/>
                </a:lnTo>
                <a:lnTo>
                  <a:pt x="70468" y="68366"/>
                </a:lnTo>
                <a:lnTo>
                  <a:pt x="286765" y="90601"/>
                </a:lnTo>
                <a:lnTo>
                  <a:pt x="289306" y="65341"/>
                </a:lnTo>
                <a:lnTo>
                  <a:pt x="72909" y="43137"/>
                </a:lnTo>
                <a:close/>
              </a:path>
              <a:path w="289560" h="117475">
                <a:moveTo>
                  <a:pt x="26288" y="38353"/>
                </a:moveTo>
                <a:lnTo>
                  <a:pt x="23749" y="63563"/>
                </a:lnTo>
                <a:lnTo>
                  <a:pt x="70468" y="68366"/>
                </a:lnTo>
                <a:lnTo>
                  <a:pt x="62432" y="62496"/>
                </a:lnTo>
                <a:lnTo>
                  <a:pt x="30225" y="62496"/>
                </a:lnTo>
                <a:lnTo>
                  <a:pt x="32512" y="40639"/>
                </a:lnTo>
                <a:lnTo>
                  <a:pt x="48568" y="40639"/>
                </a:lnTo>
                <a:lnTo>
                  <a:pt x="26288" y="38353"/>
                </a:lnTo>
                <a:close/>
              </a:path>
              <a:path w="289560" h="117475">
                <a:moveTo>
                  <a:pt x="32512" y="40639"/>
                </a:moveTo>
                <a:lnTo>
                  <a:pt x="30225" y="62496"/>
                </a:lnTo>
                <a:lnTo>
                  <a:pt x="50095" y="53484"/>
                </a:lnTo>
                <a:lnTo>
                  <a:pt x="32512" y="40639"/>
                </a:lnTo>
                <a:close/>
              </a:path>
              <a:path w="289560" h="117475">
                <a:moveTo>
                  <a:pt x="50095" y="53484"/>
                </a:moveTo>
                <a:lnTo>
                  <a:pt x="30225" y="62496"/>
                </a:lnTo>
                <a:lnTo>
                  <a:pt x="62432" y="62496"/>
                </a:lnTo>
                <a:lnTo>
                  <a:pt x="50095" y="53484"/>
                </a:lnTo>
                <a:close/>
              </a:path>
              <a:path w="289560" h="117475">
                <a:moveTo>
                  <a:pt x="48568" y="40639"/>
                </a:moveTo>
                <a:lnTo>
                  <a:pt x="32512" y="40639"/>
                </a:lnTo>
                <a:lnTo>
                  <a:pt x="50095" y="53484"/>
                </a:lnTo>
                <a:lnTo>
                  <a:pt x="72909" y="43137"/>
                </a:lnTo>
                <a:lnTo>
                  <a:pt x="48568" y="40639"/>
                </a:lnTo>
                <a:close/>
              </a:path>
              <a:path w="289560" h="117475">
                <a:moveTo>
                  <a:pt x="83455" y="38353"/>
                </a:moveTo>
                <a:lnTo>
                  <a:pt x="26288" y="38353"/>
                </a:lnTo>
                <a:lnTo>
                  <a:pt x="72909" y="43137"/>
                </a:lnTo>
                <a:lnTo>
                  <a:pt x="83455" y="38353"/>
                </a:lnTo>
                <a:close/>
              </a:path>
            </a:pathLst>
          </a:custGeom>
          <a:solidFill>
            <a:srgbClr val="0F8AB4"/>
          </a:solidFill>
        </p:spPr>
        <p:txBody>
          <a:bodyPr wrap="square" lIns="0" tIns="0" rIns="0" bIns="0" rtlCol="0"/>
          <a:lstStyle/>
          <a:p>
            <a:endParaRPr/>
          </a:p>
        </p:txBody>
      </p:sp>
      <p:sp>
        <p:nvSpPr>
          <p:cNvPr id="43" name="Segnaposto piè di pagina 3"/>
          <p:cNvSpPr>
            <a:spLocks noGrp="1"/>
          </p:cNvSpPr>
          <p:nvPr>
            <p:ph type="ftr" sz="quarter" idx="4294967295"/>
          </p:nvPr>
        </p:nvSpPr>
        <p:spPr>
          <a:xfrm rot="16200000">
            <a:off x="7586910" y="4048760"/>
            <a:ext cx="2367281" cy="365760"/>
          </a:xfrm>
          <a:prstGeom prst="rect">
            <a:avLst/>
          </a:prstGeom>
        </p:spPr>
        <p:txBody>
          <a:bodyPr/>
          <a:lstStyle/>
          <a:p>
            <a:r>
              <a:rPr lang="it-IT" dirty="0"/>
              <a:t>Elena Gori</a:t>
            </a:r>
          </a:p>
        </p:txBody>
      </p:sp>
      <p:sp>
        <p:nvSpPr>
          <p:cNvPr id="44" name="Segnaposto numero diapositiva 4"/>
          <p:cNvSpPr>
            <a:spLocks noGrp="1"/>
          </p:cNvSpPr>
          <p:nvPr>
            <p:ph type="sldNum" sz="quarter" idx="4294967295"/>
          </p:nvPr>
        </p:nvSpPr>
        <p:spPr>
          <a:xfrm>
            <a:off x="8531788" y="5648960"/>
            <a:ext cx="548640" cy="396240"/>
          </a:xfrm>
          <a:prstGeom prst="bracketPair">
            <a:avLst>
              <a:gd name="adj" fmla="val 17949"/>
            </a:avLst>
          </a:prstGeom>
        </p:spPr>
        <p:txBody>
          <a:bodyPr/>
          <a:lstStyle/>
          <a:p>
            <a:fld id="{6F7AA945-76CB-D84C-9264-6FE1FA9D39BC}" type="slidenum">
              <a:rPr lang="it-IT" smtClean="0"/>
              <a:t>24</a:t>
            </a:fld>
            <a:endParaRPr lang="it-IT"/>
          </a:p>
        </p:txBody>
      </p:sp>
    </p:spTree>
    <p:extLst>
      <p:ext uri="{BB962C8B-B14F-4D97-AF65-F5344CB8AC3E}">
        <p14:creationId xmlns:p14="http://schemas.microsoft.com/office/powerpoint/2010/main" val="189345425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p:nvPr/>
        </p:nvSpPr>
        <p:spPr>
          <a:xfrm>
            <a:off x="2139695" y="498348"/>
            <a:ext cx="900683" cy="909827"/>
          </a:xfrm>
          <a:prstGeom prst="rect">
            <a:avLst/>
          </a:prstGeom>
          <a:blipFill>
            <a:blip r:embed="rId3" cstate="print"/>
            <a:stretch>
              <a:fillRect/>
            </a:stretch>
          </a:blipFill>
        </p:spPr>
        <p:txBody>
          <a:bodyPr wrap="square" lIns="0" tIns="0" rIns="0" bIns="0" rtlCol="0"/>
          <a:lstStyle/>
          <a:p>
            <a:endParaRPr/>
          </a:p>
        </p:txBody>
      </p:sp>
      <p:sp>
        <p:nvSpPr>
          <p:cNvPr id="5" name="object 5"/>
          <p:cNvSpPr txBox="1"/>
          <p:nvPr/>
        </p:nvSpPr>
        <p:spPr>
          <a:xfrm>
            <a:off x="457200" y="206248"/>
            <a:ext cx="7249795" cy="1107996"/>
          </a:xfrm>
          <a:prstGeom prst="rect">
            <a:avLst/>
          </a:prstGeom>
        </p:spPr>
        <p:txBody>
          <a:bodyPr vert="horz" lIns="91440" tIns="45720" rIns="91440" bIns="45720" rtlCol="0" anchor="ctr">
            <a:noAutofit/>
          </a:bodyPr>
          <a:lstStyle>
            <a:lvl1pPr defTabSz="914400">
              <a:spcBef>
                <a:spcPct val="0"/>
              </a:spcBef>
              <a:buNone/>
              <a:defRPr sz="3600" cap="none" spc="-100" baseline="0">
                <a:ln>
                  <a:noFill/>
                </a:ln>
                <a:solidFill>
                  <a:schemeClr val="tx2"/>
                </a:solidFill>
                <a:effectLst/>
                <a:latin typeface="+mj-lt"/>
                <a:ea typeface="+mj-ea"/>
                <a:cs typeface="+mj-cs"/>
              </a:defRPr>
            </a:lvl1pPr>
          </a:lstStyle>
          <a:p>
            <a:r>
              <a:rPr lang="it-IT" dirty="0"/>
              <a:t>La tempistica del ciclo di programmazione</a:t>
            </a:r>
            <a:endParaRPr dirty="0"/>
          </a:p>
        </p:txBody>
      </p:sp>
      <p:sp>
        <p:nvSpPr>
          <p:cNvPr id="7" name="Segnaposto piè di pagina 3"/>
          <p:cNvSpPr>
            <a:spLocks noGrp="1"/>
          </p:cNvSpPr>
          <p:nvPr>
            <p:ph type="ftr" sz="quarter" idx="11"/>
          </p:nvPr>
        </p:nvSpPr>
        <p:spPr>
          <a:xfrm rot="16200000">
            <a:off x="7586910" y="4048760"/>
            <a:ext cx="2367281" cy="365760"/>
          </a:xfrm>
        </p:spPr>
        <p:txBody>
          <a:bodyPr/>
          <a:lstStyle/>
          <a:p>
            <a:r>
              <a:rPr lang="it-IT" dirty="0"/>
              <a:t>Elena Gori</a:t>
            </a:r>
          </a:p>
        </p:txBody>
      </p:sp>
      <p:sp>
        <p:nvSpPr>
          <p:cNvPr id="8" name="Segnaposto numero diapositiva 4"/>
          <p:cNvSpPr>
            <a:spLocks noGrp="1"/>
          </p:cNvSpPr>
          <p:nvPr>
            <p:ph type="sldNum" sz="quarter" idx="12"/>
          </p:nvPr>
        </p:nvSpPr>
        <p:spPr>
          <a:xfrm>
            <a:off x="8531788" y="5648960"/>
            <a:ext cx="548640" cy="396240"/>
          </a:xfrm>
        </p:spPr>
        <p:txBody>
          <a:bodyPr/>
          <a:lstStyle/>
          <a:p>
            <a:fld id="{6F7AA945-76CB-D84C-9264-6FE1FA9D39BC}" type="slidenum">
              <a:rPr lang="it-IT" smtClean="0"/>
              <a:t>25</a:t>
            </a:fld>
            <a:endParaRPr lang="it-IT"/>
          </a:p>
        </p:txBody>
      </p:sp>
      <p:pic>
        <p:nvPicPr>
          <p:cNvPr id="3" name="Segnaposto contenuto 2"/>
          <p:cNvPicPr>
            <a:picLocks noGrp="1" noChangeAspect="1"/>
          </p:cNvPicPr>
          <p:nvPr>
            <p:ph idx="1"/>
          </p:nvPr>
        </p:nvPicPr>
        <p:blipFill>
          <a:blip r:embed="rId4"/>
          <a:stretch>
            <a:fillRect/>
          </a:stretch>
        </p:blipFill>
        <p:spPr>
          <a:xfrm>
            <a:off x="876300" y="1193055"/>
            <a:ext cx="6642844" cy="5499845"/>
          </a:xfrm>
          <a:prstGeom prst="rect">
            <a:avLst/>
          </a:prstGeom>
        </p:spPr>
      </p:pic>
    </p:spTree>
    <p:extLst>
      <p:ext uri="{BB962C8B-B14F-4D97-AF65-F5344CB8AC3E}">
        <p14:creationId xmlns:p14="http://schemas.microsoft.com/office/powerpoint/2010/main" val="38877056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p:nvPr/>
        </p:nvSpPr>
        <p:spPr>
          <a:xfrm>
            <a:off x="2139695" y="498348"/>
            <a:ext cx="900683" cy="909827"/>
          </a:xfrm>
          <a:prstGeom prst="rect">
            <a:avLst/>
          </a:prstGeom>
          <a:blipFill>
            <a:blip r:embed="rId3" cstate="print"/>
            <a:stretch>
              <a:fillRect/>
            </a:stretch>
          </a:blipFill>
        </p:spPr>
        <p:txBody>
          <a:bodyPr wrap="square" lIns="0" tIns="0" rIns="0" bIns="0" rtlCol="0"/>
          <a:lstStyle/>
          <a:p>
            <a:endParaRPr/>
          </a:p>
        </p:txBody>
      </p:sp>
      <p:sp>
        <p:nvSpPr>
          <p:cNvPr id="5" name="object 5"/>
          <p:cNvSpPr txBox="1"/>
          <p:nvPr/>
        </p:nvSpPr>
        <p:spPr>
          <a:xfrm>
            <a:off x="457200" y="206248"/>
            <a:ext cx="7249795" cy="1107996"/>
          </a:xfrm>
          <a:prstGeom prst="rect">
            <a:avLst/>
          </a:prstGeom>
        </p:spPr>
        <p:txBody>
          <a:bodyPr vert="horz" lIns="91440" tIns="45720" rIns="91440" bIns="45720" rtlCol="0" anchor="ctr">
            <a:noAutofit/>
          </a:bodyPr>
          <a:lstStyle>
            <a:lvl1pPr defTabSz="914400">
              <a:spcBef>
                <a:spcPct val="0"/>
              </a:spcBef>
              <a:buNone/>
              <a:defRPr sz="3600" cap="none" spc="-100" baseline="0">
                <a:ln>
                  <a:noFill/>
                </a:ln>
                <a:solidFill>
                  <a:schemeClr val="tx2"/>
                </a:solidFill>
                <a:effectLst/>
                <a:latin typeface="+mj-lt"/>
                <a:ea typeface="+mj-ea"/>
                <a:cs typeface="+mj-cs"/>
              </a:defRPr>
            </a:lvl1pPr>
          </a:lstStyle>
          <a:p>
            <a:r>
              <a:rPr lang="it-IT" dirty="0"/>
              <a:t>Gli </a:t>
            </a:r>
            <a:r>
              <a:rPr lang="it-IT" dirty="0" err="1"/>
              <a:t>s</a:t>
            </a:r>
            <a:r>
              <a:rPr dirty="0"/>
              <a:t>trumenti di programmazione degli enti locali</a:t>
            </a:r>
          </a:p>
        </p:txBody>
      </p:sp>
      <p:sp>
        <p:nvSpPr>
          <p:cNvPr id="6" name="object 6"/>
          <p:cNvSpPr txBox="1">
            <a:spLocks noGrp="1"/>
          </p:cNvSpPr>
          <p:nvPr>
            <p:ph type="body" idx="1"/>
          </p:nvPr>
        </p:nvSpPr>
        <p:spPr>
          <a:prstGeom prst="rect">
            <a:avLst/>
          </a:prstGeom>
        </p:spPr>
        <p:txBody>
          <a:bodyPr vert="horz" wrap="square" lIns="0" tIns="0" rIns="0" bIns="0" rtlCol="0">
            <a:spAutoFit/>
          </a:bodyPr>
          <a:lstStyle/>
          <a:p>
            <a:pPr marL="355600" indent="-342900">
              <a:lnSpc>
                <a:spcPct val="100000"/>
              </a:lnSpc>
              <a:buClr>
                <a:srgbClr val="0436B3"/>
              </a:buClr>
              <a:buSzPct val="68518"/>
              <a:buFont typeface="Wingdings 2"/>
              <a:buChar char="□"/>
              <a:tabLst>
                <a:tab pos="356235" algn="l"/>
              </a:tabLst>
            </a:pPr>
            <a:r>
              <a:rPr sz="2700" spc="-20" dirty="0"/>
              <a:t>Doc</a:t>
            </a:r>
            <a:r>
              <a:rPr sz="2700" spc="-10" dirty="0"/>
              <a:t>u</a:t>
            </a:r>
            <a:r>
              <a:rPr sz="2700" spc="-15" dirty="0"/>
              <a:t>mento</a:t>
            </a:r>
            <a:r>
              <a:rPr sz="2700" spc="-30" dirty="0"/>
              <a:t> </a:t>
            </a:r>
            <a:r>
              <a:rPr sz="2700" dirty="0"/>
              <a:t>u</a:t>
            </a:r>
            <a:r>
              <a:rPr sz="2700" spc="5" dirty="0"/>
              <a:t>n</a:t>
            </a:r>
            <a:r>
              <a:rPr sz="2700" spc="-15" dirty="0"/>
              <a:t>ico</a:t>
            </a:r>
            <a:r>
              <a:rPr sz="2700" dirty="0"/>
              <a:t> di</a:t>
            </a:r>
            <a:r>
              <a:rPr sz="2700" spc="-15" dirty="0"/>
              <a:t> p</a:t>
            </a:r>
            <a:r>
              <a:rPr sz="2700" spc="-85" dirty="0"/>
              <a:t>r</a:t>
            </a:r>
            <a:r>
              <a:rPr sz="2700" spc="-15" dirty="0"/>
              <a:t>ogra</a:t>
            </a:r>
            <a:r>
              <a:rPr sz="2700" spc="-40" dirty="0"/>
              <a:t>m</a:t>
            </a:r>
            <a:r>
              <a:rPr sz="2700" spc="-15" dirty="0"/>
              <a:t>mazi</a:t>
            </a:r>
            <a:r>
              <a:rPr sz="2700" spc="-30" dirty="0"/>
              <a:t>o</a:t>
            </a:r>
            <a:r>
              <a:rPr sz="2700" dirty="0"/>
              <a:t>ne</a:t>
            </a:r>
            <a:r>
              <a:rPr sz="2700" spc="5" dirty="0"/>
              <a:t> </a:t>
            </a:r>
            <a:r>
              <a:rPr sz="2700" dirty="0"/>
              <a:t>(DUP)</a:t>
            </a:r>
          </a:p>
          <a:p>
            <a:pPr marL="355600" indent="-342900">
              <a:lnSpc>
                <a:spcPct val="100000"/>
              </a:lnSpc>
              <a:spcBef>
                <a:spcPts val="325"/>
              </a:spcBef>
              <a:buClr>
                <a:srgbClr val="0436B3"/>
              </a:buClr>
              <a:buSzPct val="68518"/>
              <a:buFont typeface="Wingdings 2"/>
              <a:buChar char="□"/>
              <a:tabLst>
                <a:tab pos="356235" algn="l"/>
              </a:tabLst>
            </a:pPr>
            <a:r>
              <a:rPr sz="2700" dirty="0"/>
              <a:t>E</a:t>
            </a:r>
            <a:r>
              <a:rPr sz="2700" spc="-40" dirty="0"/>
              <a:t>v</a:t>
            </a:r>
            <a:r>
              <a:rPr sz="2700" dirty="0"/>
              <a:t>ent</a:t>
            </a:r>
            <a:r>
              <a:rPr sz="2700" spc="5" dirty="0"/>
              <a:t>u</a:t>
            </a:r>
            <a:r>
              <a:rPr sz="2700" dirty="0"/>
              <a:t>ale</a:t>
            </a:r>
            <a:r>
              <a:rPr sz="2700" spc="-60" dirty="0"/>
              <a:t> </a:t>
            </a:r>
            <a:r>
              <a:rPr sz="2700" dirty="0"/>
              <a:t>nota di</a:t>
            </a:r>
            <a:r>
              <a:rPr sz="2700" spc="-15" dirty="0"/>
              <a:t> </a:t>
            </a:r>
            <a:r>
              <a:rPr sz="2700" spc="-10" dirty="0"/>
              <a:t>a</a:t>
            </a:r>
            <a:r>
              <a:rPr sz="2700" dirty="0"/>
              <a:t>ggi</a:t>
            </a:r>
            <a:r>
              <a:rPr sz="2700" spc="-15" dirty="0"/>
              <a:t>o</a:t>
            </a:r>
            <a:r>
              <a:rPr sz="2700" dirty="0"/>
              <a:t>rnamento</a:t>
            </a:r>
            <a:r>
              <a:rPr sz="2700" spc="-25" dirty="0"/>
              <a:t> </a:t>
            </a:r>
            <a:r>
              <a:rPr sz="2700" dirty="0"/>
              <a:t>del</a:t>
            </a:r>
            <a:r>
              <a:rPr sz="2700" spc="-5" dirty="0"/>
              <a:t> </a:t>
            </a:r>
            <a:r>
              <a:rPr sz="2700" dirty="0"/>
              <a:t>D</a:t>
            </a:r>
            <a:r>
              <a:rPr sz="2700" spc="-15" dirty="0"/>
              <a:t>U</a:t>
            </a:r>
            <a:r>
              <a:rPr sz="2700" dirty="0"/>
              <a:t>P</a:t>
            </a:r>
          </a:p>
          <a:p>
            <a:pPr marL="355600" indent="-342900">
              <a:lnSpc>
                <a:spcPct val="100000"/>
              </a:lnSpc>
              <a:spcBef>
                <a:spcPts val="320"/>
              </a:spcBef>
              <a:buClr>
                <a:srgbClr val="0436B3"/>
              </a:buClr>
              <a:buSzPct val="68518"/>
              <a:buFont typeface="Wingdings 2"/>
              <a:buChar char="□"/>
              <a:tabLst>
                <a:tab pos="356235" algn="l"/>
              </a:tabLst>
            </a:pPr>
            <a:r>
              <a:rPr sz="2700" spc="-15" dirty="0"/>
              <a:t>Sc</a:t>
            </a:r>
            <a:r>
              <a:rPr sz="2700" spc="-10" dirty="0"/>
              <a:t>h</a:t>
            </a:r>
            <a:r>
              <a:rPr sz="2700" spc="-15" dirty="0"/>
              <a:t>ema</a:t>
            </a:r>
            <a:r>
              <a:rPr sz="2700" spc="-25" dirty="0"/>
              <a:t> </a:t>
            </a:r>
            <a:r>
              <a:rPr sz="2700" dirty="0"/>
              <a:t>di</a:t>
            </a:r>
            <a:r>
              <a:rPr sz="2700" spc="-5" dirty="0"/>
              <a:t> </a:t>
            </a:r>
            <a:r>
              <a:rPr sz="2700" dirty="0"/>
              <a:t>bil</a:t>
            </a:r>
            <a:r>
              <a:rPr sz="2700" spc="-10" dirty="0"/>
              <a:t>a</a:t>
            </a:r>
            <a:r>
              <a:rPr sz="2700" spc="-15" dirty="0"/>
              <a:t>n</a:t>
            </a:r>
            <a:r>
              <a:rPr sz="2700" spc="-10" dirty="0"/>
              <a:t>c</a:t>
            </a:r>
            <a:r>
              <a:rPr sz="2700" spc="-15" dirty="0"/>
              <a:t>io</a:t>
            </a:r>
            <a:r>
              <a:rPr sz="2700" spc="-25" dirty="0"/>
              <a:t> </a:t>
            </a:r>
            <a:r>
              <a:rPr sz="2700" dirty="0"/>
              <a:t>di</a:t>
            </a:r>
            <a:r>
              <a:rPr sz="2700" spc="-5" dirty="0"/>
              <a:t> </a:t>
            </a:r>
            <a:r>
              <a:rPr sz="2700" spc="-15" dirty="0"/>
              <a:t>p</a:t>
            </a:r>
            <a:r>
              <a:rPr sz="2700" spc="-70" dirty="0"/>
              <a:t>r</a:t>
            </a:r>
            <a:r>
              <a:rPr sz="2700" spc="-35" dirty="0"/>
              <a:t>e</a:t>
            </a:r>
            <a:r>
              <a:rPr sz="2700" spc="-15" dirty="0"/>
              <a:t>visione</a:t>
            </a:r>
            <a:r>
              <a:rPr sz="2700" spc="-40" dirty="0"/>
              <a:t> </a:t>
            </a:r>
            <a:r>
              <a:rPr sz="2700" spc="-15" dirty="0"/>
              <a:t>finanziario</a:t>
            </a:r>
            <a:endParaRPr sz="2700" dirty="0"/>
          </a:p>
          <a:p>
            <a:pPr marL="355600" indent="-342900">
              <a:lnSpc>
                <a:spcPct val="100000"/>
              </a:lnSpc>
              <a:spcBef>
                <a:spcPts val="325"/>
              </a:spcBef>
              <a:buClr>
                <a:srgbClr val="0436B3"/>
              </a:buClr>
              <a:buSzPct val="68518"/>
              <a:buFont typeface="Wingdings 2"/>
              <a:buChar char="□"/>
              <a:tabLst>
                <a:tab pos="356235" algn="l"/>
              </a:tabLst>
            </a:pPr>
            <a:r>
              <a:rPr sz="2700" spc="-15" dirty="0"/>
              <a:t>Piano</a:t>
            </a:r>
            <a:r>
              <a:rPr sz="2700" spc="-35" dirty="0"/>
              <a:t> </a:t>
            </a:r>
            <a:r>
              <a:rPr sz="2700" spc="-15" dirty="0"/>
              <a:t>es</a:t>
            </a:r>
            <a:r>
              <a:rPr sz="2700" spc="-10" dirty="0"/>
              <a:t>e</a:t>
            </a:r>
            <a:r>
              <a:rPr sz="2700" spc="-15" dirty="0"/>
              <a:t>c</a:t>
            </a:r>
            <a:r>
              <a:rPr sz="2700" spc="-10" dirty="0"/>
              <a:t>u</a:t>
            </a:r>
            <a:r>
              <a:rPr sz="2700" dirty="0"/>
              <a:t>ti</a:t>
            </a:r>
            <a:r>
              <a:rPr sz="2700" spc="-50" dirty="0"/>
              <a:t>v</a:t>
            </a:r>
            <a:r>
              <a:rPr sz="2700" spc="-15" dirty="0"/>
              <a:t>o</a:t>
            </a:r>
            <a:r>
              <a:rPr sz="2700" spc="-35" dirty="0"/>
              <a:t> </a:t>
            </a:r>
            <a:r>
              <a:rPr sz="2700" dirty="0"/>
              <a:t>di</a:t>
            </a:r>
            <a:r>
              <a:rPr sz="2700" spc="-5" dirty="0"/>
              <a:t> </a:t>
            </a:r>
            <a:r>
              <a:rPr sz="2700" spc="-15" dirty="0"/>
              <a:t>gestione</a:t>
            </a:r>
            <a:r>
              <a:rPr sz="2700" spc="-35" dirty="0"/>
              <a:t> </a:t>
            </a:r>
            <a:r>
              <a:rPr sz="2700" dirty="0"/>
              <a:t>e</a:t>
            </a:r>
            <a:r>
              <a:rPr sz="2700" spc="-20" dirty="0"/>
              <a:t> </a:t>
            </a:r>
            <a:r>
              <a:rPr sz="2700" dirty="0"/>
              <a:t>delle</a:t>
            </a:r>
            <a:r>
              <a:rPr sz="2700" spc="-25" dirty="0"/>
              <a:t> </a:t>
            </a:r>
            <a:r>
              <a:rPr sz="2700" dirty="0"/>
              <a:t>p</a:t>
            </a:r>
            <a:r>
              <a:rPr sz="2700" spc="5" dirty="0"/>
              <a:t>e</a:t>
            </a:r>
            <a:r>
              <a:rPr sz="2700" spc="-15" dirty="0"/>
              <a:t>r</a:t>
            </a:r>
            <a:r>
              <a:rPr sz="2700" spc="-40" dirty="0"/>
              <a:t>f</a:t>
            </a:r>
            <a:r>
              <a:rPr sz="2700" spc="-15" dirty="0"/>
              <a:t>or</a:t>
            </a:r>
            <a:r>
              <a:rPr sz="2700" spc="-35" dirty="0"/>
              <a:t>m</a:t>
            </a:r>
            <a:r>
              <a:rPr sz="2700" spc="-15" dirty="0"/>
              <a:t>an</a:t>
            </a:r>
            <a:r>
              <a:rPr sz="2700" spc="-10" dirty="0"/>
              <a:t>c</a:t>
            </a:r>
            <a:r>
              <a:rPr sz="2700" dirty="0"/>
              <a:t>e</a:t>
            </a:r>
          </a:p>
          <a:p>
            <a:pPr marL="355600" indent="-342900">
              <a:lnSpc>
                <a:spcPct val="100000"/>
              </a:lnSpc>
              <a:spcBef>
                <a:spcPts val="320"/>
              </a:spcBef>
              <a:buClr>
                <a:srgbClr val="0436B3"/>
              </a:buClr>
              <a:buSzPct val="68518"/>
              <a:buFont typeface="Wingdings 2"/>
              <a:buChar char="□"/>
              <a:tabLst>
                <a:tab pos="356235" algn="l"/>
              </a:tabLst>
            </a:pPr>
            <a:r>
              <a:rPr sz="2700" spc="-15" dirty="0"/>
              <a:t>Piano</a:t>
            </a:r>
            <a:r>
              <a:rPr sz="2700" spc="-35" dirty="0"/>
              <a:t> </a:t>
            </a:r>
            <a:r>
              <a:rPr sz="2700" dirty="0"/>
              <a:t>degli</a:t>
            </a:r>
            <a:r>
              <a:rPr sz="2700" spc="-30" dirty="0"/>
              <a:t> </a:t>
            </a:r>
            <a:r>
              <a:rPr sz="2700" spc="-20" dirty="0"/>
              <a:t>indicatori</a:t>
            </a:r>
            <a:endParaRPr sz="2700" dirty="0"/>
          </a:p>
          <a:p>
            <a:pPr marL="355600" marR="5080" indent="-342900">
              <a:lnSpc>
                <a:spcPts val="2920"/>
              </a:lnSpc>
              <a:spcBef>
                <a:spcPts val="690"/>
              </a:spcBef>
              <a:buClr>
                <a:srgbClr val="0436B3"/>
              </a:buClr>
              <a:buSzPct val="68518"/>
              <a:buFont typeface="Wingdings 2"/>
              <a:buChar char="□"/>
              <a:tabLst>
                <a:tab pos="356235" algn="l"/>
              </a:tabLst>
            </a:pPr>
            <a:r>
              <a:rPr sz="2700" spc="-15" dirty="0"/>
              <a:t>Sc</a:t>
            </a:r>
            <a:r>
              <a:rPr sz="2700" spc="-10" dirty="0"/>
              <a:t>h</a:t>
            </a:r>
            <a:r>
              <a:rPr sz="2700" spc="-15" dirty="0"/>
              <a:t>ema</a:t>
            </a:r>
            <a:r>
              <a:rPr sz="2700" spc="-25" dirty="0"/>
              <a:t> </a:t>
            </a:r>
            <a:r>
              <a:rPr sz="2700" dirty="0"/>
              <a:t>di</a:t>
            </a:r>
            <a:r>
              <a:rPr sz="2700" spc="-5" dirty="0"/>
              <a:t> </a:t>
            </a:r>
            <a:r>
              <a:rPr sz="2700" dirty="0"/>
              <a:t>delibera</a:t>
            </a:r>
            <a:r>
              <a:rPr sz="2700" spc="-30" dirty="0"/>
              <a:t> </a:t>
            </a:r>
            <a:r>
              <a:rPr sz="2700" dirty="0"/>
              <a:t>di</a:t>
            </a:r>
            <a:r>
              <a:rPr sz="2700" spc="-5" dirty="0"/>
              <a:t> </a:t>
            </a:r>
            <a:r>
              <a:rPr sz="2700" spc="-15" dirty="0"/>
              <a:t>asse</a:t>
            </a:r>
            <a:r>
              <a:rPr sz="2700" spc="-10" dirty="0"/>
              <a:t>s</a:t>
            </a:r>
            <a:r>
              <a:rPr sz="2700" spc="-15" dirty="0"/>
              <a:t>tamento</a:t>
            </a:r>
            <a:r>
              <a:rPr sz="2700" spc="-40" dirty="0"/>
              <a:t> </a:t>
            </a:r>
            <a:r>
              <a:rPr sz="2700" dirty="0"/>
              <a:t>del</a:t>
            </a:r>
            <a:r>
              <a:rPr sz="2700" spc="-5" dirty="0"/>
              <a:t> </a:t>
            </a:r>
            <a:r>
              <a:rPr sz="2700" dirty="0"/>
              <a:t>bilanci</a:t>
            </a:r>
            <a:r>
              <a:rPr sz="2700" spc="-85" dirty="0"/>
              <a:t>o</a:t>
            </a:r>
            <a:r>
              <a:rPr sz="2700" dirty="0"/>
              <a:t>, </a:t>
            </a:r>
            <a:r>
              <a:rPr sz="2700" spc="-20" dirty="0"/>
              <a:t>comp</a:t>
            </a:r>
            <a:r>
              <a:rPr sz="2700" spc="-65" dirty="0"/>
              <a:t>r</a:t>
            </a:r>
            <a:r>
              <a:rPr sz="2700" dirty="0"/>
              <a:t>e</a:t>
            </a:r>
            <a:r>
              <a:rPr sz="2700" spc="5" dirty="0"/>
              <a:t>n</a:t>
            </a:r>
            <a:r>
              <a:rPr sz="2700" spc="-15" dirty="0"/>
              <a:t>de</a:t>
            </a:r>
            <a:r>
              <a:rPr sz="2700" spc="-10" dirty="0"/>
              <a:t>n</a:t>
            </a:r>
            <a:r>
              <a:rPr sz="2700" dirty="0"/>
              <a:t>te</a:t>
            </a:r>
            <a:r>
              <a:rPr sz="2700" spc="-55" dirty="0"/>
              <a:t> </a:t>
            </a:r>
            <a:r>
              <a:rPr sz="2700" spc="-15" dirty="0"/>
              <a:t>lo</a:t>
            </a:r>
            <a:r>
              <a:rPr sz="2700" dirty="0"/>
              <a:t> </a:t>
            </a:r>
            <a:r>
              <a:rPr sz="2700" spc="-15" dirty="0"/>
              <a:t>stato</a:t>
            </a:r>
            <a:r>
              <a:rPr sz="2700" spc="-5" dirty="0"/>
              <a:t> </a:t>
            </a:r>
            <a:r>
              <a:rPr sz="2700" dirty="0"/>
              <a:t>di</a:t>
            </a:r>
            <a:r>
              <a:rPr sz="2700" spc="-15" dirty="0"/>
              <a:t> attuaz</a:t>
            </a:r>
            <a:r>
              <a:rPr sz="2700" spc="-5" dirty="0"/>
              <a:t>ion</a:t>
            </a:r>
            <a:r>
              <a:rPr sz="2700" dirty="0"/>
              <a:t>e</a:t>
            </a:r>
            <a:r>
              <a:rPr sz="2700" spc="-25" dirty="0"/>
              <a:t> </a:t>
            </a:r>
            <a:r>
              <a:rPr sz="2700" dirty="0"/>
              <a:t>dei</a:t>
            </a:r>
            <a:r>
              <a:rPr sz="2700" spc="-20" dirty="0"/>
              <a:t> </a:t>
            </a:r>
            <a:r>
              <a:rPr sz="2700" spc="-15" dirty="0"/>
              <a:t>p</a:t>
            </a:r>
            <a:r>
              <a:rPr sz="2700" spc="-85" dirty="0"/>
              <a:t>r</a:t>
            </a:r>
            <a:r>
              <a:rPr sz="2700" spc="-15" dirty="0"/>
              <a:t>ogra</a:t>
            </a:r>
            <a:r>
              <a:rPr sz="2700" spc="-40" dirty="0"/>
              <a:t>m</a:t>
            </a:r>
            <a:r>
              <a:rPr sz="2700" dirty="0"/>
              <a:t>mi</a:t>
            </a:r>
            <a:r>
              <a:rPr sz="2700" spc="15" dirty="0"/>
              <a:t> </a:t>
            </a:r>
            <a:r>
              <a:rPr sz="2700" dirty="0"/>
              <a:t>e </a:t>
            </a:r>
            <a:r>
              <a:rPr sz="2700" spc="-5" dirty="0"/>
              <a:t>il </a:t>
            </a:r>
            <a:r>
              <a:rPr sz="2700" spc="-15" dirty="0"/>
              <a:t>co</a:t>
            </a:r>
            <a:r>
              <a:rPr sz="2700" spc="-10" dirty="0"/>
              <a:t>n</a:t>
            </a:r>
            <a:r>
              <a:rPr sz="2700" dirty="0"/>
              <a:t>t</a:t>
            </a:r>
            <a:r>
              <a:rPr sz="2700" spc="-75" dirty="0"/>
              <a:t>r</a:t>
            </a:r>
            <a:r>
              <a:rPr sz="2700" dirty="0"/>
              <a:t>ol</a:t>
            </a:r>
            <a:r>
              <a:rPr sz="2700" spc="-10" dirty="0"/>
              <a:t>l</a:t>
            </a:r>
            <a:r>
              <a:rPr sz="2700" spc="-15" dirty="0"/>
              <a:t>o</a:t>
            </a:r>
            <a:r>
              <a:rPr sz="2700" spc="-10" dirty="0"/>
              <a:t> </a:t>
            </a:r>
            <a:r>
              <a:rPr sz="2700" dirty="0"/>
              <a:t>della</a:t>
            </a:r>
            <a:r>
              <a:rPr sz="2700" spc="-30" dirty="0"/>
              <a:t> </a:t>
            </a:r>
            <a:r>
              <a:rPr sz="2700" spc="-15" dirty="0"/>
              <a:t>salvag</a:t>
            </a:r>
            <a:r>
              <a:rPr sz="2700" spc="-10" dirty="0"/>
              <a:t>u</a:t>
            </a:r>
            <a:r>
              <a:rPr sz="2700" spc="-15" dirty="0"/>
              <a:t>a</a:t>
            </a:r>
            <a:r>
              <a:rPr sz="2700" spc="-55" dirty="0"/>
              <a:t>r</a:t>
            </a:r>
            <a:r>
              <a:rPr sz="2700" spc="-15" dirty="0"/>
              <a:t>dia</a:t>
            </a:r>
            <a:r>
              <a:rPr sz="2700" spc="-35" dirty="0"/>
              <a:t> </a:t>
            </a:r>
            <a:r>
              <a:rPr sz="2700" dirty="0"/>
              <a:t>degli</a:t>
            </a:r>
            <a:r>
              <a:rPr sz="2700" spc="-30" dirty="0"/>
              <a:t> </a:t>
            </a:r>
            <a:r>
              <a:rPr sz="2700" dirty="0"/>
              <a:t>e</a:t>
            </a:r>
            <a:r>
              <a:rPr sz="2700" spc="5" dirty="0"/>
              <a:t>q</a:t>
            </a:r>
            <a:r>
              <a:rPr sz="2700" dirty="0"/>
              <a:t>uilibri</a:t>
            </a:r>
            <a:r>
              <a:rPr sz="2700" spc="-25" dirty="0"/>
              <a:t> </a:t>
            </a:r>
            <a:r>
              <a:rPr sz="2700" dirty="0"/>
              <a:t>di</a:t>
            </a:r>
            <a:r>
              <a:rPr sz="2700" spc="-5" dirty="0"/>
              <a:t> </a:t>
            </a:r>
            <a:r>
              <a:rPr sz="2700" dirty="0"/>
              <a:t>bil</a:t>
            </a:r>
            <a:r>
              <a:rPr sz="2700" spc="-10" dirty="0"/>
              <a:t>a</a:t>
            </a:r>
            <a:r>
              <a:rPr sz="2700" spc="-15" dirty="0"/>
              <a:t>n</a:t>
            </a:r>
            <a:r>
              <a:rPr sz="2700" spc="-10" dirty="0"/>
              <a:t>c</a:t>
            </a:r>
            <a:r>
              <a:rPr sz="2700" spc="-20" dirty="0"/>
              <a:t>io</a:t>
            </a:r>
            <a:endParaRPr sz="2700" dirty="0"/>
          </a:p>
          <a:p>
            <a:pPr marL="355600" indent="-342900">
              <a:lnSpc>
                <a:spcPct val="100000"/>
              </a:lnSpc>
              <a:spcBef>
                <a:spcPts val="280"/>
              </a:spcBef>
              <a:buClr>
                <a:srgbClr val="0436B3"/>
              </a:buClr>
              <a:buSzPct val="68518"/>
              <a:buFont typeface="Wingdings 2"/>
              <a:buChar char="□"/>
              <a:tabLst>
                <a:tab pos="356235" algn="l"/>
              </a:tabLst>
            </a:pPr>
            <a:r>
              <a:rPr sz="2700" spc="-160" dirty="0"/>
              <a:t>V</a:t>
            </a:r>
            <a:r>
              <a:rPr sz="2700" dirty="0"/>
              <a:t>ari</a:t>
            </a:r>
            <a:r>
              <a:rPr sz="2700" spc="-15" dirty="0"/>
              <a:t>a</a:t>
            </a:r>
            <a:r>
              <a:rPr sz="2700" dirty="0"/>
              <a:t>zioni</a:t>
            </a:r>
            <a:r>
              <a:rPr sz="2700" spc="-40" dirty="0"/>
              <a:t> </a:t>
            </a:r>
            <a:r>
              <a:rPr sz="2700" dirty="0"/>
              <a:t>di</a:t>
            </a:r>
            <a:r>
              <a:rPr sz="2700" spc="-10" dirty="0"/>
              <a:t> </a:t>
            </a:r>
            <a:r>
              <a:rPr sz="2700" dirty="0"/>
              <a:t>bilancio</a:t>
            </a:r>
          </a:p>
          <a:p>
            <a:pPr marL="355600" indent="-342900">
              <a:lnSpc>
                <a:spcPts val="3235"/>
              </a:lnSpc>
              <a:spcBef>
                <a:spcPts val="320"/>
              </a:spcBef>
              <a:buClr>
                <a:srgbClr val="0436B3"/>
              </a:buClr>
              <a:buSzPct val="68518"/>
              <a:buFont typeface="Wingdings 2"/>
              <a:buChar char="□"/>
              <a:tabLst>
                <a:tab pos="356235" algn="l"/>
              </a:tabLst>
            </a:pPr>
            <a:r>
              <a:rPr sz="2700" spc="-15" dirty="0"/>
              <a:t>Sc</a:t>
            </a:r>
            <a:r>
              <a:rPr sz="2700" spc="-10" dirty="0"/>
              <a:t>h</a:t>
            </a:r>
            <a:r>
              <a:rPr sz="2700" spc="-15" dirty="0"/>
              <a:t>ema</a:t>
            </a:r>
            <a:r>
              <a:rPr sz="2700" spc="-25" dirty="0"/>
              <a:t> </a:t>
            </a:r>
            <a:r>
              <a:rPr sz="2700" dirty="0"/>
              <a:t>di</a:t>
            </a:r>
            <a:r>
              <a:rPr sz="2700" spc="-5" dirty="0"/>
              <a:t> </a:t>
            </a:r>
            <a:r>
              <a:rPr sz="2700" spc="-75" dirty="0"/>
              <a:t>r</a:t>
            </a:r>
            <a:r>
              <a:rPr sz="2700" dirty="0"/>
              <a:t>e</a:t>
            </a:r>
            <a:r>
              <a:rPr sz="2700" spc="5" dirty="0"/>
              <a:t>n</a:t>
            </a:r>
            <a:r>
              <a:rPr sz="2700" spc="-15" dirty="0"/>
              <a:t>diconto</a:t>
            </a:r>
            <a:r>
              <a:rPr sz="2700" spc="-20" dirty="0"/>
              <a:t> </a:t>
            </a:r>
            <a:r>
              <a:rPr sz="2700" spc="-15" dirty="0"/>
              <a:t>s</a:t>
            </a:r>
            <a:r>
              <a:rPr sz="2700" spc="-10" dirty="0"/>
              <a:t>u</a:t>
            </a:r>
            <a:r>
              <a:rPr sz="2700" spc="-5" dirty="0"/>
              <a:t>ll</a:t>
            </a:r>
            <a:r>
              <a:rPr sz="2700" dirty="0"/>
              <a:t>a</a:t>
            </a:r>
            <a:r>
              <a:rPr sz="2700" spc="-25" dirty="0"/>
              <a:t> </a:t>
            </a:r>
            <a:r>
              <a:rPr sz="2700" spc="-15" dirty="0"/>
              <a:t>gestione</a:t>
            </a:r>
            <a:endParaRPr sz="2700" dirty="0"/>
          </a:p>
        </p:txBody>
      </p:sp>
      <p:sp>
        <p:nvSpPr>
          <p:cNvPr id="7" name="Segnaposto piè di pagina 3"/>
          <p:cNvSpPr>
            <a:spLocks noGrp="1"/>
          </p:cNvSpPr>
          <p:nvPr>
            <p:ph type="ftr" sz="quarter" idx="11"/>
          </p:nvPr>
        </p:nvSpPr>
        <p:spPr>
          <a:xfrm rot="16200000">
            <a:off x="7586910" y="4048760"/>
            <a:ext cx="2367281" cy="365760"/>
          </a:xfrm>
        </p:spPr>
        <p:txBody>
          <a:bodyPr/>
          <a:lstStyle/>
          <a:p>
            <a:r>
              <a:rPr lang="it-IT" dirty="0"/>
              <a:t>Elena Gori</a:t>
            </a:r>
          </a:p>
        </p:txBody>
      </p:sp>
      <p:sp>
        <p:nvSpPr>
          <p:cNvPr id="8" name="Segnaposto numero diapositiva 4"/>
          <p:cNvSpPr>
            <a:spLocks noGrp="1"/>
          </p:cNvSpPr>
          <p:nvPr>
            <p:ph type="sldNum" sz="quarter" idx="12"/>
          </p:nvPr>
        </p:nvSpPr>
        <p:spPr>
          <a:xfrm>
            <a:off x="8531788" y="5648960"/>
            <a:ext cx="548640" cy="396240"/>
          </a:xfrm>
        </p:spPr>
        <p:txBody>
          <a:bodyPr/>
          <a:lstStyle/>
          <a:p>
            <a:fld id="{6F7AA945-76CB-D84C-9264-6FE1FA9D39BC}" type="slidenum">
              <a:rPr lang="it-IT" smtClean="0"/>
              <a:t>26</a:t>
            </a:fld>
            <a:endParaRPr lang="it-IT"/>
          </a:p>
        </p:txBody>
      </p:sp>
    </p:spTree>
    <p:extLst>
      <p:ext uri="{BB962C8B-B14F-4D97-AF65-F5344CB8AC3E}">
        <p14:creationId xmlns:p14="http://schemas.microsoft.com/office/powerpoint/2010/main" val="241218842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p:nvPr/>
        </p:nvSpPr>
        <p:spPr>
          <a:xfrm>
            <a:off x="1652016" y="144779"/>
            <a:ext cx="981456" cy="992124"/>
          </a:xfrm>
          <a:prstGeom prst="rect">
            <a:avLst/>
          </a:prstGeom>
          <a:blipFill>
            <a:blip r:embed="rId3" cstate="print"/>
            <a:stretch>
              <a:fillRect/>
            </a:stretch>
          </a:blipFill>
        </p:spPr>
        <p:txBody>
          <a:bodyPr wrap="square" lIns="0" tIns="0" rIns="0" bIns="0" rtlCol="0"/>
          <a:lstStyle/>
          <a:p>
            <a:endParaRPr/>
          </a:p>
        </p:txBody>
      </p:sp>
      <p:sp>
        <p:nvSpPr>
          <p:cNvPr id="4" name="object 4"/>
          <p:cNvSpPr txBox="1">
            <a:spLocks noGrp="1"/>
          </p:cNvSpPr>
          <p:nvPr>
            <p:ph type="title"/>
          </p:nvPr>
        </p:nvSpPr>
        <p:spPr>
          <a:prstGeom prst="rect">
            <a:avLst/>
          </a:prstGeom>
        </p:spPr>
        <p:txBody>
          <a:bodyPr vert="horz" wrap="square" lIns="0" tIns="268879" rIns="0" bIns="0" rtlCol="0">
            <a:spAutoFit/>
          </a:bodyPr>
          <a:lstStyle/>
          <a:p>
            <a:pPr marL="12700">
              <a:lnSpc>
                <a:spcPct val="100000"/>
              </a:lnSpc>
            </a:pPr>
            <a:r>
              <a:rPr dirty="0">
                <a:latin typeface="Gill Sans MT"/>
                <a:cs typeface="Gill Sans MT"/>
              </a:rPr>
              <a:t>Il</a:t>
            </a:r>
            <a:r>
              <a:rPr spc="-20" dirty="0">
                <a:latin typeface="Gill Sans MT"/>
                <a:cs typeface="Gill Sans MT"/>
              </a:rPr>
              <a:t> </a:t>
            </a:r>
            <a:r>
              <a:rPr dirty="0">
                <a:latin typeface="Gill Sans MT"/>
                <a:cs typeface="Gill Sans MT"/>
              </a:rPr>
              <a:t>DUP</a:t>
            </a:r>
          </a:p>
        </p:txBody>
      </p:sp>
      <p:sp>
        <p:nvSpPr>
          <p:cNvPr id="5" name="object 5"/>
          <p:cNvSpPr txBox="1"/>
          <p:nvPr/>
        </p:nvSpPr>
        <p:spPr>
          <a:xfrm>
            <a:off x="535940" y="1605608"/>
            <a:ext cx="7954645" cy="4133567"/>
          </a:xfrm>
          <a:prstGeom prst="rect">
            <a:avLst/>
          </a:prstGeom>
        </p:spPr>
        <p:txBody>
          <a:bodyPr vert="horz" wrap="square" lIns="0" tIns="0" rIns="0" bIns="0" rtlCol="0" anchor="t">
            <a:spAutoFit/>
          </a:bodyPr>
          <a:lstStyle/>
          <a:p>
            <a:pPr marL="469900" marR="5080" indent="-457200">
              <a:lnSpc>
                <a:spcPct val="80000"/>
              </a:lnSpc>
              <a:buClr>
                <a:srgbClr val="0436B3"/>
              </a:buClr>
              <a:buSzPct val="68518"/>
              <a:buFont typeface="Arial" panose="020B0604020202020204" pitchFamily="34" charset="0"/>
              <a:buChar char="•"/>
              <a:tabLst>
                <a:tab pos="356235" algn="l"/>
              </a:tabLst>
            </a:pPr>
            <a:r>
              <a:rPr sz="2700" dirty="0">
                <a:latin typeface="Gill Sans MT"/>
                <a:cs typeface="Gill Sans MT"/>
              </a:rPr>
              <a:t>Il</a:t>
            </a:r>
            <a:r>
              <a:rPr sz="2700" spc="-15" dirty="0">
                <a:latin typeface="Gill Sans MT"/>
                <a:cs typeface="Gill Sans MT"/>
              </a:rPr>
              <a:t> </a:t>
            </a:r>
            <a:r>
              <a:rPr sz="2700" spc="-20" dirty="0">
                <a:latin typeface="Gill Sans MT"/>
                <a:cs typeface="Gill Sans MT"/>
              </a:rPr>
              <a:t>DUP</a:t>
            </a:r>
            <a:r>
              <a:rPr sz="2700" dirty="0">
                <a:latin typeface="Gill Sans MT"/>
                <a:cs typeface="Gill Sans MT"/>
              </a:rPr>
              <a:t> </a:t>
            </a:r>
            <a:r>
              <a:rPr sz="2700" spc="-10" dirty="0">
                <a:latin typeface="Gill Sans MT"/>
                <a:cs typeface="Gill Sans MT"/>
              </a:rPr>
              <a:t>costituis</a:t>
            </a:r>
            <a:r>
              <a:rPr sz="2700" spc="-15" dirty="0">
                <a:latin typeface="Gill Sans MT"/>
                <a:cs typeface="Gill Sans MT"/>
              </a:rPr>
              <a:t>c</a:t>
            </a:r>
            <a:r>
              <a:rPr sz="2700" spc="35" dirty="0">
                <a:latin typeface="Gill Sans MT"/>
                <a:cs typeface="Gill Sans MT"/>
              </a:rPr>
              <a:t>e</a:t>
            </a:r>
            <a:r>
              <a:rPr sz="2700" dirty="0">
                <a:latin typeface="Gill Sans MT"/>
                <a:cs typeface="Gill Sans MT"/>
              </a:rPr>
              <a:t>,</a:t>
            </a:r>
            <a:r>
              <a:rPr sz="2700" spc="-300" dirty="0">
                <a:latin typeface="Gill Sans MT"/>
                <a:cs typeface="Gill Sans MT"/>
              </a:rPr>
              <a:t> </a:t>
            </a:r>
            <a:r>
              <a:rPr sz="2700" dirty="0">
                <a:latin typeface="Gill Sans MT"/>
                <a:cs typeface="Gill Sans MT"/>
              </a:rPr>
              <a:t>n</a:t>
            </a:r>
            <a:r>
              <a:rPr sz="2700" spc="5" dirty="0">
                <a:latin typeface="Gill Sans MT"/>
                <a:cs typeface="Gill Sans MT"/>
              </a:rPr>
              <a:t>e</a:t>
            </a:r>
            <a:r>
              <a:rPr sz="2700" dirty="0">
                <a:latin typeface="Gill Sans MT"/>
                <a:cs typeface="Gill Sans MT"/>
              </a:rPr>
              <a:t>l</a:t>
            </a:r>
            <a:r>
              <a:rPr sz="2700" spc="-25" dirty="0">
                <a:latin typeface="Gill Sans MT"/>
                <a:cs typeface="Gill Sans MT"/>
              </a:rPr>
              <a:t> </a:t>
            </a:r>
            <a:r>
              <a:rPr sz="2700" dirty="0">
                <a:latin typeface="Gill Sans MT"/>
                <a:cs typeface="Gill Sans MT"/>
              </a:rPr>
              <a:t>risp</a:t>
            </a:r>
            <a:r>
              <a:rPr sz="2700" spc="5" dirty="0">
                <a:latin typeface="Gill Sans MT"/>
                <a:cs typeface="Gill Sans MT"/>
              </a:rPr>
              <a:t>e</a:t>
            </a:r>
            <a:r>
              <a:rPr sz="2700" spc="-15" dirty="0">
                <a:latin typeface="Gill Sans MT"/>
                <a:cs typeface="Gill Sans MT"/>
              </a:rPr>
              <a:t>tto</a:t>
            </a:r>
            <a:r>
              <a:rPr sz="2700" spc="-20" dirty="0">
                <a:latin typeface="Gill Sans MT"/>
                <a:cs typeface="Gill Sans MT"/>
              </a:rPr>
              <a:t> </a:t>
            </a:r>
            <a:r>
              <a:rPr sz="2700" dirty="0">
                <a:latin typeface="Gill Sans MT"/>
                <a:cs typeface="Gill Sans MT"/>
              </a:rPr>
              <a:t>del</a:t>
            </a:r>
            <a:r>
              <a:rPr sz="2700" spc="-5" dirty="0">
                <a:latin typeface="Gill Sans MT"/>
                <a:cs typeface="Gill Sans MT"/>
              </a:rPr>
              <a:t> </a:t>
            </a:r>
            <a:r>
              <a:rPr sz="2700" dirty="0">
                <a:latin typeface="Gill Sans MT"/>
                <a:cs typeface="Gill Sans MT"/>
              </a:rPr>
              <a:t>princ</a:t>
            </a:r>
            <a:r>
              <a:rPr sz="2700" spc="-5" dirty="0">
                <a:latin typeface="Gill Sans MT"/>
                <a:cs typeface="Gill Sans MT"/>
              </a:rPr>
              <a:t>ipi</a:t>
            </a:r>
            <a:r>
              <a:rPr sz="2700" dirty="0">
                <a:latin typeface="Gill Sans MT"/>
                <a:cs typeface="Gill Sans MT"/>
              </a:rPr>
              <a:t>o</a:t>
            </a:r>
            <a:r>
              <a:rPr sz="2700" spc="-20" dirty="0">
                <a:latin typeface="Gill Sans MT"/>
                <a:cs typeface="Gill Sans MT"/>
              </a:rPr>
              <a:t> </a:t>
            </a:r>
            <a:r>
              <a:rPr sz="2700" dirty="0">
                <a:latin typeface="Gill Sans MT"/>
                <a:cs typeface="Gill Sans MT"/>
              </a:rPr>
              <a:t>di coo</a:t>
            </a:r>
            <a:r>
              <a:rPr sz="2700" spc="-40" dirty="0">
                <a:latin typeface="Gill Sans MT"/>
                <a:cs typeface="Gill Sans MT"/>
              </a:rPr>
              <a:t>r</a:t>
            </a:r>
            <a:r>
              <a:rPr sz="2700" dirty="0">
                <a:latin typeface="Gill Sans MT"/>
                <a:cs typeface="Gill Sans MT"/>
              </a:rPr>
              <a:t>dinamento</a:t>
            </a:r>
            <a:r>
              <a:rPr sz="2700" spc="-45" dirty="0">
                <a:latin typeface="Gill Sans MT"/>
                <a:cs typeface="Gill Sans MT"/>
              </a:rPr>
              <a:t> </a:t>
            </a:r>
            <a:r>
              <a:rPr sz="2700" dirty="0">
                <a:latin typeface="Gill Sans MT"/>
                <a:cs typeface="Gill Sans MT"/>
              </a:rPr>
              <a:t>e coe</a:t>
            </a:r>
            <a:r>
              <a:rPr sz="2700" spc="-55" dirty="0">
                <a:latin typeface="Gill Sans MT"/>
                <a:cs typeface="Gill Sans MT"/>
              </a:rPr>
              <a:t>r</a:t>
            </a:r>
            <a:r>
              <a:rPr sz="2700" dirty="0">
                <a:latin typeface="Gill Sans MT"/>
                <a:cs typeface="Gill Sans MT"/>
              </a:rPr>
              <a:t>enza</a:t>
            </a:r>
            <a:r>
              <a:rPr sz="2700" spc="-30" dirty="0">
                <a:latin typeface="Gill Sans MT"/>
                <a:cs typeface="Gill Sans MT"/>
              </a:rPr>
              <a:t> </a:t>
            </a:r>
            <a:r>
              <a:rPr sz="2700" dirty="0">
                <a:latin typeface="Gill Sans MT"/>
                <a:cs typeface="Gill Sans MT"/>
              </a:rPr>
              <a:t>dei</a:t>
            </a:r>
            <a:r>
              <a:rPr sz="2700" spc="-25" dirty="0">
                <a:latin typeface="Gill Sans MT"/>
                <a:cs typeface="Gill Sans MT"/>
              </a:rPr>
              <a:t> </a:t>
            </a:r>
            <a:r>
              <a:rPr sz="2700" dirty="0">
                <a:latin typeface="Gill Sans MT"/>
                <a:cs typeface="Gill Sans MT"/>
              </a:rPr>
              <a:t>documenti</a:t>
            </a:r>
            <a:r>
              <a:rPr sz="2700" spc="-10" dirty="0">
                <a:latin typeface="Gill Sans MT"/>
                <a:cs typeface="Gill Sans MT"/>
              </a:rPr>
              <a:t> </a:t>
            </a:r>
            <a:r>
              <a:rPr sz="2700" dirty="0">
                <a:latin typeface="Gill Sans MT"/>
                <a:cs typeface="Gill Sans MT"/>
              </a:rPr>
              <a:t>di</a:t>
            </a:r>
            <a:r>
              <a:rPr sz="2700" spc="-15" dirty="0">
                <a:latin typeface="Gill Sans MT"/>
                <a:cs typeface="Gill Sans MT"/>
              </a:rPr>
              <a:t> </a:t>
            </a:r>
            <a:r>
              <a:rPr sz="2700" dirty="0">
                <a:latin typeface="Gill Sans MT"/>
                <a:cs typeface="Gill Sans MT"/>
              </a:rPr>
              <a:t>bilanci</a:t>
            </a:r>
            <a:r>
              <a:rPr sz="2700" spc="-90" dirty="0">
                <a:latin typeface="Gill Sans MT"/>
                <a:cs typeface="Gill Sans MT"/>
              </a:rPr>
              <a:t>o</a:t>
            </a:r>
            <a:r>
              <a:rPr sz="2700" dirty="0">
                <a:latin typeface="Gill Sans MT"/>
                <a:cs typeface="Gill Sans MT"/>
              </a:rPr>
              <a:t>,</a:t>
            </a:r>
            <a:r>
              <a:rPr sz="2700" spc="-285" dirty="0">
                <a:latin typeface="Gill Sans MT"/>
                <a:cs typeface="Gill Sans MT"/>
              </a:rPr>
              <a:t> </a:t>
            </a:r>
            <a:r>
              <a:rPr sz="2700" spc="-15" dirty="0">
                <a:latin typeface="Gill Sans MT"/>
                <a:cs typeface="Gill Sans MT"/>
              </a:rPr>
              <a:t>i</a:t>
            </a:r>
            <a:r>
              <a:rPr sz="2700" dirty="0">
                <a:latin typeface="Gill Sans MT"/>
                <a:cs typeface="Gill Sans MT"/>
              </a:rPr>
              <a:t>l </a:t>
            </a:r>
            <a:r>
              <a:rPr sz="2700" spc="-15" dirty="0">
                <a:latin typeface="Gill Sans MT"/>
                <a:cs typeface="Gill Sans MT"/>
              </a:rPr>
              <a:t>p</a:t>
            </a:r>
            <a:r>
              <a:rPr sz="2700" spc="-60" dirty="0">
                <a:latin typeface="Gill Sans MT"/>
                <a:cs typeface="Gill Sans MT"/>
              </a:rPr>
              <a:t>r</a:t>
            </a:r>
            <a:r>
              <a:rPr sz="2700" spc="-15" dirty="0">
                <a:latin typeface="Gill Sans MT"/>
                <a:cs typeface="Gill Sans MT"/>
              </a:rPr>
              <a:t>es</a:t>
            </a:r>
            <a:r>
              <a:rPr sz="2700" spc="-5" dirty="0">
                <a:latin typeface="Gill Sans MT"/>
                <a:cs typeface="Gill Sans MT"/>
              </a:rPr>
              <a:t>u</a:t>
            </a:r>
            <a:r>
              <a:rPr sz="2700" dirty="0">
                <a:latin typeface="Gill Sans MT"/>
                <a:cs typeface="Gill Sans MT"/>
              </a:rPr>
              <a:t>p</a:t>
            </a:r>
            <a:r>
              <a:rPr sz="2700" spc="5" dirty="0">
                <a:latin typeface="Gill Sans MT"/>
                <a:cs typeface="Gill Sans MT"/>
              </a:rPr>
              <a:t>p</a:t>
            </a:r>
            <a:r>
              <a:rPr sz="2700" spc="-15" dirty="0">
                <a:latin typeface="Gill Sans MT"/>
                <a:cs typeface="Gill Sans MT"/>
              </a:rPr>
              <a:t>o</a:t>
            </a:r>
            <a:r>
              <a:rPr sz="2700" spc="-30" dirty="0">
                <a:latin typeface="Gill Sans MT"/>
                <a:cs typeface="Gill Sans MT"/>
              </a:rPr>
              <a:t>s</a:t>
            </a:r>
            <a:r>
              <a:rPr sz="2700" spc="-15" dirty="0">
                <a:latin typeface="Gill Sans MT"/>
                <a:cs typeface="Gill Sans MT"/>
              </a:rPr>
              <a:t>to</a:t>
            </a:r>
            <a:r>
              <a:rPr sz="2700" spc="-45" dirty="0">
                <a:latin typeface="Gill Sans MT"/>
                <a:cs typeface="Gill Sans MT"/>
              </a:rPr>
              <a:t> </a:t>
            </a:r>
            <a:r>
              <a:rPr sz="2700" dirty="0">
                <a:latin typeface="Gill Sans MT"/>
                <a:cs typeface="Gill Sans MT"/>
              </a:rPr>
              <a:t>n</a:t>
            </a:r>
            <a:r>
              <a:rPr sz="2700" spc="5" dirty="0">
                <a:latin typeface="Gill Sans MT"/>
                <a:cs typeface="Gill Sans MT"/>
              </a:rPr>
              <a:t>e</a:t>
            </a:r>
            <a:r>
              <a:rPr sz="2700" spc="-15" dirty="0">
                <a:latin typeface="Gill Sans MT"/>
                <a:cs typeface="Gill Sans MT"/>
              </a:rPr>
              <a:t>c</a:t>
            </a:r>
            <a:r>
              <a:rPr sz="2700" spc="-10" dirty="0">
                <a:latin typeface="Gill Sans MT"/>
                <a:cs typeface="Gill Sans MT"/>
              </a:rPr>
              <a:t>e</a:t>
            </a:r>
            <a:r>
              <a:rPr sz="2700" spc="-15" dirty="0">
                <a:latin typeface="Gill Sans MT"/>
                <a:cs typeface="Gill Sans MT"/>
              </a:rPr>
              <a:t>s</a:t>
            </a:r>
            <a:r>
              <a:rPr sz="2700" spc="-10" dirty="0">
                <a:latin typeface="Gill Sans MT"/>
                <a:cs typeface="Gill Sans MT"/>
              </a:rPr>
              <a:t>s</a:t>
            </a:r>
            <a:r>
              <a:rPr sz="2700" spc="-15" dirty="0">
                <a:latin typeface="Gill Sans MT"/>
                <a:cs typeface="Gill Sans MT"/>
              </a:rPr>
              <a:t>ario</a:t>
            </a:r>
            <a:r>
              <a:rPr sz="2700" spc="-45" dirty="0">
                <a:latin typeface="Gill Sans MT"/>
                <a:cs typeface="Gill Sans MT"/>
              </a:rPr>
              <a:t> </a:t>
            </a:r>
            <a:r>
              <a:rPr sz="2700" dirty="0">
                <a:latin typeface="Gill Sans MT"/>
                <a:cs typeface="Gill Sans MT"/>
              </a:rPr>
              <a:t>di</a:t>
            </a:r>
            <a:r>
              <a:rPr sz="2700" spc="-5" dirty="0">
                <a:latin typeface="Gill Sans MT"/>
                <a:cs typeface="Gill Sans MT"/>
              </a:rPr>
              <a:t> </a:t>
            </a:r>
            <a:r>
              <a:rPr sz="2700" dirty="0">
                <a:latin typeface="Gill Sans MT"/>
                <a:cs typeface="Gill Sans MT"/>
              </a:rPr>
              <a:t>tutti</a:t>
            </a:r>
            <a:r>
              <a:rPr sz="2700" spc="-5" dirty="0">
                <a:latin typeface="Gill Sans MT"/>
                <a:cs typeface="Gill Sans MT"/>
              </a:rPr>
              <a:t> </a:t>
            </a:r>
            <a:r>
              <a:rPr sz="2700" spc="-25" dirty="0">
                <a:latin typeface="Gill Sans MT"/>
                <a:cs typeface="Gill Sans MT"/>
              </a:rPr>
              <a:t>g</a:t>
            </a:r>
            <a:r>
              <a:rPr sz="2700" spc="-5" dirty="0">
                <a:latin typeface="Gill Sans MT"/>
                <a:cs typeface="Gill Sans MT"/>
              </a:rPr>
              <a:t>l</a:t>
            </a:r>
            <a:r>
              <a:rPr sz="2700" dirty="0">
                <a:latin typeface="Gill Sans MT"/>
                <a:cs typeface="Gill Sans MT"/>
              </a:rPr>
              <a:t>i</a:t>
            </a:r>
            <a:r>
              <a:rPr sz="2700" spc="-15" dirty="0">
                <a:latin typeface="Gill Sans MT"/>
                <a:cs typeface="Gill Sans MT"/>
              </a:rPr>
              <a:t> </a:t>
            </a:r>
            <a:r>
              <a:rPr sz="2700" dirty="0">
                <a:latin typeface="Gill Sans MT"/>
                <a:cs typeface="Gill Sans MT"/>
              </a:rPr>
              <a:t>altri</a:t>
            </a:r>
            <a:r>
              <a:rPr sz="2700" spc="-10" dirty="0">
                <a:latin typeface="Gill Sans MT"/>
                <a:cs typeface="Gill Sans MT"/>
              </a:rPr>
              <a:t> </a:t>
            </a:r>
            <a:r>
              <a:rPr sz="2700" spc="-15" dirty="0">
                <a:latin typeface="Gill Sans MT"/>
                <a:cs typeface="Gill Sans MT"/>
              </a:rPr>
              <a:t>doc</a:t>
            </a:r>
            <a:r>
              <a:rPr sz="2700" spc="-10" dirty="0">
                <a:latin typeface="Gill Sans MT"/>
                <a:cs typeface="Gill Sans MT"/>
              </a:rPr>
              <a:t>u</a:t>
            </a:r>
            <a:r>
              <a:rPr sz="2700" dirty="0">
                <a:latin typeface="Gill Sans MT"/>
                <a:cs typeface="Gill Sans MT"/>
              </a:rPr>
              <a:t>menti</a:t>
            </a:r>
            <a:r>
              <a:rPr sz="2700" spc="-20" dirty="0">
                <a:latin typeface="Gill Sans MT"/>
                <a:cs typeface="Gill Sans MT"/>
              </a:rPr>
              <a:t> </a:t>
            </a:r>
            <a:r>
              <a:rPr sz="2700" dirty="0">
                <a:latin typeface="Gill Sans MT"/>
                <a:cs typeface="Gill Sans MT"/>
              </a:rPr>
              <a:t>di </a:t>
            </a:r>
            <a:r>
              <a:rPr sz="2700" spc="-15" dirty="0">
                <a:latin typeface="Gill Sans MT"/>
                <a:cs typeface="Gill Sans MT"/>
              </a:rPr>
              <a:t>p</a:t>
            </a:r>
            <a:r>
              <a:rPr sz="2700" spc="-85" dirty="0">
                <a:latin typeface="Gill Sans MT"/>
                <a:cs typeface="Gill Sans MT"/>
              </a:rPr>
              <a:t>r</a:t>
            </a:r>
            <a:r>
              <a:rPr sz="2700" spc="-15" dirty="0">
                <a:latin typeface="Gill Sans MT"/>
                <a:cs typeface="Gill Sans MT"/>
              </a:rPr>
              <a:t>ogra</a:t>
            </a:r>
            <a:r>
              <a:rPr sz="2700" spc="-40" dirty="0">
                <a:latin typeface="Gill Sans MT"/>
                <a:cs typeface="Gill Sans MT"/>
              </a:rPr>
              <a:t>m</a:t>
            </a:r>
            <a:r>
              <a:rPr sz="2700" spc="-15" dirty="0">
                <a:latin typeface="Gill Sans MT"/>
                <a:cs typeface="Gill Sans MT"/>
              </a:rPr>
              <a:t>mazi</a:t>
            </a:r>
            <a:r>
              <a:rPr sz="2700" spc="-30" dirty="0">
                <a:latin typeface="Gill Sans MT"/>
                <a:cs typeface="Gill Sans MT"/>
              </a:rPr>
              <a:t>o</a:t>
            </a:r>
            <a:r>
              <a:rPr sz="2700" dirty="0">
                <a:latin typeface="Gill Sans MT"/>
                <a:cs typeface="Gill Sans MT"/>
              </a:rPr>
              <a:t>ne</a:t>
            </a:r>
            <a:endParaRPr lang="it-IT" sz="2700" dirty="0">
              <a:latin typeface="Gill Sans MT"/>
              <a:cs typeface="Gill Sans MT"/>
            </a:endParaRPr>
          </a:p>
          <a:p>
            <a:pPr marL="355600" indent="-342900">
              <a:lnSpc>
                <a:spcPct val="100000"/>
              </a:lnSpc>
              <a:buClr>
                <a:srgbClr val="0436B3"/>
              </a:buClr>
              <a:buSzPct val="68518"/>
              <a:buFont typeface="Wingdings 2"/>
              <a:buChar char="□"/>
              <a:tabLst>
                <a:tab pos="356235" algn="l"/>
              </a:tabLst>
            </a:pPr>
            <a:r>
              <a:rPr sz="2700" dirty="0">
                <a:latin typeface="Gill Sans MT"/>
                <a:cs typeface="Gill Sans MT"/>
              </a:rPr>
              <a:t>Il</a:t>
            </a:r>
            <a:r>
              <a:rPr sz="2700" spc="-15" dirty="0">
                <a:latin typeface="Gill Sans MT"/>
                <a:cs typeface="Gill Sans MT"/>
              </a:rPr>
              <a:t> </a:t>
            </a:r>
            <a:r>
              <a:rPr sz="2700" spc="-20" dirty="0">
                <a:latin typeface="Gill Sans MT"/>
                <a:cs typeface="Gill Sans MT"/>
              </a:rPr>
              <a:t>DUP</a:t>
            </a:r>
            <a:r>
              <a:rPr sz="2700" dirty="0">
                <a:latin typeface="Gill Sans MT"/>
                <a:cs typeface="Gill Sans MT"/>
              </a:rPr>
              <a:t> si</a:t>
            </a:r>
            <a:r>
              <a:rPr sz="2700" spc="-15" dirty="0">
                <a:latin typeface="Gill Sans MT"/>
                <a:cs typeface="Gill Sans MT"/>
              </a:rPr>
              <a:t> compone</a:t>
            </a:r>
            <a:r>
              <a:rPr sz="2700" spc="-10" dirty="0">
                <a:latin typeface="Gill Sans MT"/>
                <a:cs typeface="Gill Sans MT"/>
              </a:rPr>
              <a:t> </a:t>
            </a:r>
            <a:r>
              <a:rPr sz="2700" dirty="0">
                <a:latin typeface="Gill Sans MT"/>
                <a:cs typeface="Gill Sans MT"/>
              </a:rPr>
              <a:t>di</a:t>
            </a:r>
            <a:r>
              <a:rPr sz="2700" spc="-5" dirty="0">
                <a:latin typeface="Gill Sans MT"/>
                <a:cs typeface="Gill Sans MT"/>
              </a:rPr>
              <a:t> </a:t>
            </a:r>
            <a:r>
              <a:rPr sz="2700" spc="-10" dirty="0">
                <a:latin typeface="Gill Sans MT"/>
                <a:cs typeface="Gill Sans MT"/>
              </a:rPr>
              <a:t>d</a:t>
            </a:r>
            <a:r>
              <a:rPr sz="2700" dirty="0">
                <a:latin typeface="Gill Sans MT"/>
                <a:cs typeface="Gill Sans MT"/>
              </a:rPr>
              <a:t>ue</a:t>
            </a:r>
            <a:r>
              <a:rPr sz="2700" spc="-25" dirty="0">
                <a:latin typeface="Gill Sans MT"/>
                <a:cs typeface="Gill Sans MT"/>
              </a:rPr>
              <a:t> </a:t>
            </a:r>
            <a:r>
              <a:rPr sz="2700" spc="-15" dirty="0">
                <a:latin typeface="Gill Sans MT"/>
                <a:cs typeface="Gill Sans MT"/>
              </a:rPr>
              <a:t>sez</a:t>
            </a:r>
            <a:r>
              <a:rPr sz="2700" spc="-5" dirty="0">
                <a:latin typeface="Gill Sans MT"/>
                <a:cs typeface="Gill Sans MT"/>
              </a:rPr>
              <a:t>ioni:</a:t>
            </a:r>
            <a:endParaRPr sz="2700" dirty="0">
              <a:latin typeface="Gill Sans MT"/>
              <a:cs typeface="Gill Sans MT"/>
            </a:endParaRPr>
          </a:p>
          <a:p>
            <a:pPr marL="756285" marR="561340" lvl="1" indent="-286385">
              <a:lnSpc>
                <a:spcPts val="2310"/>
              </a:lnSpc>
              <a:spcBef>
                <a:spcPts val="565"/>
              </a:spcBef>
              <a:buClr>
                <a:srgbClr val="0F8AB4"/>
              </a:buClr>
              <a:buSzPct val="60416"/>
              <a:buFont typeface="Wingdings 2"/>
              <a:buChar char="□"/>
              <a:tabLst>
                <a:tab pos="756920" algn="l"/>
              </a:tabLst>
            </a:pPr>
            <a:r>
              <a:rPr sz="2400" dirty="0">
                <a:latin typeface="Gill Sans MT"/>
                <a:cs typeface="Gill Sans MT"/>
              </a:rPr>
              <a:t>Se</a:t>
            </a:r>
            <a:r>
              <a:rPr sz="2400" spc="-10" dirty="0">
                <a:latin typeface="Gill Sans MT"/>
                <a:cs typeface="Gill Sans MT"/>
              </a:rPr>
              <a:t>zi</a:t>
            </a:r>
            <a:r>
              <a:rPr sz="2400" spc="-25" dirty="0">
                <a:latin typeface="Gill Sans MT"/>
                <a:cs typeface="Gill Sans MT"/>
              </a:rPr>
              <a:t>o</a:t>
            </a:r>
            <a:r>
              <a:rPr sz="2400" dirty="0">
                <a:latin typeface="Gill Sans MT"/>
                <a:cs typeface="Gill Sans MT"/>
              </a:rPr>
              <a:t>ne</a:t>
            </a:r>
            <a:r>
              <a:rPr sz="2400" spc="-20" dirty="0">
                <a:latin typeface="Gill Sans MT"/>
                <a:cs typeface="Gill Sans MT"/>
              </a:rPr>
              <a:t> </a:t>
            </a:r>
            <a:r>
              <a:rPr sz="2400" spc="-10" dirty="0">
                <a:latin typeface="Gill Sans MT"/>
                <a:cs typeface="Gill Sans MT"/>
              </a:rPr>
              <a:t>strategica</a:t>
            </a:r>
            <a:r>
              <a:rPr sz="2400" spc="-5" dirty="0">
                <a:latin typeface="Gill Sans MT"/>
                <a:cs typeface="Gill Sans MT"/>
              </a:rPr>
              <a:t> </a:t>
            </a:r>
            <a:r>
              <a:rPr sz="2400" dirty="0">
                <a:latin typeface="Gill Sans MT"/>
                <a:cs typeface="Gill Sans MT"/>
              </a:rPr>
              <a:t>–</a:t>
            </a:r>
            <a:r>
              <a:rPr sz="2400" spc="-10" dirty="0">
                <a:latin typeface="Gill Sans MT"/>
                <a:cs typeface="Gill Sans MT"/>
              </a:rPr>
              <a:t> </a:t>
            </a:r>
            <a:r>
              <a:rPr sz="2400" spc="-105" dirty="0">
                <a:latin typeface="Gill Sans MT"/>
                <a:cs typeface="Gill Sans MT"/>
              </a:rPr>
              <a:t>a</a:t>
            </a:r>
            <a:r>
              <a:rPr sz="2400" spc="-60" dirty="0">
                <a:latin typeface="Gill Sans MT"/>
                <a:cs typeface="Gill Sans MT"/>
              </a:rPr>
              <a:t>v</a:t>
            </a:r>
            <a:r>
              <a:rPr sz="2400" dirty="0">
                <a:latin typeface="Gill Sans MT"/>
                <a:cs typeface="Gill Sans MT"/>
              </a:rPr>
              <a:t>ente un</a:t>
            </a:r>
            <a:r>
              <a:rPr sz="2400" spc="-15" dirty="0">
                <a:latin typeface="Gill Sans MT"/>
                <a:cs typeface="Gill Sans MT"/>
              </a:rPr>
              <a:t> </a:t>
            </a:r>
            <a:r>
              <a:rPr sz="2400" spc="-10" dirty="0">
                <a:latin typeface="Gill Sans MT"/>
                <a:cs typeface="Gill Sans MT"/>
              </a:rPr>
              <a:t>ori</a:t>
            </a:r>
            <a:r>
              <a:rPr sz="2400" spc="-25" dirty="0">
                <a:latin typeface="Gill Sans MT"/>
                <a:cs typeface="Gill Sans MT"/>
              </a:rPr>
              <a:t>z</a:t>
            </a:r>
            <a:r>
              <a:rPr sz="2400" spc="-10" dirty="0">
                <a:latin typeface="Gill Sans MT"/>
                <a:cs typeface="Gill Sans MT"/>
              </a:rPr>
              <a:t>z</a:t>
            </a:r>
            <a:r>
              <a:rPr sz="2400" spc="-25" dirty="0">
                <a:latin typeface="Gill Sans MT"/>
                <a:cs typeface="Gill Sans MT"/>
              </a:rPr>
              <a:t>o</a:t>
            </a:r>
            <a:r>
              <a:rPr sz="2400" dirty="0">
                <a:latin typeface="Gill Sans MT"/>
                <a:cs typeface="Gill Sans MT"/>
              </a:rPr>
              <a:t>nte </a:t>
            </a:r>
            <a:r>
              <a:rPr sz="2400" spc="5" dirty="0">
                <a:latin typeface="Gill Sans MT"/>
                <a:cs typeface="Gill Sans MT"/>
              </a:rPr>
              <a:t>t</a:t>
            </a:r>
            <a:r>
              <a:rPr sz="2400" spc="-15" dirty="0">
                <a:latin typeface="Gill Sans MT"/>
                <a:cs typeface="Gill Sans MT"/>
              </a:rPr>
              <a:t>empo</a:t>
            </a:r>
            <a:r>
              <a:rPr sz="2400" spc="-20" dirty="0">
                <a:latin typeface="Gill Sans MT"/>
                <a:cs typeface="Gill Sans MT"/>
              </a:rPr>
              <a:t>r</a:t>
            </a:r>
            <a:r>
              <a:rPr sz="2400" dirty="0">
                <a:latin typeface="Gill Sans MT"/>
                <a:cs typeface="Gill Sans MT"/>
              </a:rPr>
              <a:t>ale</a:t>
            </a:r>
            <a:r>
              <a:rPr sz="2400" spc="-5" dirty="0">
                <a:latin typeface="Gill Sans MT"/>
                <a:cs typeface="Gill Sans MT"/>
              </a:rPr>
              <a:t> </a:t>
            </a:r>
            <a:r>
              <a:rPr sz="2400" dirty="0">
                <a:latin typeface="Gill Sans MT"/>
                <a:cs typeface="Gill Sans MT"/>
              </a:rPr>
              <a:t>di ri</a:t>
            </a:r>
            <a:r>
              <a:rPr sz="2400" spc="-25" dirty="0">
                <a:latin typeface="Gill Sans MT"/>
                <a:cs typeface="Gill Sans MT"/>
              </a:rPr>
              <a:t>f</a:t>
            </a:r>
            <a:r>
              <a:rPr sz="2400" dirty="0">
                <a:latin typeface="Gill Sans MT"/>
                <a:cs typeface="Gill Sans MT"/>
              </a:rPr>
              <a:t>eriment</a:t>
            </a:r>
            <a:r>
              <a:rPr sz="2400" spc="-15" dirty="0">
                <a:latin typeface="Gill Sans MT"/>
                <a:cs typeface="Gill Sans MT"/>
              </a:rPr>
              <a:t>o</a:t>
            </a:r>
            <a:r>
              <a:rPr sz="2400" spc="-25" dirty="0">
                <a:latin typeface="Gill Sans MT"/>
                <a:cs typeface="Gill Sans MT"/>
              </a:rPr>
              <a:t> </a:t>
            </a:r>
            <a:r>
              <a:rPr sz="2400" spc="-15" dirty="0">
                <a:latin typeface="Gill Sans MT"/>
                <a:cs typeface="Gill Sans MT"/>
              </a:rPr>
              <a:t>pa</a:t>
            </a:r>
            <a:r>
              <a:rPr sz="2400" spc="-20" dirty="0">
                <a:latin typeface="Gill Sans MT"/>
                <a:cs typeface="Gill Sans MT"/>
              </a:rPr>
              <a:t>r</a:t>
            </a:r>
            <a:r>
              <a:rPr sz="2400" dirty="0">
                <a:latin typeface="Gill Sans MT"/>
                <a:cs typeface="Gill Sans MT"/>
              </a:rPr>
              <a:t>i </a:t>
            </a:r>
            <a:r>
              <a:rPr sz="2400" spc="-15" dirty="0">
                <a:latin typeface="Gill Sans MT"/>
                <a:cs typeface="Gill Sans MT"/>
              </a:rPr>
              <a:t>a </a:t>
            </a:r>
            <a:r>
              <a:rPr sz="2400" dirty="0">
                <a:latin typeface="Gill Sans MT"/>
                <a:cs typeface="Gill Sans MT"/>
              </a:rPr>
              <a:t>quell</a:t>
            </a:r>
            <a:r>
              <a:rPr sz="2400" spc="-15" dirty="0">
                <a:latin typeface="Gill Sans MT"/>
                <a:cs typeface="Gill Sans MT"/>
              </a:rPr>
              <a:t>o </a:t>
            </a:r>
            <a:r>
              <a:rPr sz="2400" dirty="0">
                <a:latin typeface="Gill Sans MT"/>
                <a:cs typeface="Gill Sans MT"/>
              </a:rPr>
              <a:t>del</a:t>
            </a:r>
            <a:r>
              <a:rPr sz="2400" spc="-5" dirty="0">
                <a:latin typeface="Gill Sans MT"/>
                <a:cs typeface="Gill Sans MT"/>
              </a:rPr>
              <a:t> </a:t>
            </a:r>
            <a:r>
              <a:rPr sz="2400" spc="-20" dirty="0">
                <a:latin typeface="Gill Sans MT"/>
                <a:cs typeface="Gill Sans MT"/>
              </a:rPr>
              <a:t>m</a:t>
            </a:r>
            <a:r>
              <a:rPr sz="2400" spc="-25" dirty="0">
                <a:latin typeface="Gill Sans MT"/>
                <a:cs typeface="Gill Sans MT"/>
              </a:rPr>
              <a:t>a</a:t>
            </a:r>
            <a:r>
              <a:rPr sz="2400" spc="-15" dirty="0">
                <a:latin typeface="Gill Sans MT"/>
                <a:cs typeface="Gill Sans MT"/>
              </a:rPr>
              <a:t>ndato</a:t>
            </a:r>
            <a:r>
              <a:rPr sz="2400" dirty="0">
                <a:latin typeface="Gill Sans MT"/>
                <a:cs typeface="Gill Sans MT"/>
              </a:rPr>
              <a:t> </a:t>
            </a:r>
            <a:r>
              <a:rPr sz="2400" spc="-15" dirty="0">
                <a:latin typeface="Gill Sans MT"/>
                <a:cs typeface="Gill Sans MT"/>
              </a:rPr>
              <a:t>a</a:t>
            </a:r>
            <a:r>
              <a:rPr sz="2400" spc="-30" dirty="0">
                <a:latin typeface="Gill Sans MT"/>
                <a:cs typeface="Gill Sans MT"/>
              </a:rPr>
              <a:t>m</a:t>
            </a:r>
            <a:r>
              <a:rPr sz="2400" dirty="0">
                <a:latin typeface="Gill Sans MT"/>
                <a:cs typeface="Gill Sans MT"/>
              </a:rPr>
              <a:t>minist</a:t>
            </a:r>
            <a:r>
              <a:rPr sz="2400" spc="-10" dirty="0">
                <a:latin typeface="Gill Sans MT"/>
                <a:cs typeface="Gill Sans MT"/>
              </a:rPr>
              <a:t>rati</a:t>
            </a:r>
            <a:r>
              <a:rPr sz="2400" spc="-60" dirty="0">
                <a:latin typeface="Gill Sans MT"/>
                <a:cs typeface="Gill Sans MT"/>
              </a:rPr>
              <a:t>v</a:t>
            </a:r>
            <a:r>
              <a:rPr sz="2400" spc="-15" dirty="0">
                <a:latin typeface="Gill Sans MT"/>
                <a:cs typeface="Gill Sans MT"/>
              </a:rPr>
              <a:t>o</a:t>
            </a:r>
            <a:endParaRPr sz="2400" dirty="0">
              <a:latin typeface="Gill Sans MT"/>
              <a:cs typeface="Gill Sans MT"/>
            </a:endParaRPr>
          </a:p>
          <a:p>
            <a:pPr marL="756285" marR="45720" lvl="1" indent="-286385">
              <a:lnSpc>
                <a:spcPct val="80000"/>
              </a:lnSpc>
              <a:spcBef>
                <a:spcPts val="595"/>
              </a:spcBef>
              <a:buClr>
                <a:srgbClr val="0F8AB4"/>
              </a:buClr>
              <a:buSzPct val="60416"/>
              <a:buFont typeface="Wingdings 2"/>
              <a:buChar char="□"/>
              <a:tabLst>
                <a:tab pos="756920" algn="l"/>
              </a:tabLst>
            </a:pPr>
            <a:r>
              <a:rPr sz="2400" dirty="0">
                <a:latin typeface="Gill Sans MT"/>
                <a:cs typeface="Gill Sans MT"/>
              </a:rPr>
              <a:t>Se</a:t>
            </a:r>
            <a:r>
              <a:rPr sz="2400" spc="-10" dirty="0">
                <a:latin typeface="Gill Sans MT"/>
                <a:cs typeface="Gill Sans MT"/>
              </a:rPr>
              <a:t>zi</a:t>
            </a:r>
            <a:r>
              <a:rPr sz="2400" spc="-25" dirty="0">
                <a:latin typeface="Gill Sans MT"/>
                <a:cs typeface="Gill Sans MT"/>
              </a:rPr>
              <a:t>o</a:t>
            </a:r>
            <a:r>
              <a:rPr sz="2400" dirty="0">
                <a:latin typeface="Gill Sans MT"/>
                <a:cs typeface="Gill Sans MT"/>
              </a:rPr>
              <a:t>ne</a:t>
            </a:r>
            <a:r>
              <a:rPr sz="2400" spc="-20" dirty="0">
                <a:latin typeface="Gill Sans MT"/>
                <a:cs typeface="Gill Sans MT"/>
              </a:rPr>
              <a:t> </a:t>
            </a:r>
            <a:r>
              <a:rPr sz="2400" spc="-5" dirty="0">
                <a:latin typeface="Gill Sans MT"/>
                <a:cs typeface="Gill Sans MT"/>
              </a:rPr>
              <a:t>Op</a:t>
            </a:r>
            <a:r>
              <a:rPr sz="2400" spc="5" dirty="0">
                <a:latin typeface="Gill Sans MT"/>
                <a:cs typeface="Gill Sans MT"/>
              </a:rPr>
              <a:t>e</a:t>
            </a:r>
            <a:r>
              <a:rPr sz="2400" spc="-10" dirty="0">
                <a:latin typeface="Gill Sans MT"/>
                <a:cs typeface="Gill Sans MT"/>
              </a:rPr>
              <a:t>rativa</a:t>
            </a:r>
            <a:r>
              <a:rPr sz="2400" dirty="0">
                <a:latin typeface="Gill Sans MT"/>
                <a:cs typeface="Gill Sans MT"/>
              </a:rPr>
              <a:t> –</a:t>
            </a:r>
            <a:r>
              <a:rPr sz="2400" spc="-10" dirty="0">
                <a:latin typeface="Gill Sans MT"/>
                <a:cs typeface="Gill Sans MT"/>
              </a:rPr>
              <a:t> </a:t>
            </a:r>
            <a:r>
              <a:rPr sz="2400" spc="-105" dirty="0">
                <a:latin typeface="Gill Sans MT"/>
                <a:cs typeface="Gill Sans MT"/>
              </a:rPr>
              <a:t>a</a:t>
            </a:r>
            <a:r>
              <a:rPr sz="2400" spc="-60" dirty="0">
                <a:latin typeface="Gill Sans MT"/>
                <a:cs typeface="Gill Sans MT"/>
              </a:rPr>
              <a:t>v</a:t>
            </a:r>
            <a:r>
              <a:rPr sz="2400" dirty="0">
                <a:latin typeface="Gill Sans MT"/>
                <a:cs typeface="Gill Sans MT"/>
              </a:rPr>
              <a:t>ente</a:t>
            </a:r>
            <a:r>
              <a:rPr sz="2400" spc="-20" dirty="0">
                <a:latin typeface="Gill Sans MT"/>
                <a:cs typeface="Gill Sans MT"/>
              </a:rPr>
              <a:t> </a:t>
            </a:r>
            <a:r>
              <a:rPr sz="2400" dirty="0">
                <a:latin typeface="Gill Sans MT"/>
                <a:cs typeface="Gill Sans MT"/>
              </a:rPr>
              <a:t>un</a:t>
            </a:r>
            <a:r>
              <a:rPr sz="2400" spc="-10" dirty="0">
                <a:latin typeface="Gill Sans MT"/>
                <a:cs typeface="Gill Sans MT"/>
              </a:rPr>
              <a:t> ori</a:t>
            </a:r>
            <a:r>
              <a:rPr sz="2400" spc="-25" dirty="0">
                <a:latin typeface="Gill Sans MT"/>
                <a:cs typeface="Gill Sans MT"/>
              </a:rPr>
              <a:t>z</a:t>
            </a:r>
            <a:r>
              <a:rPr sz="2400" spc="-10" dirty="0">
                <a:latin typeface="Gill Sans MT"/>
                <a:cs typeface="Gill Sans MT"/>
              </a:rPr>
              <a:t>z</a:t>
            </a:r>
            <a:r>
              <a:rPr sz="2400" spc="-25" dirty="0">
                <a:latin typeface="Gill Sans MT"/>
                <a:cs typeface="Gill Sans MT"/>
              </a:rPr>
              <a:t>o</a:t>
            </a:r>
            <a:r>
              <a:rPr sz="2400" dirty="0">
                <a:latin typeface="Gill Sans MT"/>
                <a:cs typeface="Gill Sans MT"/>
              </a:rPr>
              <a:t>nte</a:t>
            </a:r>
            <a:r>
              <a:rPr sz="2400" spc="15" dirty="0">
                <a:latin typeface="Gill Sans MT"/>
                <a:cs typeface="Gill Sans MT"/>
              </a:rPr>
              <a:t> </a:t>
            </a:r>
            <a:r>
              <a:rPr sz="2400" dirty="0">
                <a:latin typeface="Gill Sans MT"/>
                <a:cs typeface="Gill Sans MT"/>
              </a:rPr>
              <a:t>te</a:t>
            </a:r>
            <a:r>
              <a:rPr sz="2400" spc="-20" dirty="0">
                <a:latin typeface="Gill Sans MT"/>
                <a:cs typeface="Gill Sans MT"/>
              </a:rPr>
              <a:t>mp</a:t>
            </a:r>
            <a:r>
              <a:rPr sz="2400" spc="-25" dirty="0">
                <a:latin typeface="Gill Sans MT"/>
                <a:cs typeface="Gill Sans MT"/>
              </a:rPr>
              <a:t>o</a:t>
            </a:r>
            <a:r>
              <a:rPr sz="2400" spc="-10" dirty="0">
                <a:latin typeface="Gill Sans MT"/>
                <a:cs typeface="Gill Sans MT"/>
              </a:rPr>
              <a:t>rale </a:t>
            </a:r>
            <a:r>
              <a:rPr sz="2400" spc="-15" dirty="0">
                <a:latin typeface="Gill Sans MT"/>
                <a:cs typeface="Gill Sans MT"/>
              </a:rPr>
              <a:t>pa</a:t>
            </a:r>
            <a:r>
              <a:rPr sz="2400" spc="-20" dirty="0">
                <a:latin typeface="Gill Sans MT"/>
                <a:cs typeface="Gill Sans MT"/>
              </a:rPr>
              <a:t>r</a:t>
            </a:r>
            <a:r>
              <a:rPr sz="2400" dirty="0">
                <a:latin typeface="Gill Sans MT"/>
                <a:cs typeface="Gill Sans MT"/>
              </a:rPr>
              <a:t>i </a:t>
            </a:r>
            <a:r>
              <a:rPr sz="2400" spc="-15" dirty="0">
                <a:latin typeface="Gill Sans MT"/>
                <a:cs typeface="Gill Sans MT"/>
              </a:rPr>
              <a:t>a</a:t>
            </a:r>
            <a:r>
              <a:rPr sz="2400" spc="-10" dirty="0">
                <a:latin typeface="Gill Sans MT"/>
                <a:cs typeface="Gill Sans MT"/>
              </a:rPr>
              <a:t> </a:t>
            </a:r>
            <a:r>
              <a:rPr sz="2400" dirty="0">
                <a:latin typeface="Gill Sans MT"/>
                <a:cs typeface="Gill Sans MT"/>
              </a:rPr>
              <a:t>quell</a:t>
            </a:r>
            <a:r>
              <a:rPr sz="2400" spc="-15" dirty="0">
                <a:latin typeface="Gill Sans MT"/>
                <a:cs typeface="Gill Sans MT"/>
              </a:rPr>
              <a:t>o</a:t>
            </a:r>
            <a:r>
              <a:rPr sz="2400" spc="-25" dirty="0">
                <a:latin typeface="Gill Sans MT"/>
                <a:cs typeface="Gill Sans MT"/>
              </a:rPr>
              <a:t> </a:t>
            </a:r>
            <a:r>
              <a:rPr sz="2400" dirty="0">
                <a:latin typeface="Gill Sans MT"/>
                <a:cs typeface="Gill Sans MT"/>
              </a:rPr>
              <a:t>del</a:t>
            </a:r>
            <a:r>
              <a:rPr sz="2400" spc="-5" dirty="0">
                <a:latin typeface="Gill Sans MT"/>
                <a:cs typeface="Gill Sans MT"/>
              </a:rPr>
              <a:t> </a:t>
            </a:r>
            <a:r>
              <a:rPr sz="2400" dirty="0">
                <a:latin typeface="Gill Sans MT"/>
                <a:cs typeface="Gill Sans MT"/>
              </a:rPr>
              <a:t>bilancio</a:t>
            </a:r>
            <a:r>
              <a:rPr sz="2400" spc="-5" dirty="0">
                <a:latin typeface="Gill Sans MT"/>
                <a:cs typeface="Gill Sans MT"/>
              </a:rPr>
              <a:t> </a:t>
            </a:r>
            <a:r>
              <a:rPr sz="2400" dirty="0">
                <a:latin typeface="Gill Sans MT"/>
                <a:cs typeface="Gill Sans MT"/>
              </a:rPr>
              <a:t>di</a:t>
            </a:r>
            <a:r>
              <a:rPr sz="2400" spc="-15" dirty="0">
                <a:latin typeface="Gill Sans MT"/>
                <a:cs typeface="Gill Sans MT"/>
              </a:rPr>
              <a:t> p</a:t>
            </a:r>
            <a:r>
              <a:rPr sz="2400" spc="-65" dirty="0">
                <a:latin typeface="Gill Sans MT"/>
                <a:cs typeface="Gill Sans MT"/>
              </a:rPr>
              <a:t>r</a:t>
            </a:r>
            <a:r>
              <a:rPr sz="2400" spc="-35" dirty="0">
                <a:latin typeface="Gill Sans MT"/>
                <a:cs typeface="Gill Sans MT"/>
              </a:rPr>
              <a:t>e</a:t>
            </a:r>
            <a:r>
              <a:rPr sz="2400" dirty="0">
                <a:latin typeface="Gill Sans MT"/>
                <a:cs typeface="Gill Sans MT"/>
              </a:rPr>
              <a:t>vi</a:t>
            </a:r>
            <a:r>
              <a:rPr sz="2400" spc="-15" dirty="0">
                <a:latin typeface="Gill Sans MT"/>
                <a:cs typeface="Gill Sans MT"/>
              </a:rPr>
              <a:t>sione</a:t>
            </a:r>
            <a:endParaRPr sz="2400" dirty="0">
              <a:latin typeface="Gill Sans MT"/>
              <a:cs typeface="Gill Sans MT"/>
            </a:endParaRPr>
          </a:p>
          <a:p>
            <a:pPr marL="355600" marR="71120" indent="-342900">
              <a:lnSpc>
                <a:spcPct val="80000"/>
              </a:lnSpc>
              <a:spcBef>
                <a:spcPts val="635"/>
              </a:spcBef>
              <a:buClr>
                <a:srgbClr val="0436B3"/>
              </a:buClr>
              <a:buSzPct val="68518"/>
              <a:buFont typeface="Wingdings 2"/>
              <a:buChar char="□"/>
              <a:tabLst>
                <a:tab pos="356235" algn="l"/>
              </a:tabLst>
            </a:pPr>
            <a:r>
              <a:rPr sz="2700" dirty="0">
                <a:latin typeface="Gill Sans MT"/>
                <a:cs typeface="Gill Sans MT"/>
              </a:rPr>
              <a:t>Il</a:t>
            </a:r>
            <a:r>
              <a:rPr sz="2700" spc="-15" dirty="0">
                <a:latin typeface="Gill Sans MT"/>
                <a:cs typeface="Gill Sans MT"/>
              </a:rPr>
              <a:t> </a:t>
            </a:r>
            <a:r>
              <a:rPr sz="2700" dirty="0">
                <a:latin typeface="Gill Sans MT"/>
                <a:cs typeface="Gill Sans MT"/>
              </a:rPr>
              <a:t>DUP </a:t>
            </a:r>
            <a:r>
              <a:rPr sz="2700" dirty="0" err="1">
                <a:latin typeface="Gill Sans MT"/>
                <a:cs typeface="Gill Sans MT"/>
              </a:rPr>
              <a:t>d</a:t>
            </a:r>
            <a:r>
              <a:rPr sz="2700" spc="-35" dirty="0" err="1">
                <a:latin typeface="Gill Sans MT"/>
                <a:cs typeface="Gill Sans MT"/>
              </a:rPr>
              <a:t>e</a:t>
            </a:r>
            <a:r>
              <a:rPr sz="2700" spc="-45" dirty="0" err="1">
                <a:latin typeface="Gill Sans MT"/>
                <a:cs typeface="Gill Sans MT"/>
              </a:rPr>
              <a:t>v</a:t>
            </a:r>
            <a:r>
              <a:rPr sz="2700" dirty="0" err="1">
                <a:latin typeface="Gill Sans MT"/>
                <a:cs typeface="Gill Sans MT"/>
              </a:rPr>
              <a:t>e</a:t>
            </a:r>
            <a:r>
              <a:rPr sz="2700" spc="-30" dirty="0">
                <a:latin typeface="Gill Sans MT"/>
                <a:cs typeface="Gill Sans MT"/>
              </a:rPr>
              <a:t> </a:t>
            </a:r>
            <a:r>
              <a:rPr sz="2700" dirty="0" err="1">
                <a:latin typeface="Gill Sans MT"/>
                <a:cs typeface="Gill Sans MT"/>
              </a:rPr>
              <a:t>es</a:t>
            </a:r>
            <a:r>
              <a:rPr sz="2700" spc="5" dirty="0" err="1">
                <a:latin typeface="Gill Sans MT"/>
                <a:cs typeface="Gill Sans MT"/>
              </a:rPr>
              <a:t>s</a:t>
            </a:r>
            <a:r>
              <a:rPr sz="2700" dirty="0" err="1">
                <a:latin typeface="Gill Sans MT"/>
                <a:cs typeface="Gill Sans MT"/>
              </a:rPr>
              <a:t>e</a:t>
            </a:r>
            <a:r>
              <a:rPr sz="2700" spc="-50" dirty="0" err="1">
                <a:latin typeface="Gill Sans MT"/>
                <a:cs typeface="Gill Sans MT"/>
              </a:rPr>
              <a:t>r</a:t>
            </a:r>
            <a:r>
              <a:rPr sz="2700" dirty="0" err="1">
                <a:latin typeface="Gill Sans MT"/>
                <a:cs typeface="Gill Sans MT"/>
              </a:rPr>
              <a:t>e</a:t>
            </a:r>
            <a:r>
              <a:rPr sz="2700" spc="-45" dirty="0">
                <a:latin typeface="Gill Sans MT"/>
                <a:cs typeface="Gill Sans MT"/>
              </a:rPr>
              <a:t> </a:t>
            </a:r>
            <a:r>
              <a:rPr sz="2700" dirty="0" err="1">
                <a:latin typeface="Gill Sans MT"/>
                <a:cs typeface="Gill Sans MT"/>
              </a:rPr>
              <a:t>p</a:t>
            </a:r>
            <a:r>
              <a:rPr sz="2700" spc="-45" dirty="0" err="1">
                <a:latin typeface="Gill Sans MT"/>
                <a:cs typeface="Gill Sans MT"/>
              </a:rPr>
              <a:t>r</a:t>
            </a:r>
            <a:r>
              <a:rPr sz="2700" dirty="0" err="1">
                <a:latin typeface="Gill Sans MT"/>
                <a:cs typeface="Gill Sans MT"/>
              </a:rPr>
              <a:t>edis</a:t>
            </a:r>
            <a:r>
              <a:rPr sz="2700" spc="10" dirty="0" err="1">
                <a:latin typeface="Gill Sans MT"/>
                <a:cs typeface="Gill Sans MT"/>
              </a:rPr>
              <a:t>p</a:t>
            </a:r>
            <a:r>
              <a:rPr sz="2700" dirty="0" err="1">
                <a:latin typeface="Gill Sans MT"/>
                <a:cs typeface="Gill Sans MT"/>
              </a:rPr>
              <a:t>osto</a:t>
            </a:r>
            <a:r>
              <a:rPr sz="2700" spc="-45" dirty="0">
                <a:latin typeface="Gill Sans MT"/>
                <a:cs typeface="Gill Sans MT"/>
              </a:rPr>
              <a:t> </a:t>
            </a:r>
            <a:r>
              <a:rPr sz="2700" spc="-45" dirty="0" err="1">
                <a:latin typeface="Gill Sans MT"/>
                <a:cs typeface="Gill Sans MT"/>
              </a:rPr>
              <a:t>entro</a:t>
            </a:r>
            <a:r>
              <a:rPr sz="2700" spc="-45" dirty="0">
                <a:latin typeface="Gill Sans MT"/>
                <a:cs typeface="Gill Sans MT"/>
              </a:rPr>
              <a:t> </a:t>
            </a:r>
            <a:r>
              <a:rPr sz="2700" spc="-45" dirty="0" err="1">
                <a:latin typeface="Gill Sans MT"/>
                <a:cs typeface="Gill Sans MT"/>
              </a:rPr>
              <a:t>il</a:t>
            </a:r>
            <a:r>
              <a:rPr sz="2700" spc="-45" dirty="0">
                <a:latin typeface="Gill Sans MT"/>
                <a:cs typeface="Gill Sans MT"/>
              </a:rPr>
              <a:t> 31.7 </a:t>
            </a:r>
            <a:r>
              <a:rPr sz="2700" spc="-45" dirty="0" err="1">
                <a:latin typeface="Gill Sans MT"/>
                <a:cs typeface="Gill Sans MT"/>
              </a:rPr>
              <a:t>dell'anno</a:t>
            </a:r>
            <a:r>
              <a:rPr sz="2700" spc="-45" dirty="0">
                <a:latin typeface="Gill Sans MT"/>
                <a:cs typeface="Gill Sans MT"/>
              </a:rPr>
              <a:t> </a:t>
            </a:r>
            <a:r>
              <a:rPr sz="2700" spc="-45" dirty="0" err="1">
                <a:latin typeface="Gill Sans MT"/>
                <a:cs typeface="Gill Sans MT"/>
              </a:rPr>
              <a:t>precedente</a:t>
            </a:r>
            <a:endParaRPr sz="2700" dirty="0">
              <a:latin typeface="Gill Sans MT"/>
              <a:cs typeface="Gill Sans MT"/>
            </a:endParaRPr>
          </a:p>
        </p:txBody>
      </p:sp>
      <p:sp>
        <p:nvSpPr>
          <p:cNvPr id="6" name="Segnaposto piè di pagina 3"/>
          <p:cNvSpPr>
            <a:spLocks noGrp="1"/>
          </p:cNvSpPr>
          <p:nvPr>
            <p:ph type="ftr" sz="quarter" idx="11"/>
          </p:nvPr>
        </p:nvSpPr>
        <p:spPr>
          <a:xfrm rot="16200000">
            <a:off x="7586910" y="4048760"/>
            <a:ext cx="2367281" cy="365760"/>
          </a:xfrm>
        </p:spPr>
        <p:txBody>
          <a:bodyPr/>
          <a:lstStyle/>
          <a:p>
            <a:r>
              <a:rPr lang="it-IT" dirty="0"/>
              <a:t>Elena Gori</a:t>
            </a:r>
          </a:p>
        </p:txBody>
      </p:sp>
      <p:sp>
        <p:nvSpPr>
          <p:cNvPr id="7" name="Segnaposto numero diapositiva 4"/>
          <p:cNvSpPr>
            <a:spLocks noGrp="1"/>
          </p:cNvSpPr>
          <p:nvPr>
            <p:ph type="sldNum" sz="quarter" idx="12"/>
          </p:nvPr>
        </p:nvSpPr>
        <p:spPr>
          <a:xfrm>
            <a:off x="8531788" y="5648960"/>
            <a:ext cx="548640" cy="396240"/>
          </a:xfrm>
        </p:spPr>
        <p:txBody>
          <a:bodyPr/>
          <a:lstStyle/>
          <a:p>
            <a:fld id="{6F7AA945-76CB-D84C-9264-6FE1FA9D39BC}" type="slidenum">
              <a:rPr lang="it-IT" smtClean="0"/>
              <a:t>27</a:t>
            </a:fld>
            <a:endParaRPr lang="it-IT"/>
          </a:p>
        </p:txBody>
      </p:sp>
    </p:spTree>
    <p:extLst>
      <p:ext uri="{BB962C8B-B14F-4D97-AF65-F5344CB8AC3E}">
        <p14:creationId xmlns:p14="http://schemas.microsoft.com/office/powerpoint/2010/main" val="65722556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bject 6"/>
          <p:cNvSpPr/>
          <p:nvPr/>
        </p:nvSpPr>
        <p:spPr>
          <a:xfrm>
            <a:off x="6251447" y="144779"/>
            <a:ext cx="981455" cy="992124"/>
          </a:xfrm>
          <a:prstGeom prst="rect">
            <a:avLst/>
          </a:prstGeom>
          <a:blipFill>
            <a:blip r:embed="rId3" cstate="print"/>
            <a:stretch>
              <a:fillRect/>
            </a:stretch>
          </a:blipFill>
        </p:spPr>
        <p:txBody>
          <a:bodyPr wrap="square" lIns="0" tIns="0" rIns="0" bIns="0" rtlCol="0"/>
          <a:lstStyle/>
          <a:p>
            <a:endParaRPr/>
          </a:p>
        </p:txBody>
      </p:sp>
      <p:sp>
        <p:nvSpPr>
          <p:cNvPr id="7" name="object 7"/>
          <p:cNvSpPr txBox="1">
            <a:spLocks noGrp="1"/>
          </p:cNvSpPr>
          <p:nvPr>
            <p:ph type="title"/>
          </p:nvPr>
        </p:nvSpPr>
        <p:spPr>
          <a:xfrm>
            <a:off x="355600" y="486757"/>
            <a:ext cx="7620000" cy="825503"/>
          </a:xfrm>
          <a:prstGeom prst="rect">
            <a:avLst/>
          </a:prstGeom>
        </p:spPr>
        <p:txBody>
          <a:bodyPr vert="horz" wrap="square" lIns="0" tIns="268879" rIns="0" bIns="0" rtlCol="0">
            <a:spAutoFit/>
          </a:bodyPr>
          <a:lstStyle/>
          <a:p>
            <a:pPr marL="12700">
              <a:lnSpc>
                <a:spcPct val="100000"/>
              </a:lnSpc>
            </a:pPr>
            <a:r>
              <a:rPr dirty="0">
                <a:latin typeface="Gill Sans MT"/>
                <a:cs typeface="Gill Sans MT"/>
              </a:rPr>
              <a:t>Il</a:t>
            </a:r>
            <a:r>
              <a:rPr spc="-20" dirty="0">
                <a:latin typeface="Gill Sans MT"/>
                <a:cs typeface="Gill Sans MT"/>
              </a:rPr>
              <a:t> </a:t>
            </a:r>
            <a:r>
              <a:rPr dirty="0">
                <a:latin typeface="Gill Sans MT"/>
                <a:cs typeface="Gill Sans MT"/>
              </a:rPr>
              <a:t>DUP</a:t>
            </a:r>
            <a:r>
              <a:rPr spc="-15" dirty="0">
                <a:latin typeface="Gill Sans MT"/>
                <a:cs typeface="Gill Sans MT"/>
              </a:rPr>
              <a:t> </a:t>
            </a:r>
            <a:r>
              <a:rPr dirty="0"/>
              <a:t>–</a:t>
            </a:r>
            <a:r>
              <a:rPr spc="-10" dirty="0"/>
              <a:t> </a:t>
            </a:r>
            <a:r>
              <a:rPr lang="it-IT" dirty="0" err="1">
                <a:latin typeface="Gill Sans MT"/>
                <a:cs typeface="Gill Sans MT"/>
              </a:rPr>
              <a:t>S</a:t>
            </a:r>
            <a:r>
              <a:rPr dirty="0">
                <a:latin typeface="Gill Sans MT"/>
                <a:cs typeface="Gill Sans MT"/>
              </a:rPr>
              <a:t>ezi</a:t>
            </a:r>
            <a:r>
              <a:rPr spc="-25" dirty="0">
                <a:latin typeface="Gill Sans MT"/>
                <a:cs typeface="Gill Sans MT"/>
              </a:rPr>
              <a:t>o</a:t>
            </a:r>
            <a:r>
              <a:rPr dirty="0">
                <a:latin typeface="Gill Sans MT"/>
                <a:cs typeface="Gill Sans MT"/>
              </a:rPr>
              <a:t>ne strategica</a:t>
            </a:r>
            <a:r>
              <a:rPr lang="it-IT" dirty="0">
                <a:latin typeface="Gill Sans MT"/>
                <a:cs typeface="Gill Sans MT"/>
              </a:rPr>
              <a:t> (1/2)</a:t>
            </a:r>
            <a:endParaRPr dirty="0">
              <a:latin typeface="Gill Sans MT"/>
              <a:cs typeface="Gill Sans MT"/>
            </a:endParaRPr>
          </a:p>
        </p:txBody>
      </p:sp>
      <p:sp>
        <p:nvSpPr>
          <p:cNvPr id="8" name="object 8"/>
          <p:cNvSpPr txBox="1"/>
          <p:nvPr/>
        </p:nvSpPr>
        <p:spPr>
          <a:xfrm>
            <a:off x="535940" y="1648809"/>
            <a:ext cx="8059420" cy="2819874"/>
          </a:xfrm>
          <a:prstGeom prst="rect">
            <a:avLst/>
          </a:prstGeom>
        </p:spPr>
        <p:txBody>
          <a:bodyPr vert="horz" wrap="square" lIns="0" tIns="0" rIns="0" bIns="0" rtlCol="0">
            <a:spAutoFit/>
          </a:bodyPr>
          <a:lstStyle/>
          <a:p>
            <a:pPr marL="355600" marR="5080" indent="-342900">
              <a:lnSpc>
                <a:spcPct val="90000"/>
              </a:lnSpc>
              <a:buClr>
                <a:srgbClr val="0436B3"/>
              </a:buClr>
              <a:buSzPct val="70312"/>
              <a:buFont typeface="Wingdings 2"/>
              <a:buChar char="□"/>
              <a:tabLst>
                <a:tab pos="356235" algn="l"/>
              </a:tabLst>
            </a:pPr>
            <a:r>
              <a:rPr sz="2800" dirty="0">
                <a:cs typeface="Gill Sans MT"/>
              </a:rPr>
              <a:t>Svi</a:t>
            </a:r>
            <a:r>
              <a:rPr sz="2800" spc="5" dirty="0">
                <a:cs typeface="Gill Sans MT"/>
              </a:rPr>
              <a:t>l</a:t>
            </a:r>
            <a:r>
              <a:rPr sz="2800" dirty="0">
                <a:cs typeface="Gill Sans MT"/>
              </a:rPr>
              <a:t>u</a:t>
            </a:r>
            <a:r>
              <a:rPr sz="2800" spc="5" dirty="0">
                <a:cs typeface="Gill Sans MT"/>
              </a:rPr>
              <a:t>p</a:t>
            </a:r>
            <a:r>
              <a:rPr sz="2800" dirty="0">
                <a:cs typeface="Gill Sans MT"/>
              </a:rPr>
              <a:t>pa</a:t>
            </a:r>
            <a:r>
              <a:rPr sz="2800" spc="-60" dirty="0">
                <a:cs typeface="Gill Sans MT"/>
              </a:rPr>
              <a:t> </a:t>
            </a:r>
            <a:r>
              <a:rPr sz="2800" dirty="0">
                <a:cs typeface="Gill Sans MT"/>
              </a:rPr>
              <a:t>e conc</a:t>
            </a:r>
            <a:r>
              <a:rPr sz="2800" spc="-55" dirty="0">
                <a:cs typeface="Gill Sans MT"/>
              </a:rPr>
              <a:t>r</a:t>
            </a:r>
            <a:r>
              <a:rPr sz="2800" dirty="0">
                <a:cs typeface="Gill Sans MT"/>
              </a:rPr>
              <a:t>etizza</a:t>
            </a:r>
            <a:r>
              <a:rPr sz="2800" spc="-40" dirty="0">
                <a:cs typeface="Gill Sans MT"/>
              </a:rPr>
              <a:t> </a:t>
            </a:r>
            <a:r>
              <a:rPr sz="2800" spc="-5" dirty="0">
                <a:cs typeface="Gill Sans MT"/>
              </a:rPr>
              <a:t>l</a:t>
            </a:r>
            <a:r>
              <a:rPr sz="2800" dirty="0">
                <a:cs typeface="Gill Sans MT"/>
              </a:rPr>
              <a:t>e </a:t>
            </a:r>
            <a:r>
              <a:rPr sz="2800" spc="-5" dirty="0">
                <a:cs typeface="Gill Sans MT"/>
              </a:rPr>
              <a:t>li</a:t>
            </a:r>
            <a:r>
              <a:rPr sz="2800" spc="5" dirty="0">
                <a:cs typeface="Gill Sans MT"/>
              </a:rPr>
              <a:t>n</a:t>
            </a:r>
            <a:r>
              <a:rPr sz="2800" dirty="0">
                <a:cs typeface="Gill Sans MT"/>
              </a:rPr>
              <a:t>ee</a:t>
            </a:r>
            <a:r>
              <a:rPr sz="2800" spc="-25" dirty="0">
                <a:cs typeface="Gill Sans MT"/>
              </a:rPr>
              <a:t> </a:t>
            </a:r>
            <a:r>
              <a:rPr sz="2800" dirty="0">
                <a:cs typeface="Gill Sans MT"/>
              </a:rPr>
              <a:t>p</a:t>
            </a:r>
            <a:r>
              <a:rPr sz="2800" spc="-75" dirty="0">
                <a:cs typeface="Gill Sans MT"/>
              </a:rPr>
              <a:t>r</a:t>
            </a:r>
            <a:r>
              <a:rPr sz="2800" dirty="0">
                <a:cs typeface="Gill Sans MT"/>
              </a:rPr>
              <a:t>ogramm</a:t>
            </a:r>
            <a:r>
              <a:rPr sz="2800" spc="-15" dirty="0">
                <a:cs typeface="Gill Sans MT"/>
              </a:rPr>
              <a:t>a</a:t>
            </a:r>
            <a:r>
              <a:rPr sz="2800" dirty="0">
                <a:cs typeface="Gill Sans MT"/>
              </a:rPr>
              <a:t>tic</a:t>
            </a:r>
            <a:r>
              <a:rPr sz="2800" spc="-15" dirty="0">
                <a:cs typeface="Gill Sans MT"/>
              </a:rPr>
              <a:t>h</a:t>
            </a:r>
            <a:r>
              <a:rPr sz="2800" dirty="0">
                <a:cs typeface="Gill Sans MT"/>
              </a:rPr>
              <a:t>e di</a:t>
            </a:r>
            <a:r>
              <a:rPr sz="2800" spc="-15" dirty="0">
                <a:cs typeface="Gill Sans MT"/>
              </a:rPr>
              <a:t> </a:t>
            </a:r>
            <a:r>
              <a:rPr sz="2800" dirty="0">
                <a:cs typeface="Gill Sans MT"/>
              </a:rPr>
              <a:t>mandato</a:t>
            </a:r>
            <a:r>
              <a:rPr sz="2800" spc="-45" dirty="0">
                <a:cs typeface="Gill Sans MT"/>
              </a:rPr>
              <a:t> </a:t>
            </a:r>
            <a:r>
              <a:rPr sz="2800" dirty="0">
                <a:cs typeface="Gill Sans MT"/>
              </a:rPr>
              <a:t>e </a:t>
            </a:r>
            <a:r>
              <a:rPr sz="2800" spc="-5" dirty="0">
                <a:cs typeface="Gill Sans MT"/>
              </a:rPr>
              <a:t>ind</a:t>
            </a:r>
            <a:r>
              <a:rPr sz="2800" spc="5" dirty="0">
                <a:cs typeface="Gill Sans MT"/>
              </a:rPr>
              <a:t>i</a:t>
            </a:r>
            <a:r>
              <a:rPr sz="2800" dirty="0">
                <a:cs typeface="Gill Sans MT"/>
              </a:rPr>
              <a:t>vidua</a:t>
            </a:r>
            <a:r>
              <a:rPr sz="2800" spc="-30" dirty="0">
                <a:cs typeface="Gill Sans MT"/>
              </a:rPr>
              <a:t> </a:t>
            </a:r>
            <a:r>
              <a:rPr sz="2800" dirty="0">
                <a:cs typeface="Gill Sans MT"/>
              </a:rPr>
              <a:t>gli</a:t>
            </a:r>
            <a:r>
              <a:rPr sz="2800" spc="-25" dirty="0">
                <a:cs typeface="Gill Sans MT"/>
              </a:rPr>
              <a:t> </a:t>
            </a:r>
            <a:r>
              <a:rPr sz="2800" spc="-5" dirty="0">
                <a:cs typeface="Gill Sans MT"/>
              </a:rPr>
              <a:t>i</a:t>
            </a:r>
            <a:r>
              <a:rPr sz="2800" spc="5" dirty="0">
                <a:cs typeface="Gill Sans MT"/>
              </a:rPr>
              <a:t>n</a:t>
            </a:r>
            <a:r>
              <a:rPr sz="2800" dirty="0">
                <a:cs typeface="Gill Sans MT"/>
              </a:rPr>
              <a:t>diriz</a:t>
            </a:r>
            <a:r>
              <a:rPr sz="2800" spc="-10" dirty="0">
                <a:cs typeface="Gill Sans MT"/>
              </a:rPr>
              <a:t>z</a:t>
            </a:r>
            <a:r>
              <a:rPr sz="2800" dirty="0">
                <a:cs typeface="Gill Sans MT"/>
              </a:rPr>
              <a:t>i</a:t>
            </a:r>
            <a:r>
              <a:rPr sz="2800" spc="-35" dirty="0">
                <a:cs typeface="Gill Sans MT"/>
              </a:rPr>
              <a:t> </a:t>
            </a:r>
            <a:r>
              <a:rPr sz="2800" dirty="0">
                <a:cs typeface="Gill Sans MT"/>
              </a:rPr>
              <a:t>strategici del</a:t>
            </a:r>
            <a:r>
              <a:rPr sz="2800" spc="5" dirty="0">
                <a:cs typeface="Gill Sans MT"/>
              </a:rPr>
              <a:t>l</a:t>
            </a:r>
            <a:r>
              <a:rPr sz="2800" dirty="0">
                <a:cs typeface="Gill Sans MT"/>
              </a:rPr>
              <a:t>’e</a:t>
            </a:r>
            <a:r>
              <a:rPr sz="2800" spc="5" dirty="0">
                <a:cs typeface="Gill Sans MT"/>
              </a:rPr>
              <a:t>n</a:t>
            </a:r>
            <a:r>
              <a:rPr sz="2800" dirty="0">
                <a:cs typeface="Gill Sans MT"/>
              </a:rPr>
              <a:t>t</a:t>
            </a:r>
            <a:r>
              <a:rPr sz="2800" spc="55" dirty="0">
                <a:cs typeface="Gill Sans MT"/>
              </a:rPr>
              <a:t>e</a:t>
            </a:r>
            <a:r>
              <a:rPr sz="2800" dirty="0">
                <a:cs typeface="Gill Sans MT"/>
              </a:rPr>
              <a:t>.</a:t>
            </a:r>
          </a:p>
          <a:p>
            <a:pPr marL="355600" marR="109220" indent="-342900">
              <a:lnSpc>
                <a:spcPct val="90000"/>
              </a:lnSpc>
              <a:spcBef>
                <a:spcPts val="765"/>
              </a:spcBef>
              <a:buClr>
                <a:srgbClr val="0436B3"/>
              </a:buClr>
              <a:buSzPct val="70312"/>
              <a:buFont typeface="Wingdings 2"/>
              <a:buChar char="□"/>
              <a:tabLst>
                <a:tab pos="356235" algn="l"/>
              </a:tabLst>
            </a:pPr>
            <a:r>
              <a:rPr sz="2800" dirty="0">
                <a:cs typeface="Gill Sans MT"/>
              </a:rPr>
              <a:t>Il</a:t>
            </a:r>
            <a:r>
              <a:rPr sz="2800" spc="-20" dirty="0">
                <a:cs typeface="Gill Sans MT"/>
              </a:rPr>
              <a:t> </a:t>
            </a:r>
            <a:r>
              <a:rPr sz="2800" dirty="0">
                <a:cs typeface="Gill Sans MT"/>
              </a:rPr>
              <a:t>q</a:t>
            </a:r>
            <a:r>
              <a:rPr sz="2800" spc="5" dirty="0">
                <a:cs typeface="Gill Sans MT"/>
              </a:rPr>
              <a:t>u</a:t>
            </a:r>
            <a:r>
              <a:rPr sz="2800" dirty="0">
                <a:cs typeface="Gill Sans MT"/>
              </a:rPr>
              <a:t>ad</a:t>
            </a:r>
            <a:r>
              <a:rPr sz="2800" spc="-85" dirty="0">
                <a:cs typeface="Gill Sans MT"/>
              </a:rPr>
              <a:t>r</a:t>
            </a:r>
            <a:r>
              <a:rPr sz="2800" dirty="0">
                <a:cs typeface="Gill Sans MT"/>
              </a:rPr>
              <a:t>o</a:t>
            </a:r>
            <a:r>
              <a:rPr sz="2800" spc="-35" dirty="0">
                <a:cs typeface="Gill Sans MT"/>
              </a:rPr>
              <a:t> </a:t>
            </a:r>
            <a:r>
              <a:rPr sz="2800" dirty="0">
                <a:cs typeface="Gill Sans MT"/>
              </a:rPr>
              <a:t>strateg</a:t>
            </a:r>
            <a:r>
              <a:rPr sz="2800" spc="5" dirty="0">
                <a:cs typeface="Gill Sans MT"/>
              </a:rPr>
              <a:t>i</a:t>
            </a:r>
            <a:r>
              <a:rPr sz="2800" dirty="0">
                <a:cs typeface="Gill Sans MT"/>
              </a:rPr>
              <a:t>co</a:t>
            </a:r>
            <a:r>
              <a:rPr sz="2800" spc="-40" dirty="0">
                <a:cs typeface="Gill Sans MT"/>
              </a:rPr>
              <a:t> </a:t>
            </a:r>
            <a:r>
              <a:rPr sz="2800" dirty="0">
                <a:cs typeface="Gill Sans MT"/>
              </a:rPr>
              <a:t>è defi</a:t>
            </a:r>
            <a:r>
              <a:rPr sz="2800" spc="5" dirty="0">
                <a:cs typeface="Gill Sans MT"/>
              </a:rPr>
              <a:t>n</a:t>
            </a:r>
            <a:r>
              <a:rPr sz="2800" spc="-5" dirty="0">
                <a:cs typeface="Gill Sans MT"/>
              </a:rPr>
              <a:t>it</a:t>
            </a:r>
            <a:r>
              <a:rPr sz="2800" dirty="0">
                <a:cs typeface="Gill Sans MT"/>
              </a:rPr>
              <a:t>o</a:t>
            </a:r>
            <a:r>
              <a:rPr sz="2800" spc="-35" dirty="0">
                <a:cs typeface="Gill Sans MT"/>
              </a:rPr>
              <a:t> </a:t>
            </a:r>
            <a:r>
              <a:rPr sz="2800" spc="-5" dirty="0">
                <a:cs typeface="Gill Sans MT"/>
              </a:rPr>
              <a:t>i</a:t>
            </a:r>
            <a:r>
              <a:rPr sz="2800" dirty="0">
                <a:cs typeface="Gill Sans MT"/>
              </a:rPr>
              <a:t>n</a:t>
            </a:r>
            <a:r>
              <a:rPr sz="2800" spc="-10" dirty="0">
                <a:cs typeface="Gill Sans MT"/>
              </a:rPr>
              <a:t> </a:t>
            </a:r>
            <a:r>
              <a:rPr sz="2800" dirty="0">
                <a:cs typeface="Gill Sans MT"/>
              </a:rPr>
              <a:t>coe</a:t>
            </a:r>
            <a:r>
              <a:rPr sz="2800" spc="-65" dirty="0">
                <a:cs typeface="Gill Sans MT"/>
              </a:rPr>
              <a:t>r</a:t>
            </a:r>
            <a:r>
              <a:rPr sz="2800" dirty="0">
                <a:cs typeface="Gill Sans MT"/>
              </a:rPr>
              <a:t>enza</a:t>
            </a:r>
            <a:r>
              <a:rPr sz="2800" spc="-25" dirty="0">
                <a:cs typeface="Gill Sans MT"/>
              </a:rPr>
              <a:t> </a:t>
            </a:r>
            <a:r>
              <a:rPr sz="2800" dirty="0">
                <a:cs typeface="Gill Sans MT"/>
              </a:rPr>
              <a:t>con </a:t>
            </a:r>
            <a:r>
              <a:rPr sz="2800" spc="-5" dirty="0">
                <a:cs typeface="Gill Sans MT"/>
              </a:rPr>
              <a:t>l</a:t>
            </a:r>
            <a:r>
              <a:rPr sz="2800" dirty="0">
                <a:cs typeface="Gill Sans MT"/>
              </a:rPr>
              <a:t>e</a:t>
            </a:r>
            <a:r>
              <a:rPr sz="2800" spc="-20" dirty="0">
                <a:cs typeface="Gill Sans MT"/>
              </a:rPr>
              <a:t> </a:t>
            </a:r>
            <a:r>
              <a:rPr sz="2800" spc="-5" dirty="0">
                <a:cs typeface="Gill Sans MT"/>
              </a:rPr>
              <a:t>l</a:t>
            </a:r>
            <a:r>
              <a:rPr sz="2800" spc="5" dirty="0">
                <a:cs typeface="Gill Sans MT"/>
              </a:rPr>
              <a:t>i</a:t>
            </a:r>
            <a:r>
              <a:rPr sz="2800" dirty="0">
                <a:cs typeface="Gill Sans MT"/>
              </a:rPr>
              <a:t>nee</a:t>
            </a:r>
            <a:r>
              <a:rPr sz="2800" spc="-10" dirty="0">
                <a:cs typeface="Gill Sans MT"/>
              </a:rPr>
              <a:t> </a:t>
            </a:r>
            <a:r>
              <a:rPr sz="2800" dirty="0">
                <a:cs typeface="Gill Sans MT"/>
              </a:rPr>
              <a:t>di</a:t>
            </a:r>
            <a:r>
              <a:rPr sz="2800" spc="-15" dirty="0">
                <a:cs typeface="Gill Sans MT"/>
              </a:rPr>
              <a:t> </a:t>
            </a:r>
            <a:r>
              <a:rPr sz="2800" spc="-5" dirty="0">
                <a:cs typeface="Gill Sans MT"/>
              </a:rPr>
              <a:t>i</a:t>
            </a:r>
            <a:r>
              <a:rPr sz="2800" spc="5" dirty="0">
                <a:cs typeface="Gill Sans MT"/>
              </a:rPr>
              <a:t>n</a:t>
            </a:r>
            <a:r>
              <a:rPr sz="2800" dirty="0">
                <a:cs typeface="Gill Sans MT"/>
              </a:rPr>
              <a:t>diriz</a:t>
            </a:r>
            <a:r>
              <a:rPr sz="2800" spc="-10" dirty="0">
                <a:cs typeface="Gill Sans MT"/>
              </a:rPr>
              <a:t>z</a:t>
            </a:r>
            <a:r>
              <a:rPr sz="2800" dirty="0">
                <a:cs typeface="Gill Sans MT"/>
              </a:rPr>
              <a:t>o</a:t>
            </a:r>
            <a:r>
              <a:rPr sz="2800" spc="-30" dirty="0">
                <a:cs typeface="Gill Sans MT"/>
              </a:rPr>
              <a:t> </a:t>
            </a:r>
            <a:r>
              <a:rPr sz="2800" dirty="0">
                <a:cs typeface="Gill Sans MT"/>
              </a:rPr>
              <a:t>della</a:t>
            </a:r>
            <a:r>
              <a:rPr sz="2800" spc="-5" dirty="0">
                <a:cs typeface="Gill Sans MT"/>
              </a:rPr>
              <a:t> </a:t>
            </a:r>
            <a:r>
              <a:rPr sz="2800" dirty="0">
                <a:cs typeface="Gill Sans MT"/>
              </a:rPr>
              <a:t>p</a:t>
            </a:r>
            <a:r>
              <a:rPr sz="2800" spc="-90" dirty="0">
                <a:cs typeface="Gill Sans MT"/>
              </a:rPr>
              <a:t>r</a:t>
            </a:r>
            <a:r>
              <a:rPr sz="2800" dirty="0">
                <a:cs typeface="Gill Sans MT"/>
              </a:rPr>
              <a:t>ogram</a:t>
            </a:r>
            <a:r>
              <a:rPr sz="2800" spc="-25" dirty="0">
                <a:cs typeface="Gill Sans MT"/>
              </a:rPr>
              <a:t>m</a:t>
            </a:r>
            <a:r>
              <a:rPr sz="2800" dirty="0">
                <a:cs typeface="Gill Sans MT"/>
              </a:rPr>
              <a:t>azio</a:t>
            </a:r>
            <a:r>
              <a:rPr sz="2800" spc="-20" dirty="0">
                <a:cs typeface="Gill Sans MT"/>
              </a:rPr>
              <a:t>n</a:t>
            </a:r>
            <a:r>
              <a:rPr sz="2800" dirty="0">
                <a:cs typeface="Gill Sans MT"/>
              </a:rPr>
              <a:t>e </a:t>
            </a:r>
            <a:r>
              <a:rPr sz="2800" spc="-60" dirty="0">
                <a:cs typeface="Gill Sans MT"/>
              </a:rPr>
              <a:t>r</a:t>
            </a:r>
            <a:r>
              <a:rPr sz="2800" dirty="0">
                <a:cs typeface="Gill Sans MT"/>
              </a:rPr>
              <a:t>egionale</a:t>
            </a:r>
            <a:r>
              <a:rPr sz="2800" spc="-45" dirty="0">
                <a:cs typeface="Gill Sans MT"/>
              </a:rPr>
              <a:t> </a:t>
            </a:r>
            <a:r>
              <a:rPr sz="2800" dirty="0">
                <a:cs typeface="Gill Sans MT"/>
              </a:rPr>
              <a:t>e tene</a:t>
            </a:r>
            <a:r>
              <a:rPr sz="2800" spc="5" dirty="0">
                <a:cs typeface="Gill Sans MT"/>
              </a:rPr>
              <a:t>n</a:t>
            </a:r>
            <a:r>
              <a:rPr sz="2800" dirty="0">
                <a:cs typeface="Gill Sans MT"/>
              </a:rPr>
              <a:t>do</a:t>
            </a:r>
            <a:r>
              <a:rPr sz="2800" spc="-25" dirty="0">
                <a:cs typeface="Gill Sans MT"/>
              </a:rPr>
              <a:t> </a:t>
            </a:r>
            <a:r>
              <a:rPr sz="2800" dirty="0">
                <a:cs typeface="Gill Sans MT"/>
              </a:rPr>
              <a:t>conto</a:t>
            </a:r>
            <a:r>
              <a:rPr sz="2800" spc="-30" dirty="0">
                <a:cs typeface="Gill Sans MT"/>
              </a:rPr>
              <a:t> </a:t>
            </a:r>
            <a:r>
              <a:rPr sz="2800" dirty="0">
                <a:cs typeface="Gill Sans MT"/>
              </a:rPr>
              <a:t>del</a:t>
            </a:r>
            <a:r>
              <a:rPr sz="2800" spc="-5" dirty="0">
                <a:cs typeface="Gill Sans MT"/>
              </a:rPr>
              <a:t> </a:t>
            </a:r>
            <a:r>
              <a:rPr sz="2800" dirty="0">
                <a:cs typeface="Gill Sans MT"/>
              </a:rPr>
              <a:t>concorso</a:t>
            </a:r>
            <a:r>
              <a:rPr sz="2800" spc="-25" dirty="0">
                <a:cs typeface="Gill Sans MT"/>
              </a:rPr>
              <a:t> </a:t>
            </a:r>
            <a:r>
              <a:rPr sz="2800" dirty="0">
                <a:cs typeface="Gill Sans MT"/>
              </a:rPr>
              <a:t>al pe</a:t>
            </a:r>
            <a:r>
              <a:rPr sz="2800" spc="5" dirty="0">
                <a:cs typeface="Gill Sans MT"/>
              </a:rPr>
              <a:t>r</a:t>
            </a:r>
            <a:r>
              <a:rPr sz="2800" dirty="0">
                <a:cs typeface="Gill Sans MT"/>
              </a:rPr>
              <a:t>seg</a:t>
            </a:r>
            <a:r>
              <a:rPr sz="2800" spc="5" dirty="0">
                <a:cs typeface="Gill Sans MT"/>
              </a:rPr>
              <a:t>u</a:t>
            </a:r>
            <a:r>
              <a:rPr sz="2800" spc="-5" dirty="0">
                <a:cs typeface="Gill Sans MT"/>
              </a:rPr>
              <a:t>iment</a:t>
            </a:r>
            <a:r>
              <a:rPr sz="2800" dirty="0">
                <a:cs typeface="Gill Sans MT"/>
              </a:rPr>
              <a:t>o</a:t>
            </a:r>
            <a:r>
              <a:rPr sz="2800" spc="-60" dirty="0">
                <a:cs typeface="Gill Sans MT"/>
              </a:rPr>
              <a:t> </a:t>
            </a:r>
            <a:r>
              <a:rPr sz="2800" dirty="0">
                <a:cs typeface="Gill Sans MT"/>
              </a:rPr>
              <a:t>degli</a:t>
            </a:r>
            <a:r>
              <a:rPr sz="2800" spc="-10" dirty="0">
                <a:cs typeface="Gill Sans MT"/>
              </a:rPr>
              <a:t> </a:t>
            </a:r>
            <a:r>
              <a:rPr sz="2800" dirty="0">
                <a:cs typeface="Gill Sans MT"/>
              </a:rPr>
              <a:t>obiettivi</a:t>
            </a:r>
            <a:r>
              <a:rPr sz="2800" spc="-45" dirty="0">
                <a:cs typeface="Gill Sans MT"/>
              </a:rPr>
              <a:t> </a:t>
            </a:r>
            <a:r>
              <a:rPr sz="2800" dirty="0">
                <a:cs typeface="Gill Sans MT"/>
              </a:rPr>
              <a:t>di</a:t>
            </a:r>
            <a:r>
              <a:rPr sz="2800" spc="-5" dirty="0">
                <a:cs typeface="Gill Sans MT"/>
              </a:rPr>
              <a:t> </a:t>
            </a:r>
            <a:r>
              <a:rPr sz="2800" dirty="0">
                <a:cs typeface="Gill Sans MT"/>
              </a:rPr>
              <a:t>f</a:t>
            </a:r>
            <a:r>
              <a:rPr sz="2800" spc="5" dirty="0">
                <a:cs typeface="Gill Sans MT"/>
              </a:rPr>
              <a:t>i</a:t>
            </a:r>
            <a:r>
              <a:rPr sz="2800" dirty="0">
                <a:cs typeface="Gill Sans MT"/>
              </a:rPr>
              <a:t>na</a:t>
            </a:r>
            <a:r>
              <a:rPr sz="2800" spc="10" dirty="0">
                <a:cs typeface="Gill Sans MT"/>
              </a:rPr>
              <a:t>n</a:t>
            </a:r>
            <a:r>
              <a:rPr sz="2800" dirty="0">
                <a:cs typeface="Gill Sans MT"/>
              </a:rPr>
              <a:t>za pu</a:t>
            </a:r>
            <a:r>
              <a:rPr sz="2800" spc="5" dirty="0">
                <a:cs typeface="Gill Sans MT"/>
              </a:rPr>
              <a:t>b</a:t>
            </a:r>
            <a:r>
              <a:rPr sz="2800" dirty="0">
                <a:cs typeface="Gill Sans MT"/>
              </a:rPr>
              <a:t>b</a:t>
            </a:r>
            <a:r>
              <a:rPr sz="2800" spc="5" dirty="0">
                <a:cs typeface="Gill Sans MT"/>
              </a:rPr>
              <a:t>l</a:t>
            </a:r>
            <a:r>
              <a:rPr sz="2800" spc="-5" dirty="0">
                <a:cs typeface="Gill Sans MT"/>
              </a:rPr>
              <a:t>ic</a:t>
            </a:r>
            <a:r>
              <a:rPr sz="2800" dirty="0">
                <a:cs typeface="Gill Sans MT"/>
              </a:rPr>
              <a:t>a</a:t>
            </a:r>
            <a:r>
              <a:rPr sz="2800" spc="-70" dirty="0">
                <a:cs typeface="Gill Sans MT"/>
              </a:rPr>
              <a:t> </a:t>
            </a:r>
            <a:r>
              <a:rPr sz="2800" dirty="0">
                <a:cs typeface="Gill Sans MT"/>
              </a:rPr>
              <a:t>defin</a:t>
            </a:r>
            <a:r>
              <a:rPr sz="2800" spc="-5" dirty="0">
                <a:cs typeface="Gill Sans MT"/>
              </a:rPr>
              <a:t>it</a:t>
            </a:r>
            <a:r>
              <a:rPr sz="2800" dirty="0">
                <a:cs typeface="Gill Sans MT"/>
              </a:rPr>
              <a:t>i</a:t>
            </a:r>
            <a:r>
              <a:rPr sz="2800" spc="-30" dirty="0">
                <a:cs typeface="Gill Sans MT"/>
              </a:rPr>
              <a:t> </a:t>
            </a:r>
            <a:r>
              <a:rPr sz="2800" spc="-5" dirty="0">
                <a:cs typeface="Gill Sans MT"/>
              </a:rPr>
              <a:t>i</a:t>
            </a:r>
            <a:r>
              <a:rPr sz="2800" dirty="0">
                <a:cs typeface="Gill Sans MT"/>
              </a:rPr>
              <a:t>n</a:t>
            </a:r>
            <a:r>
              <a:rPr sz="2800" spc="-10" dirty="0">
                <a:cs typeface="Gill Sans MT"/>
              </a:rPr>
              <a:t> </a:t>
            </a:r>
            <a:r>
              <a:rPr sz="2800" dirty="0">
                <a:cs typeface="Gill Sans MT"/>
              </a:rPr>
              <a:t>ambito</a:t>
            </a:r>
            <a:r>
              <a:rPr sz="2800" spc="-45" dirty="0">
                <a:cs typeface="Gill Sans MT"/>
              </a:rPr>
              <a:t> </a:t>
            </a:r>
            <a:r>
              <a:rPr sz="2800" dirty="0">
                <a:cs typeface="Gill Sans MT"/>
              </a:rPr>
              <a:t>nazionale</a:t>
            </a:r>
            <a:r>
              <a:rPr sz="2800" spc="-30" dirty="0">
                <a:cs typeface="Gill Sans MT"/>
              </a:rPr>
              <a:t> </a:t>
            </a:r>
            <a:r>
              <a:rPr sz="2800" dirty="0">
                <a:cs typeface="Gill Sans MT"/>
              </a:rPr>
              <a:t>e eu</a:t>
            </a:r>
            <a:r>
              <a:rPr sz="2800" spc="-75" dirty="0">
                <a:cs typeface="Gill Sans MT"/>
              </a:rPr>
              <a:t>r</a:t>
            </a:r>
            <a:r>
              <a:rPr sz="2800" dirty="0">
                <a:cs typeface="Gill Sans MT"/>
              </a:rPr>
              <a:t>ope</a:t>
            </a:r>
            <a:r>
              <a:rPr sz="2800" spc="-105" dirty="0">
                <a:cs typeface="Gill Sans MT"/>
              </a:rPr>
              <a:t>o</a:t>
            </a:r>
            <a:r>
              <a:rPr sz="2800" dirty="0">
                <a:cs typeface="Gill Sans MT"/>
              </a:rPr>
              <a:t>.</a:t>
            </a:r>
          </a:p>
        </p:txBody>
      </p:sp>
      <p:sp>
        <p:nvSpPr>
          <p:cNvPr id="9" name="Segnaposto piè di pagina 3"/>
          <p:cNvSpPr>
            <a:spLocks noGrp="1"/>
          </p:cNvSpPr>
          <p:nvPr>
            <p:ph type="ftr" sz="quarter" idx="11"/>
          </p:nvPr>
        </p:nvSpPr>
        <p:spPr>
          <a:xfrm rot="16200000">
            <a:off x="7586910" y="4048760"/>
            <a:ext cx="2367281" cy="365760"/>
          </a:xfrm>
        </p:spPr>
        <p:txBody>
          <a:bodyPr/>
          <a:lstStyle/>
          <a:p>
            <a:r>
              <a:rPr lang="it-IT" dirty="0"/>
              <a:t>Elena Gori</a:t>
            </a:r>
          </a:p>
        </p:txBody>
      </p:sp>
      <p:sp>
        <p:nvSpPr>
          <p:cNvPr id="10" name="Segnaposto numero diapositiva 4"/>
          <p:cNvSpPr>
            <a:spLocks noGrp="1"/>
          </p:cNvSpPr>
          <p:nvPr>
            <p:ph type="sldNum" sz="quarter" idx="12"/>
          </p:nvPr>
        </p:nvSpPr>
        <p:spPr>
          <a:xfrm>
            <a:off x="8531788" y="5648960"/>
            <a:ext cx="548640" cy="396240"/>
          </a:xfrm>
        </p:spPr>
        <p:txBody>
          <a:bodyPr/>
          <a:lstStyle/>
          <a:p>
            <a:fld id="{6F7AA945-76CB-D84C-9264-6FE1FA9D39BC}" type="slidenum">
              <a:rPr lang="it-IT" smtClean="0"/>
              <a:t>28</a:t>
            </a:fld>
            <a:endParaRPr lang="it-IT"/>
          </a:p>
        </p:txBody>
      </p:sp>
    </p:spTree>
    <p:extLst>
      <p:ext uri="{BB962C8B-B14F-4D97-AF65-F5344CB8AC3E}">
        <p14:creationId xmlns:p14="http://schemas.microsoft.com/office/powerpoint/2010/main" val="299003323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bject 6"/>
          <p:cNvSpPr/>
          <p:nvPr/>
        </p:nvSpPr>
        <p:spPr>
          <a:xfrm>
            <a:off x="5875020" y="144779"/>
            <a:ext cx="981455" cy="992124"/>
          </a:xfrm>
          <a:prstGeom prst="rect">
            <a:avLst/>
          </a:prstGeom>
          <a:blipFill>
            <a:blip r:embed="rId3" cstate="print"/>
            <a:stretch>
              <a:fillRect/>
            </a:stretch>
          </a:blipFill>
        </p:spPr>
        <p:txBody>
          <a:bodyPr wrap="square" lIns="0" tIns="0" rIns="0" bIns="0" rtlCol="0"/>
          <a:lstStyle/>
          <a:p>
            <a:endParaRPr/>
          </a:p>
        </p:txBody>
      </p:sp>
      <p:sp>
        <p:nvSpPr>
          <p:cNvPr id="7" name="object 7"/>
          <p:cNvSpPr txBox="1">
            <a:spLocks noGrp="1"/>
          </p:cNvSpPr>
          <p:nvPr>
            <p:ph type="title"/>
          </p:nvPr>
        </p:nvSpPr>
        <p:spPr>
          <a:xfrm>
            <a:off x="217423" y="397598"/>
            <a:ext cx="7620000" cy="825503"/>
          </a:xfrm>
          <a:prstGeom prst="rect">
            <a:avLst/>
          </a:prstGeom>
        </p:spPr>
        <p:txBody>
          <a:bodyPr vert="horz" wrap="square" lIns="0" tIns="268879" rIns="0" bIns="0" rtlCol="0">
            <a:spAutoFit/>
          </a:bodyPr>
          <a:lstStyle/>
          <a:p>
            <a:pPr marL="12700">
              <a:lnSpc>
                <a:spcPct val="100000"/>
              </a:lnSpc>
            </a:pPr>
            <a:r>
              <a:rPr dirty="0">
                <a:latin typeface="Gill Sans MT"/>
                <a:cs typeface="Gill Sans MT"/>
              </a:rPr>
              <a:t>DUP</a:t>
            </a:r>
            <a:r>
              <a:rPr spc="-30" dirty="0">
                <a:latin typeface="Gill Sans MT"/>
                <a:cs typeface="Gill Sans MT"/>
              </a:rPr>
              <a:t> </a:t>
            </a:r>
            <a:r>
              <a:rPr dirty="0"/>
              <a:t>–</a:t>
            </a:r>
            <a:r>
              <a:rPr spc="-10" dirty="0"/>
              <a:t> </a:t>
            </a:r>
            <a:r>
              <a:rPr dirty="0">
                <a:latin typeface="Gill Sans MT"/>
                <a:cs typeface="Gill Sans MT"/>
              </a:rPr>
              <a:t>Sezi</a:t>
            </a:r>
            <a:r>
              <a:rPr spc="-20" dirty="0">
                <a:latin typeface="Gill Sans MT"/>
                <a:cs typeface="Gill Sans MT"/>
              </a:rPr>
              <a:t>o</a:t>
            </a:r>
            <a:r>
              <a:rPr dirty="0">
                <a:latin typeface="Gill Sans MT"/>
                <a:cs typeface="Gill Sans MT"/>
              </a:rPr>
              <a:t>ne strategica</a:t>
            </a:r>
            <a:r>
              <a:rPr lang="it-IT" dirty="0">
                <a:latin typeface="Gill Sans MT"/>
                <a:cs typeface="Gill Sans MT"/>
              </a:rPr>
              <a:t> (2/2)</a:t>
            </a:r>
            <a:endParaRPr dirty="0">
              <a:latin typeface="Gill Sans MT"/>
              <a:cs typeface="Gill Sans MT"/>
            </a:endParaRPr>
          </a:p>
        </p:txBody>
      </p:sp>
      <p:sp>
        <p:nvSpPr>
          <p:cNvPr id="8" name="object 8"/>
          <p:cNvSpPr txBox="1"/>
          <p:nvPr/>
        </p:nvSpPr>
        <p:spPr>
          <a:xfrm>
            <a:off x="535940" y="1602512"/>
            <a:ext cx="8033384" cy="4320670"/>
          </a:xfrm>
          <a:prstGeom prst="rect">
            <a:avLst/>
          </a:prstGeom>
        </p:spPr>
        <p:txBody>
          <a:bodyPr vert="horz" wrap="square" lIns="0" tIns="0" rIns="0" bIns="0" rtlCol="0">
            <a:spAutoFit/>
          </a:bodyPr>
          <a:lstStyle/>
          <a:p>
            <a:pPr marL="355600" indent="-342900">
              <a:lnSpc>
                <a:spcPct val="100000"/>
              </a:lnSpc>
              <a:buClr>
                <a:srgbClr val="0436B3"/>
              </a:buClr>
              <a:buSzPct val="70000"/>
              <a:buFont typeface="Wingdings 2"/>
              <a:buChar char="□"/>
              <a:tabLst>
                <a:tab pos="356235" algn="l"/>
              </a:tabLst>
            </a:pPr>
            <a:r>
              <a:rPr sz="3000" spc="-15" dirty="0">
                <a:cs typeface="Gill Sans MT"/>
              </a:rPr>
              <a:t>Individua:</a:t>
            </a:r>
            <a:endParaRPr sz="3000" dirty="0">
              <a:cs typeface="Gill Sans MT"/>
            </a:endParaRPr>
          </a:p>
          <a:p>
            <a:pPr marL="756285" marR="365125" lvl="1" indent="-286385">
              <a:lnSpc>
                <a:spcPts val="2500"/>
              </a:lnSpc>
              <a:spcBef>
                <a:spcPts val="620"/>
              </a:spcBef>
              <a:buClr>
                <a:srgbClr val="0F8AB4"/>
              </a:buClr>
              <a:buSzPct val="59615"/>
              <a:buFont typeface="Wingdings 2"/>
              <a:buChar char="□"/>
              <a:tabLst>
                <a:tab pos="847090" algn="l"/>
              </a:tabLst>
            </a:pPr>
            <a:r>
              <a:rPr sz="2600" spc="-5" dirty="0">
                <a:cs typeface="Gill Sans MT"/>
              </a:rPr>
              <a:t>l</a:t>
            </a:r>
            <a:r>
              <a:rPr sz="2600" dirty="0">
                <a:cs typeface="Gill Sans MT"/>
              </a:rPr>
              <a:t>e</a:t>
            </a:r>
            <a:r>
              <a:rPr sz="2600" spc="10" dirty="0">
                <a:cs typeface="Gill Sans MT"/>
              </a:rPr>
              <a:t> </a:t>
            </a:r>
            <a:r>
              <a:rPr sz="2600" dirty="0">
                <a:cs typeface="Gill Sans MT"/>
              </a:rPr>
              <a:t>pr</a:t>
            </a:r>
            <a:r>
              <a:rPr sz="2600" spc="5" dirty="0">
                <a:cs typeface="Gill Sans MT"/>
              </a:rPr>
              <a:t>i</a:t>
            </a:r>
            <a:r>
              <a:rPr sz="2600" dirty="0">
                <a:cs typeface="Gill Sans MT"/>
              </a:rPr>
              <a:t>ncip</a:t>
            </a:r>
            <a:r>
              <a:rPr sz="2600" spc="5" dirty="0">
                <a:cs typeface="Gill Sans MT"/>
              </a:rPr>
              <a:t>a</a:t>
            </a:r>
            <a:r>
              <a:rPr sz="2600" spc="-5" dirty="0">
                <a:cs typeface="Gill Sans MT"/>
              </a:rPr>
              <a:t>l</a:t>
            </a:r>
            <a:r>
              <a:rPr sz="2600" dirty="0">
                <a:cs typeface="Gill Sans MT"/>
              </a:rPr>
              <a:t>i</a:t>
            </a:r>
            <a:r>
              <a:rPr sz="2600" spc="-35" dirty="0">
                <a:cs typeface="Gill Sans MT"/>
              </a:rPr>
              <a:t> </a:t>
            </a:r>
            <a:r>
              <a:rPr sz="2600" dirty="0">
                <a:cs typeface="Gill Sans MT"/>
              </a:rPr>
              <a:t>s</a:t>
            </a:r>
            <a:r>
              <a:rPr sz="2600" spc="-10" dirty="0">
                <a:cs typeface="Gill Sans MT"/>
              </a:rPr>
              <a:t>c</a:t>
            </a:r>
            <a:r>
              <a:rPr sz="2600" dirty="0">
                <a:cs typeface="Gill Sans MT"/>
              </a:rPr>
              <a:t>elte c</a:t>
            </a:r>
            <a:r>
              <a:rPr sz="2600" spc="5" dirty="0">
                <a:cs typeface="Gill Sans MT"/>
              </a:rPr>
              <a:t>h</a:t>
            </a:r>
            <a:r>
              <a:rPr sz="2600" dirty="0">
                <a:cs typeface="Gill Sans MT"/>
              </a:rPr>
              <a:t>e</a:t>
            </a:r>
            <a:r>
              <a:rPr sz="2600" spc="-20" dirty="0">
                <a:cs typeface="Gill Sans MT"/>
              </a:rPr>
              <a:t> </a:t>
            </a:r>
            <a:r>
              <a:rPr sz="2600" dirty="0">
                <a:cs typeface="Gill Sans MT"/>
              </a:rPr>
              <a:t>caratteriz</a:t>
            </a:r>
            <a:r>
              <a:rPr sz="2600" spc="-15" dirty="0">
                <a:cs typeface="Gill Sans MT"/>
              </a:rPr>
              <a:t>z</a:t>
            </a:r>
            <a:r>
              <a:rPr sz="2600" dirty="0">
                <a:cs typeface="Gill Sans MT"/>
              </a:rPr>
              <a:t>a</a:t>
            </a:r>
            <a:r>
              <a:rPr sz="2600" spc="5" dirty="0">
                <a:cs typeface="Gill Sans MT"/>
              </a:rPr>
              <a:t>n</a:t>
            </a:r>
            <a:r>
              <a:rPr sz="2600" dirty="0">
                <a:cs typeface="Gill Sans MT"/>
              </a:rPr>
              <a:t>o</a:t>
            </a:r>
            <a:r>
              <a:rPr sz="2600" spc="-15" dirty="0">
                <a:cs typeface="Gill Sans MT"/>
              </a:rPr>
              <a:t> </a:t>
            </a:r>
            <a:r>
              <a:rPr sz="2600" spc="-5" dirty="0">
                <a:cs typeface="Gill Sans MT"/>
              </a:rPr>
              <a:t>i</a:t>
            </a:r>
            <a:r>
              <a:rPr sz="2600" dirty="0">
                <a:cs typeface="Gill Sans MT"/>
              </a:rPr>
              <a:t>l</a:t>
            </a:r>
            <a:r>
              <a:rPr sz="2600" spc="5" dirty="0">
                <a:cs typeface="Gill Sans MT"/>
              </a:rPr>
              <a:t> </a:t>
            </a:r>
            <a:r>
              <a:rPr sz="2600" dirty="0">
                <a:cs typeface="Gill Sans MT"/>
              </a:rPr>
              <a:t>p</a:t>
            </a:r>
            <a:r>
              <a:rPr sz="2600" spc="-60" dirty="0">
                <a:cs typeface="Gill Sans MT"/>
              </a:rPr>
              <a:t>r</a:t>
            </a:r>
            <a:r>
              <a:rPr sz="2600" dirty="0">
                <a:cs typeface="Gill Sans MT"/>
              </a:rPr>
              <a:t>ogramma de</a:t>
            </a:r>
            <a:r>
              <a:rPr sz="2600" spc="5" dirty="0">
                <a:cs typeface="Gill Sans MT"/>
              </a:rPr>
              <a:t>l</a:t>
            </a:r>
            <a:r>
              <a:rPr sz="2600" dirty="0">
                <a:cs typeface="Gill Sans MT"/>
              </a:rPr>
              <a:t>l</a:t>
            </a:r>
            <a:r>
              <a:rPr sz="2600" spc="5" dirty="0">
                <a:cs typeface="Gill Sans MT"/>
              </a:rPr>
              <a:t>’</a:t>
            </a:r>
            <a:r>
              <a:rPr sz="2600" dirty="0">
                <a:cs typeface="Gill Sans MT"/>
              </a:rPr>
              <a:t>ammi</a:t>
            </a:r>
            <a:r>
              <a:rPr sz="2600" spc="5" dirty="0">
                <a:cs typeface="Gill Sans MT"/>
              </a:rPr>
              <a:t>n</a:t>
            </a:r>
            <a:r>
              <a:rPr sz="2600" dirty="0">
                <a:cs typeface="Gill Sans MT"/>
              </a:rPr>
              <a:t>istrazio</a:t>
            </a:r>
            <a:r>
              <a:rPr sz="2600" spc="5" dirty="0">
                <a:cs typeface="Gill Sans MT"/>
              </a:rPr>
              <a:t>n</a:t>
            </a:r>
            <a:r>
              <a:rPr sz="2600" dirty="0">
                <a:cs typeface="Gill Sans MT"/>
              </a:rPr>
              <a:t>e</a:t>
            </a:r>
            <a:r>
              <a:rPr sz="2600" spc="-55" dirty="0">
                <a:cs typeface="Gill Sans MT"/>
              </a:rPr>
              <a:t> </a:t>
            </a:r>
            <a:r>
              <a:rPr sz="2600" dirty="0">
                <a:cs typeface="Gill Sans MT"/>
              </a:rPr>
              <a:t>da</a:t>
            </a:r>
            <a:r>
              <a:rPr sz="2600" spc="5" dirty="0">
                <a:cs typeface="Gill Sans MT"/>
              </a:rPr>
              <a:t> </a:t>
            </a:r>
            <a:r>
              <a:rPr sz="2600" spc="-55" dirty="0">
                <a:cs typeface="Gill Sans MT"/>
              </a:rPr>
              <a:t>r</a:t>
            </a:r>
            <a:r>
              <a:rPr sz="2600" dirty="0">
                <a:cs typeface="Gill Sans MT"/>
              </a:rPr>
              <a:t>ea</a:t>
            </a:r>
            <a:r>
              <a:rPr sz="2600" spc="5" dirty="0">
                <a:cs typeface="Gill Sans MT"/>
              </a:rPr>
              <a:t>l</a:t>
            </a:r>
            <a:r>
              <a:rPr sz="2600" dirty="0">
                <a:cs typeface="Gill Sans MT"/>
              </a:rPr>
              <a:t>izza</a:t>
            </a:r>
            <a:r>
              <a:rPr sz="2600" spc="-50" dirty="0">
                <a:cs typeface="Gill Sans MT"/>
              </a:rPr>
              <a:t>r</a:t>
            </a:r>
            <a:r>
              <a:rPr sz="2600" dirty="0">
                <a:cs typeface="Gill Sans MT"/>
              </a:rPr>
              <a:t>e</a:t>
            </a:r>
            <a:r>
              <a:rPr sz="2600" spc="-15" dirty="0">
                <a:cs typeface="Gill Sans MT"/>
              </a:rPr>
              <a:t> </a:t>
            </a:r>
            <a:r>
              <a:rPr sz="2600" dirty="0">
                <a:cs typeface="Gill Sans MT"/>
              </a:rPr>
              <a:t>nel</a:t>
            </a:r>
            <a:r>
              <a:rPr sz="2600" spc="10" dirty="0">
                <a:cs typeface="Gill Sans MT"/>
              </a:rPr>
              <a:t> </a:t>
            </a:r>
            <a:r>
              <a:rPr sz="2600" dirty="0">
                <a:cs typeface="Gill Sans MT"/>
              </a:rPr>
              <a:t>corso</a:t>
            </a:r>
            <a:r>
              <a:rPr sz="2600" spc="-20" dirty="0">
                <a:cs typeface="Gill Sans MT"/>
              </a:rPr>
              <a:t> </a:t>
            </a:r>
            <a:r>
              <a:rPr sz="2600" dirty="0">
                <a:cs typeface="Gill Sans MT"/>
              </a:rPr>
              <a:t>del man</a:t>
            </a:r>
            <a:r>
              <a:rPr sz="2600" spc="5" dirty="0">
                <a:cs typeface="Gill Sans MT"/>
              </a:rPr>
              <a:t>d</a:t>
            </a:r>
            <a:r>
              <a:rPr sz="2600" dirty="0">
                <a:cs typeface="Gill Sans MT"/>
              </a:rPr>
              <a:t>ato</a:t>
            </a:r>
            <a:r>
              <a:rPr sz="2600" spc="-40" dirty="0">
                <a:cs typeface="Gill Sans MT"/>
              </a:rPr>
              <a:t> </a:t>
            </a:r>
            <a:r>
              <a:rPr sz="2600" dirty="0">
                <a:cs typeface="Gill Sans MT"/>
              </a:rPr>
              <a:t>ammin</a:t>
            </a:r>
            <a:r>
              <a:rPr sz="2600" spc="-5" dirty="0">
                <a:cs typeface="Gill Sans MT"/>
              </a:rPr>
              <a:t>istrati</a:t>
            </a:r>
            <a:r>
              <a:rPr sz="2600" spc="-40" dirty="0">
                <a:cs typeface="Gill Sans MT"/>
              </a:rPr>
              <a:t>v</a:t>
            </a:r>
            <a:r>
              <a:rPr sz="2600" dirty="0">
                <a:cs typeface="Gill Sans MT"/>
              </a:rPr>
              <a:t>o</a:t>
            </a:r>
            <a:r>
              <a:rPr sz="2600" spc="-35" dirty="0">
                <a:cs typeface="Gill Sans MT"/>
              </a:rPr>
              <a:t> </a:t>
            </a:r>
            <a:r>
              <a:rPr sz="2600" dirty="0">
                <a:cs typeface="Gill Sans MT"/>
              </a:rPr>
              <a:t>e</a:t>
            </a:r>
            <a:r>
              <a:rPr sz="2600" spc="5" dirty="0">
                <a:cs typeface="Gill Sans MT"/>
              </a:rPr>
              <a:t> </a:t>
            </a:r>
            <a:r>
              <a:rPr sz="2600" dirty="0">
                <a:cs typeface="Gill Sans MT"/>
              </a:rPr>
              <a:t>che</a:t>
            </a:r>
            <a:r>
              <a:rPr sz="2600" spc="-10" dirty="0">
                <a:cs typeface="Gill Sans MT"/>
              </a:rPr>
              <a:t> </a:t>
            </a:r>
            <a:r>
              <a:rPr sz="2600" dirty="0">
                <a:cs typeface="Gill Sans MT"/>
              </a:rPr>
              <a:t>p</a:t>
            </a:r>
            <a:r>
              <a:rPr sz="2600" spc="5" dirty="0">
                <a:cs typeface="Gill Sans MT"/>
              </a:rPr>
              <a:t>o</a:t>
            </a:r>
            <a:r>
              <a:rPr sz="2600" dirty="0">
                <a:cs typeface="Gill Sans MT"/>
              </a:rPr>
              <a:t>s</a:t>
            </a:r>
            <a:r>
              <a:rPr sz="2600" spc="-15" dirty="0">
                <a:cs typeface="Gill Sans MT"/>
              </a:rPr>
              <a:t>s</a:t>
            </a:r>
            <a:r>
              <a:rPr sz="2600" dirty="0">
                <a:cs typeface="Gill Sans MT"/>
              </a:rPr>
              <a:t>o</a:t>
            </a:r>
            <a:r>
              <a:rPr sz="2600" spc="5" dirty="0">
                <a:cs typeface="Gill Sans MT"/>
              </a:rPr>
              <a:t>n</a:t>
            </a:r>
            <a:r>
              <a:rPr sz="2600" dirty="0">
                <a:cs typeface="Gill Sans MT"/>
              </a:rPr>
              <a:t>o</a:t>
            </a:r>
            <a:r>
              <a:rPr sz="2600" spc="-15" dirty="0">
                <a:cs typeface="Gill Sans MT"/>
              </a:rPr>
              <a:t> </a:t>
            </a:r>
            <a:r>
              <a:rPr sz="2600" spc="-95" dirty="0">
                <a:cs typeface="Gill Sans MT"/>
              </a:rPr>
              <a:t>a</a:t>
            </a:r>
            <a:r>
              <a:rPr sz="2600" spc="-50" dirty="0">
                <a:cs typeface="Gill Sans MT"/>
              </a:rPr>
              <a:t>v</a:t>
            </a:r>
            <a:r>
              <a:rPr sz="2600" dirty="0">
                <a:cs typeface="Gill Sans MT"/>
              </a:rPr>
              <a:t>e</a:t>
            </a:r>
            <a:r>
              <a:rPr sz="2600" spc="-50" dirty="0">
                <a:cs typeface="Gill Sans MT"/>
              </a:rPr>
              <a:t>r</a:t>
            </a:r>
            <a:r>
              <a:rPr sz="2600" dirty="0">
                <a:cs typeface="Gill Sans MT"/>
              </a:rPr>
              <a:t>e un </a:t>
            </a:r>
            <a:r>
              <a:rPr sz="2600" spc="-5" dirty="0">
                <a:cs typeface="Gill Sans MT"/>
              </a:rPr>
              <a:t>im</a:t>
            </a:r>
            <a:r>
              <a:rPr sz="2600" spc="5" dirty="0">
                <a:cs typeface="Gill Sans MT"/>
              </a:rPr>
              <a:t>p</a:t>
            </a:r>
            <a:r>
              <a:rPr sz="2600" dirty="0">
                <a:cs typeface="Gill Sans MT"/>
              </a:rPr>
              <a:t>atto</a:t>
            </a:r>
            <a:r>
              <a:rPr sz="2600" spc="-30" dirty="0">
                <a:cs typeface="Gill Sans MT"/>
              </a:rPr>
              <a:t> </a:t>
            </a:r>
            <a:r>
              <a:rPr sz="2600" dirty="0">
                <a:cs typeface="Gill Sans MT"/>
              </a:rPr>
              <a:t>a</a:t>
            </a:r>
            <a:r>
              <a:rPr sz="2600" spc="5" dirty="0">
                <a:cs typeface="Gill Sans MT"/>
              </a:rPr>
              <a:t> </a:t>
            </a:r>
            <a:r>
              <a:rPr sz="2600" dirty="0">
                <a:cs typeface="Gill Sans MT"/>
              </a:rPr>
              <a:t>medi</a:t>
            </a:r>
            <a:r>
              <a:rPr sz="2600" spc="10" dirty="0">
                <a:cs typeface="Gill Sans MT"/>
              </a:rPr>
              <a:t>o</a:t>
            </a:r>
            <a:r>
              <a:rPr sz="2600" spc="-5" dirty="0">
                <a:cs typeface="Gill Sans MT"/>
              </a:rPr>
              <a:t>-l</a:t>
            </a:r>
            <a:r>
              <a:rPr sz="2600" spc="10" dirty="0">
                <a:cs typeface="Gill Sans MT"/>
              </a:rPr>
              <a:t>u</a:t>
            </a:r>
            <a:r>
              <a:rPr sz="2600" dirty="0">
                <a:cs typeface="Gill Sans MT"/>
              </a:rPr>
              <a:t>n</a:t>
            </a:r>
            <a:r>
              <a:rPr sz="2600" spc="-15" dirty="0">
                <a:cs typeface="Gill Sans MT"/>
              </a:rPr>
              <a:t>g</a:t>
            </a:r>
            <a:r>
              <a:rPr sz="2600" dirty="0">
                <a:cs typeface="Gill Sans MT"/>
              </a:rPr>
              <a:t>o</a:t>
            </a:r>
            <a:r>
              <a:rPr sz="2600" spc="-40" dirty="0">
                <a:cs typeface="Gill Sans MT"/>
              </a:rPr>
              <a:t> </a:t>
            </a:r>
            <a:r>
              <a:rPr sz="2600" dirty="0">
                <a:cs typeface="Gill Sans MT"/>
              </a:rPr>
              <a:t>per</a:t>
            </a:r>
            <a:r>
              <a:rPr sz="2600" spc="5" dirty="0">
                <a:cs typeface="Gill Sans MT"/>
              </a:rPr>
              <a:t>i</a:t>
            </a:r>
            <a:r>
              <a:rPr sz="2600" dirty="0">
                <a:cs typeface="Gill Sans MT"/>
              </a:rPr>
              <a:t>odo</a:t>
            </a:r>
          </a:p>
          <a:p>
            <a:pPr marL="756285" marR="5080" lvl="1" indent="-286385">
              <a:lnSpc>
                <a:spcPts val="2500"/>
              </a:lnSpc>
              <a:spcBef>
                <a:spcPts val="620"/>
              </a:spcBef>
              <a:buClr>
                <a:srgbClr val="0F8AB4"/>
              </a:buClr>
              <a:buSzPct val="59615"/>
              <a:buFont typeface="Wingdings 2"/>
              <a:buChar char="□"/>
              <a:tabLst>
                <a:tab pos="756920" algn="l"/>
              </a:tabLst>
            </a:pPr>
            <a:r>
              <a:rPr sz="2600" dirty="0">
                <a:cs typeface="Gill Sans MT"/>
              </a:rPr>
              <a:t>Le pol</a:t>
            </a:r>
            <a:r>
              <a:rPr sz="2600" spc="10" dirty="0">
                <a:cs typeface="Gill Sans MT"/>
              </a:rPr>
              <a:t>i</a:t>
            </a:r>
            <a:r>
              <a:rPr sz="2600" dirty="0">
                <a:cs typeface="Gill Sans MT"/>
              </a:rPr>
              <a:t>tic</a:t>
            </a:r>
            <a:r>
              <a:rPr sz="2600" spc="5" dirty="0">
                <a:cs typeface="Gill Sans MT"/>
              </a:rPr>
              <a:t>h</a:t>
            </a:r>
            <a:r>
              <a:rPr sz="2600" dirty="0">
                <a:cs typeface="Gill Sans MT"/>
              </a:rPr>
              <a:t>e</a:t>
            </a:r>
            <a:r>
              <a:rPr sz="2600" spc="-25" dirty="0">
                <a:cs typeface="Gill Sans MT"/>
              </a:rPr>
              <a:t> </a:t>
            </a:r>
            <a:r>
              <a:rPr sz="2600" dirty="0">
                <a:cs typeface="Gill Sans MT"/>
              </a:rPr>
              <a:t>di</a:t>
            </a:r>
            <a:r>
              <a:rPr sz="2600" spc="5" dirty="0">
                <a:cs typeface="Gill Sans MT"/>
              </a:rPr>
              <a:t> </a:t>
            </a:r>
            <a:r>
              <a:rPr sz="2600" dirty="0">
                <a:cs typeface="Gill Sans MT"/>
              </a:rPr>
              <a:t>mand</a:t>
            </a:r>
            <a:r>
              <a:rPr sz="2600" spc="5" dirty="0">
                <a:cs typeface="Gill Sans MT"/>
              </a:rPr>
              <a:t>a</a:t>
            </a:r>
            <a:r>
              <a:rPr sz="2600" dirty="0">
                <a:cs typeface="Gill Sans MT"/>
              </a:rPr>
              <a:t>to</a:t>
            </a:r>
            <a:r>
              <a:rPr sz="2600" spc="-30" dirty="0">
                <a:cs typeface="Gill Sans MT"/>
              </a:rPr>
              <a:t> </a:t>
            </a:r>
            <a:r>
              <a:rPr sz="2600" dirty="0">
                <a:cs typeface="Gill Sans MT"/>
              </a:rPr>
              <a:t>che </a:t>
            </a:r>
            <a:r>
              <a:rPr sz="2600" spc="5" dirty="0">
                <a:cs typeface="Gill Sans MT"/>
              </a:rPr>
              <a:t>l</a:t>
            </a:r>
            <a:r>
              <a:rPr sz="2600" dirty="0">
                <a:cs typeface="Gill Sans MT"/>
              </a:rPr>
              <a:t>’e</a:t>
            </a:r>
            <a:r>
              <a:rPr sz="2600" spc="10" dirty="0">
                <a:cs typeface="Gill Sans MT"/>
              </a:rPr>
              <a:t>n</a:t>
            </a:r>
            <a:r>
              <a:rPr sz="2600" dirty="0">
                <a:cs typeface="Gill Sans MT"/>
              </a:rPr>
              <a:t>te</a:t>
            </a:r>
            <a:r>
              <a:rPr sz="2600" spc="-20" dirty="0">
                <a:cs typeface="Gill Sans MT"/>
              </a:rPr>
              <a:t> </a:t>
            </a:r>
            <a:r>
              <a:rPr sz="2600" dirty="0">
                <a:cs typeface="Gill Sans MT"/>
              </a:rPr>
              <a:t>vu</a:t>
            </a:r>
            <a:r>
              <a:rPr sz="2600" spc="5" dirty="0">
                <a:cs typeface="Gill Sans MT"/>
              </a:rPr>
              <a:t>o</a:t>
            </a:r>
            <a:r>
              <a:rPr sz="2600" dirty="0">
                <a:cs typeface="Gill Sans MT"/>
              </a:rPr>
              <a:t>le svil</a:t>
            </a:r>
            <a:r>
              <a:rPr sz="2600" spc="10" dirty="0">
                <a:cs typeface="Gill Sans MT"/>
              </a:rPr>
              <a:t>u</a:t>
            </a:r>
            <a:r>
              <a:rPr sz="2600" dirty="0">
                <a:cs typeface="Gill Sans MT"/>
              </a:rPr>
              <a:t>p</a:t>
            </a:r>
            <a:r>
              <a:rPr sz="2600" spc="10" dirty="0">
                <a:cs typeface="Gill Sans MT"/>
              </a:rPr>
              <a:t>p</a:t>
            </a:r>
            <a:r>
              <a:rPr sz="2600" dirty="0">
                <a:cs typeface="Gill Sans MT"/>
              </a:rPr>
              <a:t>a</a:t>
            </a:r>
            <a:r>
              <a:rPr sz="2600" spc="-45" dirty="0">
                <a:cs typeface="Gill Sans MT"/>
              </a:rPr>
              <a:t>r</a:t>
            </a:r>
            <a:r>
              <a:rPr sz="2600" dirty="0">
                <a:cs typeface="Gill Sans MT"/>
              </a:rPr>
              <a:t>e</a:t>
            </a:r>
            <a:r>
              <a:rPr sz="2600" spc="-40" dirty="0">
                <a:cs typeface="Gill Sans MT"/>
              </a:rPr>
              <a:t> </a:t>
            </a:r>
            <a:r>
              <a:rPr sz="2600" dirty="0">
                <a:cs typeface="Gill Sans MT"/>
              </a:rPr>
              <a:t>nel ra</a:t>
            </a:r>
            <a:r>
              <a:rPr sz="2600" spc="5" dirty="0">
                <a:cs typeface="Gill Sans MT"/>
              </a:rPr>
              <a:t>g</a:t>
            </a:r>
            <a:r>
              <a:rPr sz="2600" dirty="0">
                <a:cs typeface="Gill Sans MT"/>
              </a:rPr>
              <a:t>g</a:t>
            </a:r>
            <a:r>
              <a:rPr sz="2600" spc="5" dirty="0">
                <a:cs typeface="Gill Sans MT"/>
              </a:rPr>
              <a:t>i</a:t>
            </a:r>
            <a:r>
              <a:rPr sz="2600" dirty="0">
                <a:cs typeface="Gill Sans MT"/>
              </a:rPr>
              <a:t>u</a:t>
            </a:r>
            <a:r>
              <a:rPr sz="2600" spc="10" dirty="0">
                <a:cs typeface="Gill Sans MT"/>
              </a:rPr>
              <a:t>n</a:t>
            </a:r>
            <a:r>
              <a:rPr sz="2600" dirty="0">
                <a:cs typeface="Gill Sans MT"/>
              </a:rPr>
              <a:t>g</a:t>
            </a:r>
            <a:r>
              <a:rPr sz="2600" spc="5" dirty="0">
                <a:cs typeface="Gill Sans MT"/>
              </a:rPr>
              <a:t>i</a:t>
            </a:r>
            <a:r>
              <a:rPr sz="2600" spc="-20" dirty="0">
                <a:cs typeface="Gill Sans MT"/>
              </a:rPr>
              <a:t>m</a:t>
            </a:r>
            <a:r>
              <a:rPr sz="2600" dirty="0">
                <a:cs typeface="Gill Sans MT"/>
              </a:rPr>
              <a:t>ento</a:t>
            </a:r>
            <a:r>
              <a:rPr sz="2600" spc="-45" dirty="0">
                <a:cs typeface="Gill Sans MT"/>
              </a:rPr>
              <a:t> </a:t>
            </a:r>
            <a:r>
              <a:rPr sz="2600" dirty="0">
                <a:cs typeface="Gill Sans MT"/>
              </a:rPr>
              <a:t>de</a:t>
            </a:r>
            <a:r>
              <a:rPr sz="2600" spc="5" dirty="0">
                <a:cs typeface="Gill Sans MT"/>
              </a:rPr>
              <a:t>l</a:t>
            </a:r>
            <a:r>
              <a:rPr sz="2600" spc="-5" dirty="0">
                <a:cs typeface="Gill Sans MT"/>
              </a:rPr>
              <a:t>l</a:t>
            </a:r>
            <a:r>
              <a:rPr sz="2600" dirty="0">
                <a:cs typeface="Gill Sans MT"/>
              </a:rPr>
              <a:t>e </a:t>
            </a:r>
            <a:r>
              <a:rPr sz="2600" spc="5" dirty="0">
                <a:cs typeface="Gill Sans MT"/>
              </a:rPr>
              <a:t>p</a:t>
            </a:r>
            <a:r>
              <a:rPr sz="2600" spc="-60" dirty="0">
                <a:cs typeface="Gill Sans MT"/>
              </a:rPr>
              <a:t>r</a:t>
            </a:r>
            <a:r>
              <a:rPr sz="2600" dirty="0">
                <a:cs typeface="Gill Sans MT"/>
              </a:rPr>
              <a:t>o</a:t>
            </a:r>
            <a:r>
              <a:rPr sz="2600" spc="5" dirty="0">
                <a:cs typeface="Gill Sans MT"/>
              </a:rPr>
              <a:t>p</a:t>
            </a:r>
            <a:r>
              <a:rPr sz="2600" dirty="0">
                <a:cs typeface="Gill Sans MT"/>
              </a:rPr>
              <a:t>rie</a:t>
            </a:r>
            <a:r>
              <a:rPr sz="2600" spc="-35" dirty="0">
                <a:cs typeface="Gill Sans MT"/>
              </a:rPr>
              <a:t> </a:t>
            </a:r>
            <a:r>
              <a:rPr sz="2600" dirty="0">
                <a:cs typeface="Gill Sans MT"/>
              </a:rPr>
              <a:t>fina</a:t>
            </a:r>
            <a:r>
              <a:rPr sz="2600" spc="5" dirty="0">
                <a:cs typeface="Gill Sans MT"/>
              </a:rPr>
              <a:t>l</a:t>
            </a:r>
            <a:r>
              <a:rPr sz="2600" spc="-5" dirty="0">
                <a:cs typeface="Gill Sans MT"/>
              </a:rPr>
              <a:t>ità</a:t>
            </a:r>
            <a:endParaRPr sz="2600" dirty="0">
              <a:cs typeface="Gill Sans MT"/>
            </a:endParaRPr>
          </a:p>
          <a:p>
            <a:pPr marL="756285" marR="725805" lvl="1" indent="-286385">
              <a:lnSpc>
                <a:spcPts val="2500"/>
              </a:lnSpc>
              <a:spcBef>
                <a:spcPts val="620"/>
              </a:spcBef>
              <a:buClr>
                <a:srgbClr val="0F8AB4"/>
              </a:buClr>
              <a:buSzPct val="59615"/>
              <a:buFont typeface="Wingdings 2"/>
              <a:buChar char="□"/>
              <a:tabLst>
                <a:tab pos="756920" algn="l"/>
              </a:tabLst>
            </a:pPr>
            <a:r>
              <a:rPr sz="2600" spc="-5" dirty="0">
                <a:cs typeface="Gill Sans MT"/>
              </a:rPr>
              <a:t>G</a:t>
            </a:r>
            <a:r>
              <a:rPr sz="2600" spc="5" dirty="0">
                <a:cs typeface="Gill Sans MT"/>
              </a:rPr>
              <a:t>l</a:t>
            </a:r>
            <a:r>
              <a:rPr sz="2600" dirty="0">
                <a:cs typeface="Gill Sans MT"/>
              </a:rPr>
              <a:t>i</a:t>
            </a:r>
            <a:r>
              <a:rPr sz="2600" spc="-10" dirty="0">
                <a:cs typeface="Gill Sans MT"/>
              </a:rPr>
              <a:t> </a:t>
            </a:r>
            <a:r>
              <a:rPr sz="2600" spc="-5" dirty="0">
                <a:cs typeface="Gill Sans MT"/>
              </a:rPr>
              <a:t>i</a:t>
            </a:r>
            <a:r>
              <a:rPr sz="2600" spc="10" dirty="0">
                <a:cs typeface="Gill Sans MT"/>
              </a:rPr>
              <a:t>n</a:t>
            </a:r>
            <a:r>
              <a:rPr sz="2600" dirty="0">
                <a:cs typeface="Gill Sans MT"/>
              </a:rPr>
              <a:t>d</a:t>
            </a:r>
            <a:r>
              <a:rPr sz="2600" spc="5" dirty="0">
                <a:cs typeface="Gill Sans MT"/>
              </a:rPr>
              <a:t>i</a:t>
            </a:r>
            <a:r>
              <a:rPr sz="2600" dirty="0">
                <a:cs typeface="Gill Sans MT"/>
              </a:rPr>
              <a:t>rizzi</a:t>
            </a:r>
            <a:r>
              <a:rPr sz="2600" spc="-20" dirty="0">
                <a:cs typeface="Gill Sans MT"/>
              </a:rPr>
              <a:t> </a:t>
            </a:r>
            <a:r>
              <a:rPr sz="2600" dirty="0">
                <a:cs typeface="Gill Sans MT"/>
              </a:rPr>
              <a:t>ge</a:t>
            </a:r>
            <a:r>
              <a:rPr sz="2600" spc="5" dirty="0">
                <a:cs typeface="Gill Sans MT"/>
              </a:rPr>
              <a:t>n</a:t>
            </a:r>
            <a:r>
              <a:rPr sz="2600" dirty="0">
                <a:cs typeface="Gill Sans MT"/>
              </a:rPr>
              <a:t>era</a:t>
            </a:r>
            <a:r>
              <a:rPr sz="2600" spc="5" dirty="0">
                <a:cs typeface="Gill Sans MT"/>
              </a:rPr>
              <a:t>l</a:t>
            </a:r>
            <a:r>
              <a:rPr sz="2600" dirty="0">
                <a:cs typeface="Gill Sans MT"/>
              </a:rPr>
              <a:t>i</a:t>
            </a:r>
            <a:r>
              <a:rPr sz="2600" spc="-10" dirty="0">
                <a:cs typeface="Gill Sans MT"/>
              </a:rPr>
              <a:t> </a:t>
            </a:r>
            <a:r>
              <a:rPr sz="2600" dirty="0">
                <a:cs typeface="Gill Sans MT"/>
              </a:rPr>
              <a:t>di</a:t>
            </a:r>
            <a:r>
              <a:rPr sz="2600" spc="5" dirty="0">
                <a:cs typeface="Gill Sans MT"/>
              </a:rPr>
              <a:t> </a:t>
            </a:r>
            <a:r>
              <a:rPr sz="2600" dirty="0">
                <a:cs typeface="Gill Sans MT"/>
              </a:rPr>
              <a:t>p</a:t>
            </a:r>
            <a:r>
              <a:rPr sz="2600" spc="-60" dirty="0">
                <a:cs typeface="Gill Sans MT"/>
              </a:rPr>
              <a:t>r</a:t>
            </a:r>
            <a:r>
              <a:rPr sz="2600" dirty="0">
                <a:cs typeface="Gill Sans MT"/>
              </a:rPr>
              <a:t>ogr</a:t>
            </a:r>
            <a:r>
              <a:rPr sz="2600" spc="5" dirty="0">
                <a:cs typeface="Gill Sans MT"/>
              </a:rPr>
              <a:t>a</a:t>
            </a:r>
            <a:r>
              <a:rPr sz="2600" dirty="0">
                <a:cs typeface="Gill Sans MT"/>
              </a:rPr>
              <a:t>mma</a:t>
            </a:r>
            <a:r>
              <a:rPr sz="2600" spc="-10" dirty="0">
                <a:cs typeface="Gill Sans MT"/>
              </a:rPr>
              <a:t>z</a:t>
            </a:r>
            <a:r>
              <a:rPr sz="2600" spc="-5" dirty="0">
                <a:cs typeface="Gill Sans MT"/>
              </a:rPr>
              <a:t>i</a:t>
            </a:r>
            <a:r>
              <a:rPr sz="2600" spc="5" dirty="0">
                <a:cs typeface="Gill Sans MT"/>
              </a:rPr>
              <a:t>o</a:t>
            </a:r>
            <a:r>
              <a:rPr sz="2600" dirty="0">
                <a:cs typeface="Gill Sans MT"/>
              </a:rPr>
              <a:t>ne</a:t>
            </a:r>
            <a:r>
              <a:rPr sz="2600" spc="-45" dirty="0">
                <a:cs typeface="Gill Sans MT"/>
              </a:rPr>
              <a:t> </a:t>
            </a:r>
            <a:r>
              <a:rPr sz="2600" dirty="0">
                <a:cs typeface="Gill Sans MT"/>
              </a:rPr>
              <a:t>ri</a:t>
            </a:r>
            <a:r>
              <a:rPr sz="2600" spc="-25" dirty="0">
                <a:cs typeface="Gill Sans MT"/>
              </a:rPr>
              <a:t>f</a:t>
            </a:r>
            <a:r>
              <a:rPr sz="2600" dirty="0">
                <a:cs typeface="Gill Sans MT"/>
              </a:rPr>
              <a:t>eriti</a:t>
            </a:r>
            <a:r>
              <a:rPr sz="2600" spc="-10" dirty="0">
                <a:cs typeface="Gill Sans MT"/>
              </a:rPr>
              <a:t> </a:t>
            </a:r>
            <a:r>
              <a:rPr sz="2600" dirty="0">
                <a:cs typeface="Gill Sans MT"/>
              </a:rPr>
              <a:t>al per</a:t>
            </a:r>
            <a:r>
              <a:rPr sz="2600" spc="5" dirty="0">
                <a:cs typeface="Gill Sans MT"/>
              </a:rPr>
              <a:t>i</a:t>
            </a:r>
            <a:r>
              <a:rPr sz="2600" dirty="0">
                <a:cs typeface="Gill Sans MT"/>
              </a:rPr>
              <a:t>odo</a:t>
            </a:r>
            <a:r>
              <a:rPr sz="2600" spc="-30" dirty="0">
                <a:cs typeface="Gill Sans MT"/>
              </a:rPr>
              <a:t> </a:t>
            </a:r>
            <a:r>
              <a:rPr sz="2600" dirty="0">
                <a:cs typeface="Gill Sans MT"/>
              </a:rPr>
              <a:t>di</a:t>
            </a:r>
            <a:r>
              <a:rPr sz="2600" spc="5" dirty="0">
                <a:cs typeface="Gill Sans MT"/>
              </a:rPr>
              <a:t> </a:t>
            </a:r>
            <a:r>
              <a:rPr sz="2600" dirty="0">
                <a:cs typeface="Gill Sans MT"/>
              </a:rPr>
              <a:t>mand</a:t>
            </a:r>
            <a:r>
              <a:rPr sz="2600" spc="5" dirty="0">
                <a:cs typeface="Gill Sans MT"/>
              </a:rPr>
              <a:t>a</a:t>
            </a:r>
            <a:r>
              <a:rPr sz="2600" dirty="0">
                <a:cs typeface="Gill Sans MT"/>
              </a:rPr>
              <a:t>to</a:t>
            </a:r>
          </a:p>
          <a:p>
            <a:pPr marL="756285" marR="114935" lvl="1" indent="-286385" algn="just">
              <a:lnSpc>
                <a:spcPct val="80000"/>
              </a:lnSpc>
              <a:spcBef>
                <a:spcPts val="640"/>
              </a:spcBef>
              <a:buClr>
                <a:srgbClr val="0F8AB4"/>
              </a:buClr>
              <a:buSzPct val="59615"/>
              <a:buFont typeface="Wingdings 2"/>
              <a:buChar char="□"/>
              <a:tabLst>
                <a:tab pos="756920" algn="l"/>
              </a:tabLst>
            </a:pPr>
            <a:r>
              <a:rPr sz="2600" spc="-5" dirty="0">
                <a:cs typeface="Gill Sans MT"/>
              </a:rPr>
              <a:t>G</a:t>
            </a:r>
            <a:r>
              <a:rPr lang="it-IT" sz="2600" spc="-5" dirty="0">
                <a:cs typeface="Gill Sans MT"/>
              </a:rPr>
              <a:t>l</a:t>
            </a:r>
            <a:r>
              <a:rPr sz="2600" dirty="0">
                <a:cs typeface="Gill Sans MT"/>
              </a:rPr>
              <a:t>i</a:t>
            </a:r>
            <a:r>
              <a:rPr sz="2600" spc="-10" dirty="0">
                <a:cs typeface="Gill Sans MT"/>
              </a:rPr>
              <a:t> </a:t>
            </a:r>
            <a:r>
              <a:rPr sz="2600" dirty="0">
                <a:cs typeface="Gill Sans MT"/>
              </a:rPr>
              <a:t>s</a:t>
            </a:r>
            <a:r>
              <a:rPr sz="2600" spc="-15" dirty="0">
                <a:cs typeface="Gill Sans MT"/>
              </a:rPr>
              <a:t>t</a:t>
            </a:r>
            <a:r>
              <a:rPr sz="2600" dirty="0">
                <a:cs typeface="Gill Sans MT"/>
              </a:rPr>
              <a:t>rume</a:t>
            </a:r>
            <a:r>
              <a:rPr sz="2600" spc="5" dirty="0">
                <a:cs typeface="Gill Sans MT"/>
              </a:rPr>
              <a:t>n</a:t>
            </a:r>
            <a:r>
              <a:rPr sz="2600" dirty="0">
                <a:cs typeface="Gill Sans MT"/>
              </a:rPr>
              <a:t>ti</a:t>
            </a:r>
            <a:r>
              <a:rPr sz="2600" spc="-30" dirty="0">
                <a:cs typeface="Gill Sans MT"/>
              </a:rPr>
              <a:t> </a:t>
            </a:r>
            <a:r>
              <a:rPr sz="2600" dirty="0">
                <a:cs typeface="Gill Sans MT"/>
              </a:rPr>
              <a:t>attr</a:t>
            </a:r>
            <a:r>
              <a:rPr sz="2600" spc="-95" dirty="0">
                <a:cs typeface="Gill Sans MT"/>
              </a:rPr>
              <a:t>a</a:t>
            </a:r>
            <a:r>
              <a:rPr sz="2600" spc="-50" dirty="0">
                <a:cs typeface="Gill Sans MT"/>
              </a:rPr>
              <a:t>v</a:t>
            </a:r>
            <a:r>
              <a:rPr sz="2600" dirty="0">
                <a:cs typeface="Gill Sans MT"/>
              </a:rPr>
              <a:t>erso</a:t>
            </a:r>
            <a:r>
              <a:rPr sz="2600" spc="-20" dirty="0">
                <a:cs typeface="Gill Sans MT"/>
              </a:rPr>
              <a:t> </a:t>
            </a:r>
            <a:r>
              <a:rPr sz="2600" dirty="0">
                <a:cs typeface="Gill Sans MT"/>
              </a:rPr>
              <a:t>i q</a:t>
            </a:r>
            <a:r>
              <a:rPr sz="2600" spc="10" dirty="0">
                <a:cs typeface="Gill Sans MT"/>
              </a:rPr>
              <a:t>u</a:t>
            </a:r>
            <a:r>
              <a:rPr sz="2600" dirty="0">
                <a:cs typeface="Gill Sans MT"/>
              </a:rPr>
              <a:t>a</a:t>
            </a:r>
            <a:r>
              <a:rPr sz="2600" spc="5" dirty="0">
                <a:cs typeface="Gill Sans MT"/>
              </a:rPr>
              <a:t>l</a:t>
            </a:r>
            <a:r>
              <a:rPr sz="2600" dirty="0">
                <a:cs typeface="Gill Sans MT"/>
              </a:rPr>
              <a:t>i</a:t>
            </a:r>
            <a:r>
              <a:rPr sz="2600" spc="-10" dirty="0">
                <a:cs typeface="Gill Sans MT"/>
              </a:rPr>
              <a:t> </a:t>
            </a:r>
            <a:r>
              <a:rPr sz="2600" spc="-5" dirty="0">
                <a:cs typeface="Gill Sans MT"/>
              </a:rPr>
              <a:t>i</a:t>
            </a:r>
            <a:r>
              <a:rPr sz="2600" spc="10" dirty="0">
                <a:cs typeface="Gill Sans MT"/>
              </a:rPr>
              <a:t>n</a:t>
            </a:r>
            <a:r>
              <a:rPr sz="2600" dirty="0">
                <a:cs typeface="Gill Sans MT"/>
              </a:rPr>
              <a:t>tende</a:t>
            </a:r>
            <a:r>
              <a:rPr sz="2600" spc="-25" dirty="0">
                <a:cs typeface="Gill Sans MT"/>
              </a:rPr>
              <a:t> </a:t>
            </a:r>
            <a:r>
              <a:rPr sz="2600" spc="-50" dirty="0">
                <a:cs typeface="Gill Sans MT"/>
              </a:rPr>
              <a:t>r</a:t>
            </a:r>
            <a:r>
              <a:rPr sz="2600" dirty="0">
                <a:cs typeface="Gill Sans MT"/>
              </a:rPr>
              <a:t>en</a:t>
            </a:r>
            <a:r>
              <a:rPr sz="2600" spc="5" dirty="0">
                <a:cs typeface="Gill Sans MT"/>
              </a:rPr>
              <a:t>d</a:t>
            </a:r>
            <a:r>
              <a:rPr sz="2600" spc="-5" dirty="0">
                <a:cs typeface="Gill Sans MT"/>
              </a:rPr>
              <a:t>ico</a:t>
            </a:r>
            <a:r>
              <a:rPr sz="2600" spc="10" dirty="0">
                <a:cs typeface="Gill Sans MT"/>
              </a:rPr>
              <a:t>n</a:t>
            </a:r>
            <a:r>
              <a:rPr sz="2600" dirty="0">
                <a:cs typeface="Gill Sans MT"/>
              </a:rPr>
              <a:t>ta</a:t>
            </a:r>
            <a:r>
              <a:rPr sz="2600" spc="-50" dirty="0">
                <a:cs typeface="Gill Sans MT"/>
              </a:rPr>
              <a:t>r</a:t>
            </a:r>
            <a:r>
              <a:rPr sz="2600" dirty="0">
                <a:cs typeface="Gill Sans MT"/>
              </a:rPr>
              <a:t>e</a:t>
            </a:r>
            <a:r>
              <a:rPr sz="2600" spc="-55" dirty="0">
                <a:cs typeface="Gill Sans MT"/>
              </a:rPr>
              <a:t> </a:t>
            </a:r>
            <a:r>
              <a:rPr sz="2600" spc="-5" dirty="0">
                <a:cs typeface="Gill Sans MT"/>
              </a:rPr>
              <a:t>il </a:t>
            </a:r>
            <a:r>
              <a:rPr sz="2600" dirty="0">
                <a:cs typeface="Gill Sans MT"/>
              </a:rPr>
              <a:t>p</a:t>
            </a:r>
            <a:r>
              <a:rPr sz="2600" spc="-55" dirty="0">
                <a:cs typeface="Gill Sans MT"/>
              </a:rPr>
              <a:t>r</a:t>
            </a:r>
            <a:r>
              <a:rPr sz="2600" dirty="0">
                <a:cs typeface="Gill Sans MT"/>
              </a:rPr>
              <a:t>o</a:t>
            </a:r>
            <a:r>
              <a:rPr sz="2600" spc="5" dirty="0">
                <a:cs typeface="Gill Sans MT"/>
              </a:rPr>
              <a:t>p</a:t>
            </a:r>
            <a:r>
              <a:rPr sz="2600" dirty="0">
                <a:cs typeface="Gill Sans MT"/>
              </a:rPr>
              <a:t>rio</a:t>
            </a:r>
            <a:r>
              <a:rPr sz="2600" spc="-45" dirty="0">
                <a:cs typeface="Gill Sans MT"/>
              </a:rPr>
              <a:t> </a:t>
            </a:r>
            <a:r>
              <a:rPr sz="2600" dirty="0">
                <a:cs typeface="Gill Sans MT"/>
              </a:rPr>
              <a:t>o</a:t>
            </a:r>
            <a:r>
              <a:rPr sz="2600" spc="5" dirty="0">
                <a:cs typeface="Gill Sans MT"/>
              </a:rPr>
              <a:t>p</a:t>
            </a:r>
            <a:r>
              <a:rPr sz="2600" dirty="0">
                <a:cs typeface="Gill Sans MT"/>
              </a:rPr>
              <a:t>erato</a:t>
            </a:r>
            <a:r>
              <a:rPr sz="2600" spc="-10" dirty="0">
                <a:cs typeface="Gill Sans MT"/>
              </a:rPr>
              <a:t> </a:t>
            </a:r>
            <a:r>
              <a:rPr sz="2600" dirty="0">
                <a:cs typeface="Gill Sans MT"/>
              </a:rPr>
              <a:t>per</a:t>
            </a:r>
            <a:r>
              <a:rPr sz="2600" spc="-10" dirty="0">
                <a:cs typeface="Gill Sans MT"/>
              </a:rPr>
              <a:t> </a:t>
            </a:r>
            <a:r>
              <a:rPr sz="2600" spc="-5" dirty="0">
                <a:cs typeface="Gill Sans MT"/>
              </a:rPr>
              <a:t>i</a:t>
            </a:r>
            <a:r>
              <a:rPr sz="2600" spc="10" dirty="0">
                <a:cs typeface="Gill Sans MT"/>
              </a:rPr>
              <a:t>n</a:t>
            </a:r>
            <a:r>
              <a:rPr sz="2600" spc="-30" dirty="0">
                <a:cs typeface="Gill Sans MT"/>
              </a:rPr>
              <a:t>f</a:t>
            </a:r>
            <a:r>
              <a:rPr sz="2600" dirty="0">
                <a:cs typeface="Gill Sans MT"/>
              </a:rPr>
              <a:t>orma</a:t>
            </a:r>
            <a:r>
              <a:rPr sz="2600" spc="-50" dirty="0">
                <a:cs typeface="Gill Sans MT"/>
              </a:rPr>
              <a:t>r</a:t>
            </a:r>
            <a:r>
              <a:rPr sz="2600" dirty="0">
                <a:cs typeface="Gill Sans MT"/>
              </a:rPr>
              <a:t>e</a:t>
            </a:r>
            <a:r>
              <a:rPr sz="2600" spc="-40" dirty="0">
                <a:cs typeface="Gill Sans MT"/>
              </a:rPr>
              <a:t> </a:t>
            </a:r>
            <a:r>
              <a:rPr sz="2600" dirty="0">
                <a:cs typeface="Gill Sans MT"/>
              </a:rPr>
              <a:t>i</a:t>
            </a:r>
            <a:r>
              <a:rPr sz="2600" spc="10" dirty="0">
                <a:cs typeface="Gill Sans MT"/>
              </a:rPr>
              <a:t> </a:t>
            </a:r>
            <a:r>
              <a:rPr sz="2600" dirty="0">
                <a:cs typeface="Gill Sans MT"/>
              </a:rPr>
              <a:t>cittad</a:t>
            </a:r>
            <a:r>
              <a:rPr sz="2600" spc="10" dirty="0">
                <a:cs typeface="Gill Sans MT"/>
              </a:rPr>
              <a:t>i</a:t>
            </a:r>
            <a:r>
              <a:rPr sz="2600" dirty="0">
                <a:cs typeface="Gill Sans MT"/>
              </a:rPr>
              <a:t>ni</a:t>
            </a:r>
            <a:r>
              <a:rPr sz="2600" spc="-20" dirty="0">
                <a:cs typeface="Gill Sans MT"/>
              </a:rPr>
              <a:t> </a:t>
            </a:r>
            <a:r>
              <a:rPr sz="2600" dirty="0">
                <a:cs typeface="Gill Sans MT"/>
              </a:rPr>
              <a:t>sul</a:t>
            </a:r>
            <a:r>
              <a:rPr sz="2600" spc="-5" dirty="0">
                <a:cs typeface="Gill Sans MT"/>
              </a:rPr>
              <a:t> l</a:t>
            </a:r>
            <a:r>
              <a:rPr sz="2600" spc="5" dirty="0">
                <a:cs typeface="Gill Sans MT"/>
              </a:rPr>
              <a:t>i</a:t>
            </a:r>
            <a:r>
              <a:rPr sz="2600" spc="-50" dirty="0">
                <a:cs typeface="Gill Sans MT"/>
              </a:rPr>
              <a:t>v</a:t>
            </a:r>
            <a:r>
              <a:rPr sz="2600" dirty="0">
                <a:cs typeface="Gill Sans MT"/>
              </a:rPr>
              <a:t>el</a:t>
            </a:r>
            <a:r>
              <a:rPr sz="2600" spc="5" dirty="0">
                <a:cs typeface="Gill Sans MT"/>
              </a:rPr>
              <a:t>l</a:t>
            </a:r>
            <a:r>
              <a:rPr sz="2600" dirty="0">
                <a:cs typeface="Gill Sans MT"/>
              </a:rPr>
              <a:t>o</a:t>
            </a:r>
            <a:r>
              <a:rPr sz="2600" spc="-15" dirty="0">
                <a:cs typeface="Gill Sans MT"/>
              </a:rPr>
              <a:t> </a:t>
            </a:r>
            <a:r>
              <a:rPr sz="2600" dirty="0">
                <a:cs typeface="Gill Sans MT"/>
              </a:rPr>
              <a:t>di </a:t>
            </a:r>
            <a:r>
              <a:rPr sz="2600" spc="-50" dirty="0">
                <a:cs typeface="Gill Sans MT"/>
              </a:rPr>
              <a:t>r</a:t>
            </a:r>
            <a:r>
              <a:rPr sz="2600" dirty="0">
                <a:cs typeface="Gill Sans MT"/>
              </a:rPr>
              <a:t>ea</a:t>
            </a:r>
            <a:r>
              <a:rPr sz="2600" spc="5" dirty="0">
                <a:cs typeface="Gill Sans MT"/>
              </a:rPr>
              <a:t>l</a:t>
            </a:r>
            <a:r>
              <a:rPr sz="2600" spc="-5" dirty="0">
                <a:cs typeface="Gill Sans MT"/>
              </a:rPr>
              <a:t>izzazion</a:t>
            </a:r>
            <a:r>
              <a:rPr sz="2600" dirty="0">
                <a:cs typeface="Gill Sans MT"/>
              </a:rPr>
              <a:t>e di</a:t>
            </a:r>
            <a:r>
              <a:rPr sz="2600" spc="5" dirty="0">
                <a:cs typeface="Gill Sans MT"/>
              </a:rPr>
              <a:t> </a:t>
            </a:r>
            <a:r>
              <a:rPr sz="2600" dirty="0">
                <a:cs typeface="Gill Sans MT"/>
              </a:rPr>
              <a:t>p</a:t>
            </a:r>
            <a:r>
              <a:rPr sz="2600" spc="-60" dirty="0">
                <a:cs typeface="Gill Sans MT"/>
              </a:rPr>
              <a:t>r</a:t>
            </a:r>
            <a:r>
              <a:rPr sz="2600" dirty="0">
                <a:cs typeface="Gill Sans MT"/>
              </a:rPr>
              <a:t>ogr</a:t>
            </a:r>
            <a:r>
              <a:rPr sz="2600" spc="5" dirty="0">
                <a:cs typeface="Gill Sans MT"/>
              </a:rPr>
              <a:t>a</a:t>
            </a:r>
            <a:r>
              <a:rPr sz="2600" dirty="0">
                <a:cs typeface="Gill Sans MT"/>
              </a:rPr>
              <a:t>mmi</a:t>
            </a:r>
            <a:r>
              <a:rPr sz="2600" spc="-55" dirty="0">
                <a:cs typeface="Gill Sans MT"/>
              </a:rPr>
              <a:t> </a:t>
            </a:r>
            <a:r>
              <a:rPr sz="2600" dirty="0">
                <a:cs typeface="Gill Sans MT"/>
              </a:rPr>
              <a:t>e</a:t>
            </a:r>
            <a:r>
              <a:rPr sz="2600" spc="5" dirty="0">
                <a:cs typeface="Gill Sans MT"/>
              </a:rPr>
              <a:t> </a:t>
            </a:r>
            <a:r>
              <a:rPr sz="2600" dirty="0">
                <a:cs typeface="Gill Sans MT"/>
              </a:rPr>
              <a:t>o</a:t>
            </a:r>
            <a:r>
              <a:rPr sz="2600" spc="5" dirty="0">
                <a:cs typeface="Gill Sans MT"/>
              </a:rPr>
              <a:t>b</a:t>
            </a:r>
            <a:r>
              <a:rPr sz="2600" spc="-5" dirty="0">
                <a:cs typeface="Gill Sans MT"/>
              </a:rPr>
              <a:t>iettivi</a:t>
            </a:r>
            <a:endParaRPr sz="2600" dirty="0">
              <a:cs typeface="Gill Sans MT"/>
            </a:endParaRPr>
          </a:p>
        </p:txBody>
      </p:sp>
      <p:sp>
        <p:nvSpPr>
          <p:cNvPr id="10" name="Segnaposto piè di pagina 3"/>
          <p:cNvSpPr>
            <a:spLocks noGrp="1"/>
          </p:cNvSpPr>
          <p:nvPr>
            <p:ph type="ftr" sz="quarter" idx="11"/>
          </p:nvPr>
        </p:nvSpPr>
        <p:spPr>
          <a:xfrm rot="16200000">
            <a:off x="7586910" y="4048760"/>
            <a:ext cx="2367281" cy="365760"/>
          </a:xfrm>
        </p:spPr>
        <p:txBody>
          <a:bodyPr/>
          <a:lstStyle/>
          <a:p>
            <a:r>
              <a:rPr lang="it-IT" dirty="0"/>
              <a:t>Elena Gori</a:t>
            </a:r>
          </a:p>
        </p:txBody>
      </p:sp>
      <p:sp>
        <p:nvSpPr>
          <p:cNvPr id="11" name="Segnaposto numero diapositiva 4"/>
          <p:cNvSpPr>
            <a:spLocks noGrp="1"/>
          </p:cNvSpPr>
          <p:nvPr>
            <p:ph type="sldNum" sz="quarter" idx="12"/>
          </p:nvPr>
        </p:nvSpPr>
        <p:spPr>
          <a:xfrm>
            <a:off x="8531788" y="5648960"/>
            <a:ext cx="548640" cy="396240"/>
          </a:xfrm>
        </p:spPr>
        <p:txBody>
          <a:bodyPr/>
          <a:lstStyle/>
          <a:p>
            <a:fld id="{6F7AA945-76CB-D84C-9264-6FE1FA9D39BC}" type="slidenum">
              <a:rPr lang="it-IT" smtClean="0"/>
              <a:t>29</a:t>
            </a:fld>
            <a:endParaRPr lang="it-IT"/>
          </a:p>
        </p:txBody>
      </p:sp>
    </p:spTree>
    <p:extLst>
      <p:ext uri="{BB962C8B-B14F-4D97-AF65-F5344CB8AC3E}">
        <p14:creationId xmlns:p14="http://schemas.microsoft.com/office/powerpoint/2010/main" val="275046650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a:t>Il sistema perequativo: una definizione</a:t>
            </a:r>
          </a:p>
        </p:txBody>
      </p:sp>
      <p:sp>
        <p:nvSpPr>
          <p:cNvPr id="3" name="Segnaposto contenuto 2"/>
          <p:cNvSpPr>
            <a:spLocks noGrp="1"/>
          </p:cNvSpPr>
          <p:nvPr>
            <p:ph idx="1"/>
          </p:nvPr>
        </p:nvSpPr>
        <p:spPr/>
        <p:txBody>
          <a:bodyPr>
            <a:normAutofit/>
          </a:bodyPr>
          <a:lstStyle/>
          <a:p>
            <a:r>
              <a:rPr lang="it-IT" dirty="0"/>
              <a:t>La perequazione fiscale è un trasferimento di risorse dal centro alla periferia, o tra giurisdizioni, previsto allo scopo di attenuare le differenze di capacità fiscale o di costi dei servizi pubblici, esistenti tra diverse aree territoriali.</a:t>
            </a:r>
          </a:p>
          <a:p>
            <a:r>
              <a:rPr lang="it-IT" dirty="0"/>
              <a:t>L’obiettivo generale della perequazione fiscale consiste nel garantire, a parità di sforzo fiscale (ed efficienza dei governi locali), la stessa fornitura potenziale (in termini di qualità/quantità) dei servizi pubblici di carattere regionale o locale.</a:t>
            </a:r>
          </a:p>
          <a:p>
            <a:r>
              <a:rPr lang="it-IT" dirty="0"/>
              <a:t>La progettazione di un buon sistema di perequazione costituisce un elemento critico </a:t>
            </a:r>
            <a:r>
              <a:rPr lang="is-IS" dirty="0"/>
              <a:t>….e criticato.....</a:t>
            </a:r>
            <a:endParaRPr lang="it-IT" dirty="0"/>
          </a:p>
        </p:txBody>
      </p:sp>
      <p:sp>
        <p:nvSpPr>
          <p:cNvPr id="4" name="Segnaposto piè di pagina 3"/>
          <p:cNvSpPr>
            <a:spLocks noGrp="1"/>
          </p:cNvSpPr>
          <p:nvPr>
            <p:ph type="ftr" sz="quarter" idx="11"/>
          </p:nvPr>
        </p:nvSpPr>
        <p:spPr/>
        <p:txBody>
          <a:bodyPr/>
          <a:lstStyle/>
          <a:p>
            <a:r>
              <a:rPr lang="it-IT"/>
              <a:t>Elena Gori</a:t>
            </a:r>
          </a:p>
        </p:txBody>
      </p:sp>
      <p:sp>
        <p:nvSpPr>
          <p:cNvPr id="5" name="Segnaposto numero diapositiva 4"/>
          <p:cNvSpPr>
            <a:spLocks noGrp="1"/>
          </p:cNvSpPr>
          <p:nvPr>
            <p:ph type="sldNum" sz="quarter" idx="12"/>
          </p:nvPr>
        </p:nvSpPr>
        <p:spPr/>
        <p:txBody>
          <a:bodyPr/>
          <a:lstStyle/>
          <a:p>
            <a:fld id="{6F7AA945-76CB-D84C-9264-6FE1FA9D39BC}" type="slidenum">
              <a:rPr lang="it-IT" smtClean="0"/>
              <a:t>3</a:t>
            </a:fld>
            <a:endParaRPr lang="it-IT" dirty="0"/>
          </a:p>
        </p:txBody>
      </p:sp>
    </p:spTree>
    <p:extLst>
      <p:ext uri="{BB962C8B-B14F-4D97-AF65-F5344CB8AC3E}">
        <p14:creationId xmlns:p14="http://schemas.microsoft.com/office/powerpoint/2010/main" val="35715345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bject 6"/>
          <p:cNvSpPr/>
          <p:nvPr/>
        </p:nvSpPr>
        <p:spPr>
          <a:xfrm>
            <a:off x="5823203" y="144779"/>
            <a:ext cx="981455" cy="992124"/>
          </a:xfrm>
          <a:prstGeom prst="rect">
            <a:avLst/>
          </a:prstGeom>
          <a:blipFill>
            <a:blip r:embed="rId3" cstate="print"/>
            <a:stretch>
              <a:fillRect/>
            </a:stretch>
          </a:blipFill>
        </p:spPr>
        <p:txBody>
          <a:bodyPr wrap="square" lIns="0" tIns="0" rIns="0" bIns="0" rtlCol="0"/>
          <a:lstStyle/>
          <a:p>
            <a:endParaRPr/>
          </a:p>
        </p:txBody>
      </p:sp>
      <p:sp>
        <p:nvSpPr>
          <p:cNvPr id="7" name="object 7"/>
          <p:cNvSpPr txBox="1">
            <a:spLocks noGrp="1"/>
          </p:cNvSpPr>
          <p:nvPr>
            <p:ph type="title"/>
          </p:nvPr>
        </p:nvSpPr>
        <p:spPr>
          <a:xfrm>
            <a:off x="457200" y="433386"/>
            <a:ext cx="7620000" cy="825503"/>
          </a:xfrm>
          <a:prstGeom prst="rect">
            <a:avLst/>
          </a:prstGeom>
        </p:spPr>
        <p:txBody>
          <a:bodyPr vert="horz" wrap="square" lIns="0" tIns="268879" rIns="0" bIns="0" rtlCol="0">
            <a:spAutoFit/>
          </a:bodyPr>
          <a:lstStyle/>
          <a:p>
            <a:pPr marL="12700">
              <a:lnSpc>
                <a:spcPct val="100000"/>
              </a:lnSpc>
            </a:pPr>
            <a:r>
              <a:rPr dirty="0">
                <a:latin typeface="Gill Sans MT"/>
                <a:cs typeface="Gill Sans MT"/>
              </a:rPr>
              <a:t>DUP</a:t>
            </a:r>
            <a:r>
              <a:rPr spc="-30" dirty="0">
                <a:latin typeface="Gill Sans MT"/>
                <a:cs typeface="Gill Sans MT"/>
              </a:rPr>
              <a:t> </a:t>
            </a:r>
            <a:r>
              <a:rPr dirty="0"/>
              <a:t>–</a:t>
            </a:r>
            <a:r>
              <a:rPr spc="-10" dirty="0"/>
              <a:t> </a:t>
            </a:r>
            <a:r>
              <a:rPr dirty="0">
                <a:latin typeface="Gill Sans MT"/>
                <a:cs typeface="Gill Sans MT"/>
              </a:rPr>
              <a:t>Sezi</a:t>
            </a:r>
            <a:r>
              <a:rPr spc="-20" dirty="0">
                <a:latin typeface="Gill Sans MT"/>
                <a:cs typeface="Gill Sans MT"/>
              </a:rPr>
              <a:t>o</a:t>
            </a:r>
            <a:r>
              <a:rPr dirty="0">
                <a:latin typeface="Gill Sans MT"/>
                <a:cs typeface="Gill Sans MT"/>
              </a:rPr>
              <a:t>ne operativa</a:t>
            </a:r>
            <a:r>
              <a:rPr lang="it-IT" dirty="0">
                <a:latin typeface="Gill Sans MT"/>
                <a:cs typeface="Gill Sans MT"/>
              </a:rPr>
              <a:t> (1/2)</a:t>
            </a:r>
            <a:endParaRPr dirty="0">
              <a:latin typeface="Gill Sans MT"/>
              <a:cs typeface="Gill Sans MT"/>
            </a:endParaRPr>
          </a:p>
        </p:txBody>
      </p:sp>
      <p:sp>
        <p:nvSpPr>
          <p:cNvPr id="8" name="object 8"/>
          <p:cNvSpPr txBox="1"/>
          <p:nvPr/>
        </p:nvSpPr>
        <p:spPr>
          <a:xfrm>
            <a:off x="535940" y="1697577"/>
            <a:ext cx="7873365" cy="5022528"/>
          </a:xfrm>
          <a:prstGeom prst="rect">
            <a:avLst/>
          </a:prstGeom>
        </p:spPr>
        <p:txBody>
          <a:bodyPr vert="horz" wrap="square" lIns="0" tIns="0" rIns="0" bIns="0" rtlCol="0">
            <a:spAutoFit/>
          </a:bodyPr>
          <a:lstStyle/>
          <a:p>
            <a:pPr marL="355600" marR="5080" indent="-342900">
              <a:lnSpc>
                <a:spcPct val="100000"/>
              </a:lnSpc>
              <a:buClr>
                <a:srgbClr val="0436B3"/>
              </a:buClr>
              <a:buSzPct val="70312"/>
              <a:buFont typeface="Wingdings 2"/>
              <a:buChar char="□"/>
              <a:tabLst>
                <a:tab pos="356235" algn="l"/>
              </a:tabLst>
            </a:pPr>
            <a:r>
              <a:rPr sz="3200" dirty="0">
                <a:cs typeface="Gill Sans MT"/>
              </a:rPr>
              <a:t>Ha</a:t>
            </a:r>
            <a:r>
              <a:rPr sz="3200" spc="-25" dirty="0">
                <a:cs typeface="Gill Sans MT"/>
              </a:rPr>
              <a:t> </a:t>
            </a:r>
            <a:r>
              <a:rPr sz="3200" dirty="0">
                <a:cs typeface="Gill Sans MT"/>
              </a:rPr>
              <a:t>caratte</a:t>
            </a:r>
            <a:r>
              <a:rPr sz="3200" spc="-50" dirty="0">
                <a:cs typeface="Gill Sans MT"/>
              </a:rPr>
              <a:t>r</a:t>
            </a:r>
            <a:r>
              <a:rPr sz="3200" dirty="0">
                <a:cs typeface="Gill Sans MT"/>
              </a:rPr>
              <a:t>e</a:t>
            </a:r>
            <a:r>
              <a:rPr sz="3200" spc="-50" dirty="0">
                <a:cs typeface="Gill Sans MT"/>
              </a:rPr>
              <a:t> </a:t>
            </a:r>
            <a:r>
              <a:rPr sz="3200" dirty="0">
                <a:cs typeface="Gill Sans MT"/>
              </a:rPr>
              <a:t>gene</a:t>
            </a:r>
            <a:r>
              <a:rPr sz="3200" spc="5" dirty="0">
                <a:cs typeface="Gill Sans MT"/>
              </a:rPr>
              <a:t>r</a:t>
            </a:r>
            <a:r>
              <a:rPr sz="3200" dirty="0">
                <a:cs typeface="Gill Sans MT"/>
              </a:rPr>
              <a:t>al</a:t>
            </a:r>
            <a:r>
              <a:rPr sz="3200" spc="60" dirty="0">
                <a:cs typeface="Gill Sans MT"/>
              </a:rPr>
              <a:t>e</a:t>
            </a:r>
            <a:r>
              <a:rPr sz="3200" dirty="0">
                <a:cs typeface="Gill Sans MT"/>
              </a:rPr>
              <a:t>,</a:t>
            </a:r>
            <a:r>
              <a:rPr sz="3200" spc="-345" dirty="0">
                <a:cs typeface="Gill Sans MT"/>
              </a:rPr>
              <a:t> </a:t>
            </a:r>
            <a:r>
              <a:rPr sz="3200" dirty="0">
                <a:cs typeface="Gill Sans MT"/>
              </a:rPr>
              <a:t>conte</a:t>
            </a:r>
            <a:r>
              <a:rPr sz="3200" spc="-25" dirty="0">
                <a:cs typeface="Gill Sans MT"/>
              </a:rPr>
              <a:t>n</a:t>
            </a:r>
            <a:r>
              <a:rPr sz="3200" dirty="0">
                <a:cs typeface="Gill Sans MT"/>
              </a:rPr>
              <a:t>uto</a:t>
            </a:r>
            <a:r>
              <a:rPr sz="3200" spc="-35" dirty="0">
                <a:cs typeface="Gill Sans MT"/>
              </a:rPr>
              <a:t> </a:t>
            </a:r>
            <a:r>
              <a:rPr sz="3200" dirty="0">
                <a:cs typeface="Gill Sans MT"/>
              </a:rPr>
              <a:t>p</a:t>
            </a:r>
            <a:r>
              <a:rPr sz="3200" spc="-75" dirty="0">
                <a:cs typeface="Gill Sans MT"/>
              </a:rPr>
              <a:t>r</a:t>
            </a:r>
            <a:r>
              <a:rPr sz="3200" dirty="0">
                <a:cs typeface="Gill Sans MT"/>
              </a:rPr>
              <a:t>ogram</a:t>
            </a:r>
            <a:r>
              <a:rPr sz="3200" spc="-15" dirty="0">
                <a:cs typeface="Gill Sans MT"/>
              </a:rPr>
              <a:t>m</a:t>
            </a:r>
            <a:r>
              <a:rPr sz="3200" dirty="0">
                <a:cs typeface="Gill Sans MT"/>
              </a:rPr>
              <a:t>o ed è</a:t>
            </a:r>
            <a:r>
              <a:rPr sz="3200" spc="-10" dirty="0">
                <a:cs typeface="Gill Sans MT"/>
              </a:rPr>
              <a:t> </a:t>
            </a:r>
            <a:r>
              <a:rPr sz="3200" spc="-5" dirty="0">
                <a:cs typeface="Gill Sans MT"/>
              </a:rPr>
              <a:t>l</a:t>
            </a:r>
            <a:r>
              <a:rPr sz="3200" dirty="0">
                <a:cs typeface="Gill Sans MT"/>
              </a:rPr>
              <a:t>o</a:t>
            </a:r>
            <a:r>
              <a:rPr sz="3200" spc="-15" dirty="0">
                <a:cs typeface="Gill Sans MT"/>
              </a:rPr>
              <a:t> </a:t>
            </a:r>
            <a:r>
              <a:rPr sz="3200" dirty="0">
                <a:cs typeface="Gill Sans MT"/>
              </a:rPr>
              <a:t>strume</a:t>
            </a:r>
            <a:r>
              <a:rPr sz="3200" spc="5" dirty="0">
                <a:cs typeface="Gill Sans MT"/>
              </a:rPr>
              <a:t>n</a:t>
            </a:r>
            <a:r>
              <a:rPr sz="3200" dirty="0">
                <a:cs typeface="Gill Sans MT"/>
              </a:rPr>
              <a:t>to</a:t>
            </a:r>
            <a:r>
              <a:rPr sz="3200" spc="-60" dirty="0">
                <a:cs typeface="Gill Sans MT"/>
              </a:rPr>
              <a:t> </a:t>
            </a:r>
            <a:r>
              <a:rPr sz="3200" dirty="0">
                <a:cs typeface="Gill Sans MT"/>
              </a:rPr>
              <a:t>a sup</a:t>
            </a:r>
            <a:r>
              <a:rPr sz="3200" spc="5" dirty="0">
                <a:cs typeface="Gill Sans MT"/>
              </a:rPr>
              <a:t>p</a:t>
            </a:r>
            <a:r>
              <a:rPr sz="3200" dirty="0">
                <a:cs typeface="Gill Sans MT"/>
              </a:rPr>
              <a:t>o</a:t>
            </a:r>
            <a:r>
              <a:rPr sz="3200" spc="50" dirty="0">
                <a:cs typeface="Gill Sans MT"/>
              </a:rPr>
              <a:t>r</a:t>
            </a:r>
            <a:r>
              <a:rPr sz="3200" dirty="0">
                <a:cs typeface="Gill Sans MT"/>
              </a:rPr>
              <a:t>to</a:t>
            </a:r>
            <a:r>
              <a:rPr sz="3200" spc="-60" dirty="0">
                <a:cs typeface="Gill Sans MT"/>
              </a:rPr>
              <a:t> </a:t>
            </a:r>
            <a:r>
              <a:rPr sz="3200" dirty="0">
                <a:cs typeface="Gill Sans MT"/>
              </a:rPr>
              <a:t>del</a:t>
            </a:r>
            <a:r>
              <a:rPr sz="3200" spc="-5" dirty="0">
                <a:cs typeface="Gill Sans MT"/>
              </a:rPr>
              <a:t> </a:t>
            </a:r>
            <a:r>
              <a:rPr sz="3200" dirty="0">
                <a:cs typeface="Gill Sans MT"/>
              </a:rPr>
              <a:t>p</a:t>
            </a:r>
            <a:r>
              <a:rPr sz="3200" spc="-80" dirty="0">
                <a:cs typeface="Gill Sans MT"/>
              </a:rPr>
              <a:t>r</a:t>
            </a:r>
            <a:r>
              <a:rPr sz="3200" dirty="0">
                <a:cs typeface="Gill Sans MT"/>
              </a:rPr>
              <a:t>ocesso</a:t>
            </a:r>
            <a:r>
              <a:rPr sz="3200" spc="-30" dirty="0">
                <a:cs typeface="Gill Sans MT"/>
              </a:rPr>
              <a:t> </a:t>
            </a:r>
            <a:r>
              <a:rPr sz="3200" dirty="0">
                <a:cs typeface="Gill Sans MT"/>
              </a:rPr>
              <a:t>di p</a:t>
            </a:r>
            <a:r>
              <a:rPr sz="3200" spc="-55" dirty="0">
                <a:cs typeface="Gill Sans MT"/>
              </a:rPr>
              <a:t>r</a:t>
            </a:r>
            <a:r>
              <a:rPr sz="3200" spc="-50" dirty="0">
                <a:cs typeface="Gill Sans MT"/>
              </a:rPr>
              <a:t>e</a:t>
            </a:r>
            <a:r>
              <a:rPr sz="3200" dirty="0">
                <a:cs typeface="Gill Sans MT"/>
              </a:rPr>
              <a:t>vis</a:t>
            </a:r>
            <a:r>
              <a:rPr sz="3200" spc="10" dirty="0">
                <a:cs typeface="Gill Sans MT"/>
              </a:rPr>
              <a:t>i</a:t>
            </a:r>
            <a:r>
              <a:rPr sz="3200" dirty="0">
                <a:cs typeface="Gill Sans MT"/>
              </a:rPr>
              <a:t>o</a:t>
            </a:r>
            <a:r>
              <a:rPr sz="3200" spc="-10" dirty="0">
                <a:cs typeface="Gill Sans MT"/>
              </a:rPr>
              <a:t>n</a:t>
            </a:r>
            <a:r>
              <a:rPr sz="3200" dirty="0">
                <a:cs typeface="Gill Sans MT"/>
              </a:rPr>
              <a:t>e</a:t>
            </a:r>
            <a:r>
              <a:rPr sz="3200" spc="-50" dirty="0">
                <a:cs typeface="Gill Sans MT"/>
              </a:rPr>
              <a:t> </a:t>
            </a:r>
            <a:r>
              <a:rPr sz="3200" dirty="0">
                <a:cs typeface="Gill Sans MT"/>
              </a:rPr>
              <a:t>defi</a:t>
            </a:r>
            <a:r>
              <a:rPr sz="3200" spc="5" dirty="0">
                <a:cs typeface="Gill Sans MT"/>
              </a:rPr>
              <a:t>n</a:t>
            </a:r>
            <a:r>
              <a:rPr sz="3200" spc="-5" dirty="0">
                <a:cs typeface="Gill Sans MT"/>
              </a:rPr>
              <a:t>it</a:t>
            </a:r>
            <a:r>
              <a:rPr sz="3200" dirty="0">
                <a:cs typeface="Gill Sans MT"/>
              </a:rPr>
              <a:t>o</a:t>
            </a:r>
            <a:r>
              <a:rPr sz="3200" spc="-20" dirty="0">
                <a:cs typeface="Gill Sans MT"/>
              </a:rPr>
              <a:t> </a:t>
            </a:r>
            <a:r>
              <a:rPr sz="3200" dirty="0">
                <a:cs typeface="Gill Sans MT"/>
              </a:rPr>
              <a:t>su</a:t>
            </a:r>
            <a:r>
              <a:rPr sz="3200" spc="10" dirty="0">
                <a:cs typeface="Gill Sans MT"/>
              </a:rPr>
              <a:t>l</a:t>
            </a:r>
            <a:r>
              <a:rPr sz="3200" spc="-5" dirty="0">
                <a:cs typeface="Gill Sans MT"/>
              </a:rPr>
              <a:t>l</a:t>
            </a:r>
            <a:r>
              <a:rPr sz="3200" dirty="0">
                <a:cs typeface="Gill Sans MT"/>
              </a:rPr>
              <a:t>a</a:t>
            </a:r>
            <a:r>
              <a:rPr sz="3200" spc="-30" dirty="0">
                <a:cs typeface="Gill Sans MT"/>
              </a:rPr>
              <a:t> </a:t>
            </a:r>
            <a:r>
              <a:rPr sz="3200" dirty="0">
                <a:cs typeface="Gill Sans MT"/>
              </a:rPr>
              <a:t>base</a:t>
            </a:r>
            <a:r>
              <a:rPr sz="3200" spc="-10" dirty="0">
                <a:cs typeface="Gill Sans MT"/>
              </a:rPr>
              <a:t> </a:t>
            </a:r>
            <a:r>
              <a:rPr sz="3200" dirty="0">
                <a:cs typeface="Gill Sans MT"/>
              </a:rPr>
              <a:t>degli</a:t>
            </a:r>
            <a:r>
              <a:rPr sz="3200" spc="-10" dirty="0">
                <a:cs typeface="Gill Sans MT"/>
              </a:rPr>
              <a:t> </a:t>
            </a:r>
            <a:r>
              <a:rPr sz="3200" spc="-5" dirty="0">
                <a:cs typeface="Gill Sans MT"/>
              </a:rPr>
              <a:t>i</a:t>
            </a:r>
            <a:r>
              <a:rPr sz="3200" spc="5" dirty="0">
                <a:cs typeface="Gill Sans MT"/>
              </a:rPr>
              <a:t>n</a:t>
            </a:r>
            <a:r>
              <a:rPr sz="3200" dirty="0">
                <a:cs typeface="Gill Sans MT"/>
              </a:rPr>
              <a:t>dir</a:t>
            </a:r>
            <a:r>
              <a:rPr sz="3200" spc="5" dirty="0">
                <a:cs typeface="Gill Sans MT"/>
              </a:rPr>
              <a:t>i</a:t>
            </a:r>
            <a:r>
              <a:rPr sz="3200" dirty="0">
                <a:cs typeface="Gill Sans MT"/>
              </a:rPr>
              <a:t>zzi gene</a:t>
            </a:r>
            <a:r>
              <a:rPr sz="3200" spc="5" dirty="0">
                <a:cs typeface="Gill Sans MT"/>
              </a:rPr>
              <a:t>r</a:t>
            </a:r>
            <a:r>
              <a:rPr sz="3200" dirty="0">
                <a:cs typeface="Gill Sans MT"/>
              </a:rPr>
              <a:t>ali</a:t>
            </a:r>
            <a:r>
              <a:rPr sz="3200" spc="-60" dirty="0">
                <a:cs typeface="Gill Sans MT"/>
              </a:rPr>
              <a:t> </a:t>
            </a:r>
            <a:r>
              <a:rPr sz="3200" dirty="0">
                <a:cs typeface="Gill Sans MT"/>
              </a:rPr>
              <a:t>e</a:t>
            </a:r>
            <a:r>
              <a:rPr sz="3200" spc="5" dirty="0">
                <a:cs typeface="Gill Sans MT"/>
              </a:rPr>
              <a:t> </a:t>
            </a:r>
            <a:r>
              <a:rPr sz="3200" dirty="0">
                <a:cs typeface="Gill Sans MT"/>
              </a:rPr>
              <a:t>degli</a:t>
            </a:r>
            <a:r>
              <a:rPr sz="3200" spc="-20" dirty="0">
                <a:cs typeface="Gill Sans MT"/>
              </a:rPr>
              <a:t> </a:t>
            </a:r>
            <a:r>
              <a:rPr sz="3200" dirty="0">
                <a:cs typeface="Gill Sans MT"/>
              </a:rPr>
              <a:t>obiettivi</a:t>
            </a:r>
            <a:r>
              <a:rPr sz="3200" spc="-45" dirty="0">
                <a:cs typeface="Gill Sans MT"/>
              </a:rPr>
              <a:t> </a:t>
            </a:r>
            <a:r>
              <a:rPr sz="3200" dirty="0">
                <a:cs typeface="Gill Sans MT"/>
              </a:rPr>
              <a:t>strateg</a:t>
            </a:r>
            <a:r>
              <a:rPr sz="3200" spc="5" dirty="0">
                <a:cs typeface="Gill Sans MT"/>
              </a:rPr>
              <a:t>i</a:t>
            </a:r>
            <a:r>
              <a:rPr sz="3200" dirty="0">
                <a:cs typeface="Gill Sans MT"/>
              </a:rPr>
              <a:t>ci</a:t>
            </a:r>
            <a:r>
              <a:rPr sz="3200" spc="-45" dirty="0">
                <a:cs typeface="Gill Sans MT"/>
              </a:rPr>
              <a:t> </a:t>
            </a:r>
            <a:r>
              <a:rPr sz="3200" dirty="0">
                <a:cs typeface="Gill Sans MT"/>
              </a:rPr>
              <a:t>fi</a:t>
            </a:r>
            <a:r>
              <a:rPr sz="3200" spc="5" dirty="0">
                <a:cs typeface="Gill Sans MT"/>
              </a:rPr>
              <a:t>s</a:t>
            </a:r>
            <a:r>
              <a:rPr sz="3200" dirty="0">
                <a:cs typeface="Gill Sans MT"/>
              </a:rPr>
              <a:t>sati</a:t>
            </a:r>
            <a:r>
              <a:rPr sz="3200" spc="-20" dirty="0">
                <a:cs typeface="Gill Sans MT"/>
              </a:rPr>
              <a:t> </a:t>
            </a:r>
            <a:r>
              <a:rPr sz="3200" dirty="0">
                <a:cs typeface="Gill Sans MT"/>
              </a:rPr>
              <a:t>ne</a:t>
            </a:r>
            <a:r>
              <a:rPr sz="3200" spc="5" dirty="0">
                <a:cs typeface="Gill Sans MT"/>
              </a:rPr>
              <a:t>l</a:t>
            </a:r>
            <a:r>
              <a:rPr sz="3200" spc="-5" dirty="0">
                <a:cs typeface="Gill Sans MT"/>
              </a:rPr>
              <a:t>la </a:t>
            </a:r>
            <a:r>
              <a:rPr sz="3200" dirty="0">
                <a:cs typeface="Gill Sans MT"/>
              </a:rPr>
              <a:t>sezione</a:t>
            </a:r>
            <a:r>
              <a:rPr sz="3200" spc="-35" dirty="0">
                <a:cs typeface="Gill Sans MT"/>
              </a:rPr>
              <a:t> </a:t>
            </a:r>
            <a:r>
              <a:rPr sz="3200" dirty="0">
                <a:cs typeface="Gill Sans MT"/>
              </a:rPr>
              <a:t>strategica</a:t>
            </a:r>
            <a:r>
              <a:rPr sz="3200" spc="-55" dirty="0">
                <a:cs typeface="Gill Sans MT"/>
              </a:rPr>
              <a:t> </a:t>
            </a:r>
            <a:r>
              <a:rPr sz="3200" dirty="0">
                <a:cs typeface="Gill Sans MT"/>
              </a:rPr>
              <a:t>del</a:t>
            </a:r>
            <a:r>
              <a:rPr sz="3200" spc="-5" dirty="0">
                <a:cs typeface="Gill Sans MT"/>
              </a:rPr>
              <a:t> </a:t>
            </a:r>
            <a:r>
              <a:rPr sz="3200" dirty="0">
                <a:cs typeface="Gill Sans MT"/>
              </a:rPr>
              <a:t>DU</a:t>
            </a:r>
            <a:r>
              <a:rPr sz="3200" spc="-490" dirty="0">
                <a:cs typeface="Gill Sans MT"/>
              </a:rPr>
              <a:t>P</a:t>
            </a:r>
            <a:r>
              <a:rPr sz="3200" dirty="0">
                <a:cs typeface="Gill Sans MT"/>
              </a:rPr>
              <a:t>.</a:t>
            </a:r>
          </a:p>
          <a:p>
            <a:pPr marL="355600" marR="172720" indent="-342900">
              <a:lnSpc>
                <a:spcPct val="100000"/>
              </a:lnSpc>
              <a:spcBef>
                <a:spcPts val="765"/>
              </a:spcBef>
              <a:buClr>
                <a:srgbClr val="0436B3"/>
              </a:buClr>
              <a:buSzPct val="70312"/>
              <a:buFont typeface="Wingdings 2"/>
              <a:buChar char="□"/>
              <a:tabLst>
                <a:tab pos="356235" algn="l"/>
              </a:tabLst>
            </a:pPr>
            <a:r>
              <a:rPr sz="3200" spc="-5" dirty="0">
                <a:cs typeface="Gill Sans MT"/>
              </a:rPr>
              <a:t>Q</a:t>
            </a:r>
            <a:r>
              <a:rPr sz="3200" spc="5" dirty="0">
                <a:cs typeface="Gill Sans MT"/>
              </a:rPr>
              <a:t>u</a:t>
            </a:r>
            <a:r>
              <a:rPr sz="3200" dirty="0">
                <a:cs typeface="Gill Sans MT"/>
              </a:rPr>
              <a:t>esta</a:t>
            </a:r>
            <a:r>
              <a:rPr sz="3200" spc="-35" dirty="0">
                <a:cs typeface="Gill Sans MT"/>
              </a:rPr>
              <a:t> </a:t>
            </a:r>
            <a:r>
              <a:rPr sz="3200" dirty="0">
                <a:cs typeface="Gill Sans MT"/>
              </a:rPr>
              <a:t>sezione</a:t>
            </a:r>
            <a:r>
              <a:rPr sz="3200" spc="-10" dirty="0">
                <a:cs typeface="Gill Sans MT"/>
              </a:rPr>
              <a:t> </a:t>
            </a:r>
            <a:r>
              <a:rPr sz="3200" dirty="0">
                <a:cs typeface="Gill Sans MT"/>
              </a:rPr>
              <a:t>cont</a:t>
            </a:r>
            <a:r>
              <a:rPr sz="3200" spc="10" dirty="0">
                <a:cs typeface="Gill Sans MT"/>
              </a:rPr>
              <a:t>i</a:t>
            </a:r>
            <a:r>
              <a:rPr sz="3200" dirty="0">
                <a:cs typeface="Gill Sans MT"/>
              </a:rPr>
              <a:t>ene</a:t>
            </a:r>
            <a:r>
              <a:rPr sz="3200" spc="-30" dirty="0">
                <a:cs typeface="Gill Sans MT"/>
              </a:rPr>
              <a:t> </a:t>
            </a:r>
            <a:r>
              <a:rPr sz="3200" spc="-5" dirty="0">
                <a:cs typeface="Gill Sans MT"/>
              </a:rPr>
              <a:t>l</a:t>
            </a:r>
            <a:r>
              <a:rPr sz="3200" dirty="0">
                <a:cs typeface="Gill Sans MT"/>
              </a:rPr>
              <a:t>a p</a:t>
            </a:r>
            <a:r>
              <a:rPr sz="3200" spc="-85" dirty="0">
                <a:cs typeface="Gill Sans MT"/>
              </a:rPr>
              <a:t>r</a:t>
            </a:r>
            <a:r>
              <a:rPr sz="3200" dirty="0">
                <a:cs typeface="Gill Sans MT"/>
              </a:rPr>
              <a:t>ogram</a:t>
            </a:r>
            <a:r>
              <a:rPr sz="3200" spc="-15" dirty="0">
                <a:cs typeface="Gill Sans MT"/>
              </a:rPr>
              <a:t>m</a:t>
            </a:r>
            <a:r>
              <a:rPr sz="3200" dirty="0">
                <a:cs typeface="Gill Sans MT"/>
              </a:rPr>
              <a:t>azione operat</a:t>
            </a:r>
            <a:r>
              <a:rPr sz="3200" spc="5" dirty="0">
                <a:cs typeface="Gill Sans MT"/>
              </a:rPr>
              <a:t>i</a:t>
            </a:r>
            <a:r>
              <a:rPr sz="3200" dirty="0">
                <a:cs typeface="Gill Sans MT"/>
              </a:rPr>
              <a:t>va</a:t>
            </a:r>
            <a:r>
              <a:rPr sz="3200" spc="-65" dirty="0">
                <a:cs typeface="Gill Sans MT"/>
              </a:rPr>
              <a:t> </a:t>
            </a:r>
            <a:r>
              <a:rPr sz="3200" dirty="0">
                <a:cs typeface="Gill Sans MT"/>
              </a:rPr>
              <a:t>del</a:t>
            </a:r>
            <a:r>
              <a:rPr sz="3200" spc="5" dirty="0">
                <a:cs typeface="Gill Sans MT"/>
              </a:rPr>
              <a:t>l</a:t>
            </a:r>
            <a:r>
              <a:rPr sz="3200" dirty="0">
                <a:cs typeface="Gill Sans MT"/>
              </a:rPr>
              <a:t>’e</a:t>
            </a:r>
            <a:r>
              <a:rPr sz="3200" spc="5" dirty="0">
                <a:cs typeface="Gill Sans MT"/>
              </a:rPr>
              <a:t>n</a:t>
            </a:r>
            <a:r>
              <a:rPr sz="3200" dirty="0">
                <a:cs typeface="Gill Sans MT"/>
              </a:rPr>
              <a:t>te</a:t>
            </a:r>
            <a:r>
              <a:rPr sz="3200" spc="-25" dirty="0">
                <a:cs typeface="Gill Sans MT"/>
              </a:rPr>
              <a:t> </a:t>
            </a:r>
            <a:r>
              <a:rPr sz="3200" spc="-110" dirty="0">
                <a:cs typeface="Gill Sans MT"/>
              </a:rPr>
              <a:t>a</a:t>
            </a:r>
            <a:r>
              <a:rPr sz="3200" spc="-65" dirty="0">
                <a:cs typeface="Gill Sans MT"/>
              </a:rPr>
              <a:t>v</a:t>
            </a:r>
            <a:r>
              <a:rPr sz="3200" dirty="0">
                <a:cs typeface="Gill Sans MT"/>
              </a:rPr>
              <a:t>endo</a:t>
            </a:r>
            <a:r>
              <a:rPr sz="3200" spc="-25" dirty="0">
                <a:cs typeface="Gill Sans MT"/>
              </a:rPr>
              <a:t> </a:t>
            </a:r>
            <a:r>
              <a:rPr sz="3200" dirty="0">
                <a:cs typeface="Gill Sans MT"/>
              </a:rPr>
              <a:t>a ri</a:t>
            </a:r>
            <a:r>
              <a:rPr sz="3200" spc="-30" dirty="0">
                <a:cs typeface="Gill Sans MT"/>
              </a:rPr>
              <a:t>f</a:t>
            </a:r>
            <a:r>
              <a:rPr sz="3200" dirty="0">
                <a:cs typeface="Gill Sans MT"/>
              </a:rPr>
              <a:t>er</a:t>
            </a:r>
            <a:r>
              <a:rPr sz="3200" spc="5" dirty="0">
                <a:cs typeface="Gill Sans MT"/>
              </a:rPr>
              <a:t>i</a:t>
            </a:r>
            <a:r>
              <a:rPr sz="3200" dirty="0">
                <a:cs typeface="Gill Sans MT"/>
              </a:rPr>
              <a:t>mento</a:t>
            </a:r>
            <a:r>
              <a:rPr sz="3200" spc="-60" dirty="0">
                <a:cs typeface="Gill Sans MT"/>
              </a:rPr>
              <a:t> </a:t>
            </a:r>
            <a:r>
              <a:rPr sz="3200" dirty="0">
                <a:cs typeface="Gill Sans MT"/>
              </a:rPr>
              <a:t>un a</a:t>
            </a:r>
            <a:r>
              <a:rPr sz="3200" spc="-85" dirty="0">
                <a:cs typeface="Gill Sans MT"/>
              </a:rPr>
              <a:t>r</a:t>
            </a:r>
            <a:r>
              <a:rPr sz="3200" dirty="0">
                <a:cs typeface="Gill Sans MT"/>
              </a:rPr>
              <a:t>co</a:t>
            </a:r>
            <a:r>
              <a:rPr sz="3200" spc="-35" dirty="0">
                <a:cs typeface="Gill Sans MT"/>
              </a:rPr>
              <a:t> </a:t>
            </a:r>
            <a:r>
              <a:rPr sz="3200" dirty="0">
                <a:cs typeface="Gill Sans MT"/>
              </a:rPr>
              <a:t>temporale</a:t>
            </a:r>
            <a:r>
              <a:rPr sz="3200" spc="-45" dirty="0">
                <a:cs typeface="Gill Sans MT"/>
              </a:rPr>
              <a:t> </a:t>
            </a:r>
            <a:r>
              <a:rPr sz="3200" dirty="0">
                <a:cs typeface="Gill Sans MT"/>
              </a:rPr>
              <a:t>an</a:t>
            </a:r>
            <a:r>
              <a:rPr sz="3200" spc="-30" dirty="0">
                <a:cs typeface="Gill Sans MT"/>
              </a:rPr>
              <a:t>n</a:t>
            </a:r>
            <a:r>
              <a:rPr sz="3200" dirty="0">
                <a:cs typeface="Gill Sans MT"/>
              </a:rPr>
              <a:t>uale</a:t>
            </a:r>
            <a:r>
              <a:rPr sz="3200" spc="-30" dirty="0">
                <a:cs typeface="Gill Sans MT"/>
              </a:rPr>
              <a:t> </a:t>
            </a:r>
            <a:r>
              <a:rPr sz="3200" dirty="0">
                <a:cs typeface="Gill Sans MT"/>
              </a:rPr>
              <a:t>e pl</a:t>
            </a:r>
            <a:r>
              <a:rPr sz="3200" spc="5" dirty="0">
                <a:cs typeface="Gill Sans MT"/>
              </a:rPr>
              <a:t>u</a:t>
            </a:r>
            <a:r>
              <a:rPr sz="3200" dirty="0">
                <a:cs typeface="Gill Sans MT"/>
              </a:rPr>
              <a:t>rie</a:t>
            </a:r>
            <a:r>
              <a:rPr sz="3200" spc="5" dirty="0">
                <a:cs typeface="Gill Sans MT"/>
              </a:rPr>
              <a:t>n</a:t>
            </a:r>
            <a:r>
              <a:rPr sz="3200" dirty="0">
                <a:cs typeface="Gill Sans MT"/>
              </a:rPr>
              <a:t>na</a:t>
            </a:r>
            <a:r>
              <a:rPr sz="3200" spc="-20" dirty="0">
                <a:cs typeface="Gill Sans MT"/>
              </a:rPr>
              <a:t>l</a:t>
            </a:r>
            <a:r>
              <a:rPr sz="3200" dirty="0">
                <a:cs typeface="Gill Sans MT"/>
              </a:rPr>
              <a:t>e</a:t>
            </a:r>
          </a:p>
        </p:txBody>
      </p:sp>
      <p:sp>
        <p:nvSpPr>
          <p:cNvPr id="9" name="Segnaposto piè di pagina 3"/>
          <p:cNvSpPr>
            <a:spLocks noGrp="1"/>
          </p:cNvSpPr>
          <p:nvPr>
            <p:ph type="ftr" sz="quarter" idx="11"/>
          </p:nvPr>
        </p:nvSpPr>
        <p:spPr>
          <a:xfrm rot="16200000">
            <a:off x="7586910" y="4048760"/>
            <a:ext cx="2367281" cy="365760"/>
          </a:xfrm>
        </p:spPr>
        <p:txBody>
          <a:bodyPr/>
          <a:lstStyle/>
          <a:p>
            <a:r>
              <a:rPr lang="it-IT" dirty="0"/>
              <a:t>Elena Gori</a:t>
            </a:r>
          </a:p>
        </p:txBody>
      </p:sp>
      <p:sp>
        <p:nvSpPr>
          <p:cNvPr id="10" name="Segnaposto numero diapositiva 4"/>
          <p:cNvSpPr>
            <a:spLocks noGrp="1"/>
          </p:cNvSpPr>
          <p:nvPr>
            <p:ph type="sldNum" sz="quarter" idx="12"/>
          </p:nvPr>
        </p:nvSpPr>
        <p:spPr>
          <a:xfrm>
            <a:off x="8531788" y="5648960"/>
            <a:ext cx="548640" cy="396240"/>
          </a:xfrm>
        </p:spPr>
        <p:txBody>
          <a:bodyPr/>
          <a:lstStyle/>
          <a:p>
            <a:fld id="{6F7AA945-76CB-D84C-9264-6FE1FA9D39BC}" type="slidenum">
              <a:rPr lang="it-IT" smtClean="0"/>
              <a:t>30</a:t>
            </a:fld>
            <a:endParaRPr lang="it-IT"/>
          </a:p>
        </p:txBody>
      </p:sp>
    </p:spTree>
    <p:extLst>
      <p:ext uri="{BB962C8B-B14F-4D97-AF65-F5344CB8AC3E}">
        <p14:creationId xmlns:p14="http://schemas.microsoft.com/office/powerpoint/2010/main" val="162053088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bject 6"/>
          <p:cNvSpPr/>
          <p:nvPr/>
        </p:nvSpPr>
        <p:spPr>
          <a:xfrm>
            <a:off x="5823203" y="144779"/>
            <a:ext cx="981455" cy="992124"/>
          </a:xfrm>
          <a:prstGeom prst="rect">
            <a:avLst/>
          </a:prstGeom>
          <a:blipFill>
            <a:blip r:embed="rId3" cstate="print"/>
            <a:stretch>
              <a:fillRect/>
            </a:stretch>
          </a:blipFill>
        </p:spPr>
        <p:txBody>
          <a:bodyPr wrap="square" lIns="0" tIns="0" rIns="0" bIns="0" rtlCol="0"/>
          <a:lstStyle/>
          <a:p>
            <a:endParaRPr/>
          </a:p>
        </p:txBody>
      </p:sp>
      <p:sp>
        <p:nvSpPr>
          <p:cNvPr id="7" name="object 7"/>
          <p:cNvSpPr txBox="1">
            <a:spLocks noGrp="1"/>
          </p:cNvSpPr>
          <p:nvPr>
            <p:ph type="title"/>
          </p:nvPr>
        </p:nvSpPr>
        <p:spPr>
          <a:xfrm>
            <a:off x="457200" y="433386"/>
            <a:ext cx="7620000" cy="825503"/>
          </a:xfrm>
          <a:prstGeom prst="rect">
            <a:avLst/>
          </a:prstGeom>
        </p:spPr>
        <p:txBody>
          <a:bodyPr vert="horz" wrap="square" lIns="0" tIns="268879" rIns="0" bIns="0" rtlCol="0">
            <a:spAutoFit/>
          </a:bodyPr>
          <a:lstStyle/>
          <a:p>
            <a:pPr marL="12700">
              <a:lnSpc>
                <a:spcPct val="100000"/>
              </a:lnSpc>
            </a:pPr>
            <a:r>
              <a:rPr dirty="0">
                <a:latin typeface="Gill Sans MT"/>
                <a:cs typeface="Gill Sans MT"/>
              </a:rPr>
              <a:t>DUP</a:t>
            </a:r>
            <a:r>
              <a:rPr spc="-30" dirty="0">
                <a:latin typeface="Gill Sans MT"/>
                <a:cs typeface="Gill Sans MT"/>
              </a:rPr>
              <a:t> </a:t>
            </a:r>
            <a:r>
              <a:rPr dirty="0"/>
              <a:t>–</a:t>
            </a:r>
            <a:r>
              <a:rPr spc="-10" dirty="0"/>
              <a:t> </a:t>
            </a:r>
            <a:r>
              <a:rPr dirty="0">
                <a:latin typeface="Gill Sans MT"/>
                <a:cs typeface="Gill Sans MT"/>
              </a:rPr>
              <a:t>Sezi</a:t>
            </a:r>
            <a:r>
              <a:rPr spc="-20" dirty="0">
                <a:latin typeface="Gill Sans MT"/>
                <a:cs typeface="Gill Sans MT"/>
              </a:rPr>
              <a:t>o</a:t>
            </a:r>
            <a:r>
              <a:rPr dirty="0">
                <a:latin typeface="Gill Sans MT"/>
                <a:cs typeface="Gill Sans MT"/>
              </a:rPr>
              <a:t>ne operativa</a:t>
            </a:r>
            <a:r>
              <a:rPr lang="it-IT" dirty="0">
                <a:latin typeface="Gill Sans MT"/>
                <a:cs typeface="Gill Sans MT"/>
              </a:rPr>
              <a:t> (2/2)</a:t>
            </a:r>
            <a:endParaRPr dirty="0">
              <a:latin typeface="Gill Sans MT"/>
              <a:cs typeface="Gill Sans MT"/>
            </a:endParaRPr>
          </a:p>
        </p:txBody>
      </p:sp>
      <p:sp>
        <p:nvSpPr>
          <p:cNvPr id="8" name="object 8"/>
          <p:cNvSpPr txBox="1"/>
          <p:nvPr/>
        </p:nvSpPr>
        <p:spPr>
          <a:xfrm>
            <a:off x="535940" y="1608079"/>
            <a:ext cx="7914005" cy="4726423"/>
          </a:xfrm>
          <a:prstGeom prst="rect">
            <a:avLst/>
          </a:prstGeom>
        </p:spPr>
        <p:txBody>
          <a:bodyPr vert="horz" wrap="square" lIns="0" tIns="0" rIns="0" bIns="0" rtlCol="0">
            <a:spAutoFit/>
          </a:bodyPr>
          <a:lstStyle/>
          <a:p>
            <a:pPr marL="355600" marR="95885" indent="-342900" algn="just">
              <a:lnSpc>
                <a:spcPct val="80000"/>
              </a:lnSpc>
              <a:buClr>
                <a:srgbClr val="0436B3"/>
              </a:buClr>
              <a:buSzPct val="70000"/>
              <a:buFont typeface="Wingdings 2"/>
              <a:buChar char="□"/>
              <a:tabLst>
                <a:tab pos="356235" algn="l"/>
              </a:tabLst>
            </a:pPr>
            <a:r>
              <a:rPr sz="2800" spc="-15" dirty="0">
                <a:cs typeface="Gill Sans MT"/>
              </a:rPr>
              <a:t>È </a:t>
            </a:r>
            <a:r>
              <a:rPr sz="2800" spc="-65" dirty="0">
                <a:cs typeface="Gill Sans MT"/>
              </a:rPr>
              <a:t>r</a:t>
            </a:r>
            <a:r>
              <a:rPr sz="2800" spc="-15" dirty="0">
                <a:cs typeface="Gill Sans MT"/>
              </a:rPr>
              <a:t>edatta</a:t>
            </a:r>
            <a:r>
              <a:rPr sz="2800" spc="25" dirty="0">
                <a:cs typeface="Gill Sans MT"/>
              </a:rPr>
              <a:t> </a:t>
            </a:r>
            <a:r>
              <a:rPr sz="2800" spc="-15" dirty="0">
                <a:cs typeface="Gill Sans MT"/>
              </a:rPr>
              <a:t>per</a:t>
            </a:r>
            <a:r>
              <a:rPr sz="2800" spc="10" dirty="0">
                <a:cs typeface="Gill Sans MT"/>
              </a:rPr>
              <a:t> </a:t>
            </a:r>
            <a:r>
              <a:rPr sz="2800" spc="-15" dirty="0">
                <a:cs typeface="Gill Sans MT"/>
              </a:rPr>
              <a:t>i</a:t>
            </a:r>
            <a:r>
              <a:rPr sz="2800" spc="-10" dirty="0">
                <a:cs typeface="Gill Sans MT"/>
              </a:rPr>
              <a:t>l</a:t>
            </a:r>
            <a:r>
              <a:rPr sz="2800" spc="5" dirty="0">
                <a:cs typeface="Gill Sans MT"/>
              </a:rPr>
              <a:t> </a:t>
            </a:r>
            <a:r>
              <a:rPr sz="2800" spc="-15" dirty="0">
                <a:cs typeface="Gill Sans MT"/>
              </a:rPr>
              <a:t>suo</a:t>
            </a:r>
            <a:r>
              <a:rPr sz="2800" spc="-5" dirty="0">
                <a:cs typeface="Gill Sans MT"/>
              </a:rPr>
              <a:t> </a:t>
            </a:r>
            <a:r>
              <a:rPr sz="2800" spc="-15" dirty="0">
                <a:cs typeface="Gill Sans MT"/>
              </a:rPr>
              <a:t>cont</a:t>
            </a:r>
            <a:r>
              <a:rPr sz="2800" spc="-10" dirty="0">
                <a:cs typeface="Gill Sans MT"/>
              </a:rPr>
              <a:t>e</a:t>
            </a:r>
            <a:r>
              <a:rPr sz="2800" spc="-40" dirty="0">
                <a:cs typeface="Gill Sans MT"/>
              </a:rPr>
              <a:t>n</a:t>
            </a:r>
            <a:r>
              <a:rPr sz="2800" spc="-15" dirty="0">
                <a:cs typeface="Gill Sans MT"/>
              </a:rPr>
              <a:t>uto</a:t>
            </a:r>
            <a:r>
              <a:rPr sz="2800" spc="20" dirty="0">
                <a:cs typeface="Gill Sans MT"/>
              </a:rPr>
              <a:t> </a:t>
            </a:r>
            <a:r>
              <a:rPr sz="2800" spc="-10" dirty="0">
                <a:cs typeface="Gill Sans MT"/>
              </a:rPr>
              <a:t>finanziario</a:t>
            </a:r>
            <a:r>
              <a:rPr sz="2800" spc="-5" dirty="0">
                <a:cs typeface="Gill Sans MT"/>
              </a:rPr>
              <a:t> </a:t>
            </a:r>
            <a:r>
              <a:rPr sz="2800" spc="-15" dirty="0">
                <a:cs typeface="Gill Sans MT"/>
              </a:rPr>
              <a:t>per</a:t>
            </a:r>
            <a:r>
              <a:rPr sz="2800" spc="5" dirty="0">
                <a:cs typeface="Gill Sans MT"/>
              </a:rPr>
              <a:t> </a:t>
            </a:r>
            <a:r>
              <a:rPr sz="2800" spc="-15" dirty="0">
                <a:cs typeface="Gill Sans MT"/>
              </a:rPr>
              <a:t>competenza</a:t>
            </a:r>
            <a:r>
              <a:rPr sz="2800" spc="-10" dirty="0">
                <a:cs typeface="Gill Sans MT"/>
              </a:rPr>
              <a:t> </a:t>
            </a:r>
            <a:r>
              <a:rPr sz="2800" spc="-15" dirty="0">
                <a:cs typeface="Gill Sans MT"/>
              </a:rPr>
              <a:t>con</a:t>
            </a:r>
            <a:r>
              <a:rPr sz="2800" spc="-5" dirty="0">
                <a:cs typeface="Gill Sans MT"/>
              </a:rPr>
              <a:t> </a:t>
            </a:r>
            <a:r>
              <a:rPr sz="2800" spc="-10" dirty="0">
                <a:cs typeface="Gill Sans MT"/>
              </a:rPr>
              <a:t>ri</a:t>
            </a:r>
            <a:r>
              <a:rPr sz="2800" spc="-40" dirty="0">
                <a:cs typeface="Gill Sans MT"/>
              </a:rPr>
              <a:t>f</a:t>
            </a:r>
            <a:r>
              <a:rPr sz="2800" spc="-15" dirty="0">
                <a:cs typeface="Gill Sans MT"/>
              </a:rPr>
              <a:t>erimento</a:t>
            </a:r>
            <a:r>
              <a:rPr sz="2800" spc="5" dirty="0">
                <a:cs typeface="Gill Sans MT"/>
              </a:rPr>
              <a:t> </a:t>
            </a:r>
            <a:r>
              <a:rPr sz="2800" spc="-10" dirty="0">
                <a:cs typeface="Gill Sans MT"/>
              </a:rPr>
              <a:t>al</a:t>
            </a:r>
            <a:r>
              <a:rPr sz="2800" spc="-5" dirty="0">
                <a:cs typeface="Gill Sans MT"/>
              </a:rPr>
              <a:t>l</a:t>
            </a:r>
            <a:r>
              <a:rPr sz="2800" spc="-10" dirty="0">
                <a:cs typeface="Gill Sans MT"/>
              </a:rPr>
              <a:t>’</a:t>
            </a:r>
            <a:r>
              <a:rPr sz="2800" spc="-5" dirty="0">
                <a:cs typeface="Gill Sans MT"/>
              </a:rPr>
              <a:t>i</a:t>
            </a:r>
            <a:r>
              <a:rPr sz="2800" spc="-15" dirty="0">
                <a:cs typeface="Gill Sans MT"/>
              </a:rPr>
              <a:t>nte</a:t>
            </a:r>
            <a:r>
              <a:rPr sz="2800" spc="-80" dirty="0">
                <a:cs typeface="Gill Sans MT"/>
              </a:rPr>
              <a:t>r</a:t>
            </a:r>
            <a:r>
              <a:rPr sz="2800" spc="-15" dirty="0">
                <a:cs typeface="Gill Sans MT"/>
              </a:rPr>
              <a:t>o</a:t>
            </a:r>
            <a:r>
              <a:rPr sz="2800" spc="-5" dirty="0">
                <a:cs typeface="Gill Sans MT"/>
              </a:rPr>
              <a:t> </a:t>
            </a:r>
            <a:r>
              <a:rPr sz="2800" spc="-15" dirty="0">
                <a:cs typeface="Gill Sans MT"/>
              </a:rPr>
              <a:t>periodo</a:t>
            </a:r>
            <a:r>
              <a:rPr sz="2800" spc="-5" dirty="0">
                <a:cs typeface="Gill Sans MT"/>
              </a:rPr>
              <a:t> </a:t>
            </a:r>
            <a:r>
              <a:rPr sz="2800" spc="-15" dirty="0">
                <a:cs typeface="Gill Sans MT"/>
              </a:rPr>
              <a:t>considerato</a:t>
            </a:r>
            <a:r>
              <a:rPr sz="2800" spc="5" dirty="0">
                <a:cs typeface="Gill Sans MT"/>
              </a:rPr>
              <a:t> </a:t>
            </a:r>
            <a:r>
              <a:rPr sz="2800" spc="-15" dirty="0">
                <a:cs typeface="Gill Sans MT"/>
              </a:rPr>
              <a:t>e</a:t>
            </a:r>
            <a:r>
              <a:rPr sz="2800" spc="10" dirty="0">
                <a:cs typeface="Gill Sans MT"/>
              </a:rPr>
              <a:t> </a:t>
            </a:r>
            <a:r>
              <a:rPr sz="2800" spc="-15" dirty="0">
                <a:cs typeface="Gill Sans MT"/>
              </a:rPr>
              <a:t>per</a:t>
            </a:r>
            <a:r>
              <a:rPr sz="2800" spc="5" dirty="0">
                <a:cs typeface="Gill Sans MT"/>
              </a:rPr>
              <a:t> </a:t>
            </a:r>
            <a:r>
              <a:rPr sz="2800" spc="-15" dirty="0">
                <a:cs typeface="Gill Sans MT"/>
              </a:rPr>
              <a:t>cassa</a:t>
            </a:r>
            <a:r>
              <a:rPr sz="2800" spc="-10" dirty="0">
                <a:cs typeface="Gill Sans MT"/>
              </a:rPr>
              <a:t> </a:t>
            </a:r>
            <a:r>
              <a:rPr sz="2800" spc="-15" dirty="0">
                <a:cs typeface="Gill Sans MT"/>
              </a:rPr>
              <a:t>con</a:t>
            </a:r>
            <a:r>
              <a:rPr sz="2800" spc="-5" dirty="0">
                <a:cs typeface="Gill Sans MT"/>
              </a:rPr>
              <a:t> </a:t>
            </a:r>
            <a:r>
              <a:rPr sz="2800" spc="-10" dirty="0">
                <a:cs typeface="Gill Sans MT"/>
              </a:rPr>
              <a:t>ri</a:t>
            </a:r>
            <a:r>
              <a:rPr sz="2800" spc="-35" dirty="0">
                <a:cs typeface="Gill Sans MT"/>
              </a:rPr>
              <a:t>f</a:t>
            </a:r>
            <a:r>
              <a:rPr sz="2800" spc="-15" dirty="0">
                <a:cs typeface="Gill Sans MT"/>
              </a:rPr>
              <a:t>erimento</a:t>
            </a:r>
            <a:r>
              <a:rPr sz="2800" spc="10" dirty="0">
                <a:cs typeface="Gill Sans MT"/>
              </a:rPr>
              <a:t> </a:t>
            </a:r>
            <a:r>
              <a:rPr sz="2800" spc="-10" dirty="0">
                <a:cs typeface="Gill Sans MT"/>
              </a:rPr>
              <a:t>al</a:t>
            </a:r>
            <a:r>
              <a:rPr sz="2800" dirty="0">
                <a:cs typeface="Gill Sans MT"/>
              </a:rPr>
              <a:t> </a:t>
            </a:r>
            <a:r>
              <a:rPr sz="2800" spc="-15" dirty="0">
                <a:cs typeface="Gill Sans MT"/>
              </a:rPr>
              <a:t>primo</a:t>
            </a:r>
            <a:r>
              <a:rPr sz="2800" spc="10" dirty="0">
                <a:cs typeface="Gill Sans MT"/>
              </a:rPr>
              <a:t> </a:t>
            </a:r>
            <a:r>
              <a:rPr sz="2800" spc="-15" dirty="0">
                <a:cs typeface="Gill Sans MT"/>
              </a:rPr>
              <a:t>es</a:t>
            </a:r>
            <a:r>
              <a:rPr sz="2800" spc="-10" dirty="0">
                <a:cs typeface="Gill Sans MT"/>
              </a:rPr>
              <a:t>e</a:t>
            </a:r>
            <a:r>
              <a:rPr sz="2800" spc="-75" dirty="0">
                <a:cs typeface="Gill Sans MT"/>
              </a:rPr>
              <a:t>r</a:t>
            </a:r>
            <a:r>
              <a:rPr sz="2800" spc="-10" dirty="0">
                <a:cs typeface="Gill Sans MT"/>
              </a:rPr>
              <a:t>ciz</a:t>
            </a:r>
            <a:r>
              <a:rPr sz="2800" spc="-5" dirty="0">
                <a:cs typeface="Gill Sans MT"/>
              </a:rPr>
              <a:t>i</a:t>
            </a:r>
            <a:r>
              <a:rPr sz="2800" spc="-15" dirty="0">
                <a:cs typeface="Gill Sans MT"/>
              </a:rPr>
              <a:t>o</a:t>
            </a:r>
            <a:endParaRPr sz="2800" dirty="0">
              <a:cs typeface="Gill Sans MT"/>
            </a:endParaRPr>
          </a:p>
          <a:p>
            <a:pPr marL="355600" marR="720725" indent="-342900">
              <a:lnSpc>
                <a:spcPct val="80000"/>
              </a:lnSpc>
              <a:spcBef>
                <a:spcPts val="600"/>
              </a:spcBef>
              <a:buClr>
                <a:srgbClr val="0436B3"/>
              </a:buClr>
              <a:buSzPct val="70000"/>
              <a:buFont typeface="Wingdings 2"/>
              <a:buChar char="□"/>
              <a:tabLst>
                <a:tab pos="356235" algn="l"/>
              </a:tabLst>
            </a:pPr>
            <a:r>
              <a:rPr sz="2800" spc="-15" dirty="0">
                <a:cs typeface="Gill Sans MT"/>
              </a:rPr>
              <a:t>Cop</a:t>
            </a:r>
            <a:r>
              <a:rPr sz="2800" spc="-65" dirty="0">
                <a:cs typeface="Gill Sans MT"/>
              </a:rPr>
              <a:t>r</a:t>
            </a:r>
            <a:r>
              <a:rPr sz="2800" spc="-15" dirty="0">
                <a:cs typeface="Gill Sans MT"/>
              </a:rPr>
              <a:t>e</a:t>
            </a:r>
            <a:r>
              <a:rPr sz="2800" spc="-5" dirty="0">
                <a:cs typeface="Gill Sans MT"/>
              </a:rPr>
              <a:t> </a:t>
            </a:r>
            <a:r>
              <a:rPr sz="2800" spc="-15" dirty="0">
                <a:cs typeface="Gill Sans MT"/>
              </a:rPr>
              <a:t>un</a:t>
            </a:r>
            <a:r>
              <a:rPr sz="2800" spc="15" dirty="0">
                <a:cs typeface="Gill Sans MT"/>
              </a:rPr>
              <a:t> </a:t>
            </a:r>
            <a:r>
              <a:rPr sz="2800" spc="-15" dirty="0">
                <a:cs typeface="Gill Sans MT"/>
              </a:rPr>
              <a:t>a</a:t>
            </a:r>
            <a:r>
              <a:rPr sz="2800" spc="-75" dirty="0">
                <a:cs typeface="Gill Sans MT"/>
              </a:rPr>
              <a:t>r</a:t>
            </a:r>
            <a:r>
              <a:rPr sz="2800" spc="-15" dirty="0">
                <a:cs typeface="Gill Sans MT"/>
              </a:rPr>
              <a:t>co</a:t>
            </a:r>
            <a:r>
              <a:rPr sz="2800" spc="-5" dirty="0">
                <a:cs typeface="Gill Sans MT"/>
              </a:rPr>
              <a:t> </a:t>
            </a:r>
            <a:r>
              <a:rPr sz="2800" spc="-15" dirty="0">
                <a:cs typeface="Gill Sans MT"/>
              </a:rPr>
              <a:t>temporale</a:t>
            </a:r>
            <a:r>
              <a:rPr sz="2800" spc="15" dirty="0">
                <a:cs typeface="Gill Sans MT"/>
              </a:rPr>
              <a:t> </a:t>
            </a:r>
            <a:r>
              <a:rPr sz="2800" spc="-10" dirty="0">
                <a:cs typeface="Gill Sans MT"/>
              </a:rPr>
              <a:t>pari</a:t>
            </a:r>
            <a:r>
              <a:rPr sz="2800" spc="-5" dirty="0">
                <a:cs typeface="Gill Sans MT"/>
              </a:rPr>
              <a:t> </a:t>
            </a:r>
            <a:r>
              <a:rPr sz="2800" spc="-15" dirty="0">
                <a:cs typeface="Gill Sans MT"/>
              </a:rPr>
              <a:t>a</a:t>
            </a:r>
            <a:r>
              <a:rPr sz="2800" dirty="0">
                <a:cs typeface="Gill Sans MT"/>
              </a:rPr>
              <a:t> </a:t>
            </a:r>
            <a:r>
              <a:rPr sz="2800" spc="-15" dirty="0">
                <a:cs typeface="Gill Sans MT"/>
              </a:rPr>
              <a:t>que</a:t>
            </a:r>
            <a:r>
              <a:rPr sz="2800" spc="-5" dirty="0">
                <a:cs typeface="Gill Sans MT"/>
              </a:rPr>
              <a:t>l</a:t>
            </a:r>
            <a:r>
              <a:rPr sz="2800" spc="-15" dirty="0">
                <a:cs typeface="Gill Sans MT"/>
              </a:rPr>
              <a:t>lo</a:t>
            </a:r>
            <a:r>
              <a:rPr sz="2800" dirty="0">
                <a:cs typeface="Gill Sans MT"/>
              </a:rPr>
              <a:t> </a:t>
            </a:r>
            <a:r>
              <a:rPr sz="2800" spc="-10" dirty="0">
                <a:cs typeface="Gill Sans MT"/>
              </a:rPr>
              <a:t>del</a:t>
            </a:r>
            <a:r>
              <a:rPr sz="2800" spc="5" dirty="0">
                <a:cs typeface="Gill Sans MT"/>
              </a:rPr>
              <a:t> </a:t>
            </a:r>
            <a:r>
              <a:rPr sz="2800" spc="-10" dirty="0">
                <a:cs typeface="Gill Sans MT"/>
              </a:rPr>
              <a:t>bi</a:t>
            </a:r>
            <a:r>
              <a:rPr sz="2800" spc="-15" dirty="0">
                <a:cs typeface="Gill Sans MT"/>
              </a:rPr>
              <a:t>l</a:t>
            </a:r>
            <a:r>
              <a:rPr sz="2800" spc="-10" dirty="0">
                <a:cs typeface="Gill Sans MT"/>
              </a:rPr>
              <a:t>a</a:t>
            </a:r>
            <a:r>
              <a:rPr sz="2800" spc="-15" dirty="0">
                <a:cs typeface="Gill Sans MT"/>
              </a:rPr>
              <a:t>ncio</a:t>
            </a:r>
            <a:r>
              <a:rPr sz="2800" dirty="0">
                <a:cs typeface="Gill Sans MT"/>
              </a:rPr>
              <a:t> </a:t>
            </a:r>
            <a:r>
              <a:rPr sz="2800" spc="-10" dirty="0">
                <a:cs typeface="Gill Sans MT"/>
              </a:rPr>
              <a:t>di p</a:t>
            </a:r>
            <a:r>
              <a:rPr sz="2800" spc="-65" dirty="0">
                <a:cs typeface="Gill Sans MT"/>
              </a:rPr>
              <a:t>r</a:t>
            </a:r>
            <a:r>
              <a:rPr sz="2800" spc="-50" dirty="0">
                <a:cs typeface="Gill Sans MT"/>
              </a:rPr>
              <a:t>e</a:t>
            </a:r>
            <a:r>
              <a:rPr sz="2800" spc="-10" dirty="0">
                <a:cs typeface="Gill Sans MT"/>
              </a:rPr>
              <a:t>visione</a:t>
            </a:r>
            <a:endParaRPr sz="2800" dirty="0">
              <a:cs typeface="Gill Sans MT"/>
            </a:endParaRPr>
          </a:p>
          <a:p>
            <a:pPr marL="355600" marR="5080" indent="-342900" algn="just">
              <a:lnSpc>
                <a:spcPct val="80000"/>
              </a:lnSpc>
              <a:spcBef>
                <a:spcPts val="600"/>
              </a:spcBef>
              <a:buClr>
                <a:srgbClr val="0436B3"/>
              </a:buClr>
              <a:buSzPct val="70000"/>
              <a:buFont typeface="Wingdings 2"/>
              <a:buChar char="□"/>
              <a:tabLst>
                <a:tab pos="356235" algn="l"/>
              </a:tabLst>
            </a:pPr>
            <a:r>
              <a:rPr sz="2800" spc="-10" dirty="0">
                <a:cs typeface="Gill Sans MT"/>
              </a:rPr>
              <a:t>In</a:t>
            </a:r>
            <a:r>
              <a:rPr sz="2800" spc="-5" dirty="0">
                <a:cs typeface="Gill Sans MT"/>
              </a:rPr>
              <a:t> </a:t>
            </a:r>
            <a:r>
              <a:rPr sz="2800" spc="-15" dirty="0">
                <a:cs typeface="Gill Sans MT"/>
              </a:rPr>
              <a:t>questa</a:t>
            </a:r>
            <a:r>
              <a:rPr sz="2800" spc="15" dirty="0">
                <a:cs typeface="Gill Sans MT"/>
              </a:rPr>
              <a:t> </a:t>
            </a:r>
            <a:r>
              <a:rPr sz="2800" spc="-15" dirty="0">
                <a:cs typeface="Gill Sans MT"/>
              </a:rPr>
              <a:t>sez</a:t>
            </a:r>
            <a:r>
              <a:rPr sz="2800" spc="-5" dirty="0">
                <a:cs typeface="Gill Sans MT"/>
              </a:rPr>
              <a:t>i</a:t>
            </a:r>
            <a:r>
              <a:rPr sz="2800" spc="-15" dirty="0">
                <a:cs typeface="Gill Sans MT"/>
              </a:rPr>
              <a:t>one</a:t>
            </a:r>
            <a:r>
              <a:rPr sz="2800" spc="-5" dirty="0">
                <a:cs typeface="Gill Sans MT"/>
              </a:rPr>
              <a:t> </a:t>
            </a:r>
            <a:r>
              <a:rPr sz="2800" spc="-15" dirty="0">
                <a:cs typeface="Gill Sans MT"/>
              </a:rPr>
              <a:t>per</a:t>
            </a:r>
            <a:r>
              <a:rPr sz="2800" spc="5" dirty="0">
                <a:cs typeface="Gill Sans MT"/>
              </a:rPr>
              <a:t> </a:t>
            </a:r>
            <a:r>
              <a:rPr sz="2800" spc="-15" dirty="0">
                <a:cs typeface="Gill Sans MT"/>
              </a:rPr>
              <a:t>ogni</a:t>
            </a:r>
            <a:r>
              <a:rPr sz="2800" spc="5" dirty="0">
                <a:cs typeface="Gill Sans MT"/>
              </a:rPr>
              <a:t> </a:t>
            </a:r>
            <a:r>
              <a:rPr sz="2800" spc="-10" dirty="0">
                <a:cs typeface="Gill Sans MT"/>
              </a:rPr>
              <a:t>sin</a:t>
            </a:r>
            <a:r>
              <a:rPr sz="2800" spc="-35" dirty="0">
                <a:cs typeface="Gill Sans MT"/>
              </a:rPr>
              <a:t>g</a:t>
            </a:r>
            <a:r>
              <a:rPr sz="2800" spc="-10" dirty="0">
                <a:cs typeface="Gill Sans MT"/>
              </a:rPr>
              <a:t>ola </a:t>
            </a:r>
            <a:r>
              <a:rPr sz="2800" spc="-15" dirty="0">
                <a:cs typeface="Gill Sans MT"/>
              </a:rPr>
              <a:t>mission</a:t>
            </a:r>
            <a:r>
              <a:rPr sz="2800" spc="40" dirty="0">
                <a:cs typeface="Gill Sans MT"/>
              </a:rPr>
              <a:t>e</a:t>
            </a:r>
            <a:r>
              <a:rPr sz="2800" spc="-10" dirty="0">
                <a:cs typeface="Gill Sans MT"/>
              </a:rPr>
              <a:t>,</a:t>
            </a:r>
            <a:r>
              <a:rPr sz="2800" spc="-250" dirty="0">
                <a:cs typeface="Gill Sans MT"/>
              </a:rPr>
              <a:t> </a:t>
            </a:r>
            <a:r>
              <a:rPr sz="2800" spc="-10" dirty="0">
                <a:cs typeface="Gill Sans MT"/>
              </a:rPr>
              <a:t>si</a:t>
            </a:r>
            <a:r>
              <a:rPr sz="2800" spc="15" dirty="0">
                <a:cs typeface="Gill Sans MT"/>
              </a:rPr>
              <a:t> </a:t>
            </a:r>
            <a:r>
              <a:rPr sz="2800" spc="-20" dirty="0">
                <a:cs typeface="Gill Sans MT"/>
              </a:rPr>
              <a:t>ind</a:t>
            </a:r>
            <a:r>
              <a:rPr sz="2800" spc="-5" dirty="0">
                <a:cs typeface="Gill Sans MT"/>
              </a:rPr>
              <a:t>i</a:t>
            </a:r>
            <a:r>
              <a:rPr sz="2800" spc="-15" dirty="0">
                <a:cs typeface="Gill Sans MT"/>
              </a:rPr>
              <a:t>viduano</a:t>
            </a:r>
            <a:r>
              <a:rPr sz="2800" spc="5" dirty="0">
                <a:cs typeface="Gill Sans MT"/>
              </a:rPr>
              <a:t> </a:t>
            </a:r>
            <a:r>
              <a:rPr sz="2800" spc="-10" dirty="0">
                <a:cs typeface="Gill Sans MT"/>
              </a:rPr>
              <a:t>i </a:t>
            </a:r>
            <a:r>
              <a:rPr sz="2800" spc="-15" dirty="0">
                <a:cs typeface="Gill Sans MT"/>
              </a:rPr>
              <a:t>p</a:t>
            </a:r>
            <a:r>
              <a:rPr sz="2800" spc="-80" dirty="0">
                <a:cs typeface="Gill Sans MT"/>
              </a:rPr>
              <a:t>r</a:t>
            </a:r>
            <a:r>
              <a:rPr sz="2800" spc="-15" dirty="0">
                <a:cs typeface="Gill Sans MT"/>
              </a:rPr>
              <a:t>ogra</a:t>
            </a:r>
            <a:r>
              <a:rPr sz="2800" spc="-30" dirty="0">
                <a:cs typeface="Gill Sans MT"/>
              </a:rPr>
              <a:t>m</a:t>
            </a:r>
            <a:r>
              <a:rPr sz="2800" spc="-15" dirty="0">
                <a:cs typeface="Gill Sans MT"/>
              </a:rPr>
              <a:t>mi che</a:t>
            </a:r>
            <a:r>
              <a:rPr sz="2800" spc="5" dirty="0">
                <a:cs typeface="Gill Sans MT"/>
              </a:rPr>
              <a:t> </a:t>
            </a:r>
            <a:r>
              <a:rPr sz="2800" spc="-10" dirty="0">
                <a:cs typeface="Gill Sans MT"/>
              </a:rPr>
              <a:t>l</a:t>
            </a:r>
            <a:r>
              <a:rPr sz="2800" spc="-5" dirty="0">
                <a:cs typeface="Gill Sans MT"/>
              </a:rPr>
              <a:t>’</a:t>
            </a:r>
            <a:r>
              <a:rPr sz="2800" spc="-15" dirty="0">
                <a:cs typeface="Gill Sans MT"/>
              </a:rPr>
              <a:t>ente</a:t>
            </a:r>
            <a:r>
              <a:rPr sz="2800" spc="10" dirty="0">
                <a:cs typeface="Gill Sans MT"/>
              </a:rPr>
              <a:t> </a:t>
            </a:r>
            <a:r>
              <a:rPr sz="2800" spc="-15" dirty="0">
                <a:cs typeface="Gill Sans MT"/>
              </a:rPr>
              <a:t>intende</a:t>
            </a:r>
            <a:r>
              <a:rPr sz="2800" spc="20" dirty="0">
                <a:cs typeface="Gill Sans MT"/>
              </a:rPr>
              <a:t> </a:t>
            </a:r>
            <a:r>
              <a:rPr sz="2800" spc="-65" dirty="0">
                <a:cs typeface="Gill Sans MT"/>
              </a:rPr>
              <a:t>r</a:t>
            </a:r>
            <a:r>
              <a:rPr sz="2800" spc="-15" dirty="0">
                <a:cs typeface="Gill Sans MT"/>
              </a:rPr>
              <a:t>ea</a:t>
            </a:r>
            <a:r>
              <a:rPr sz="2800" spc="-5" dirty="0">
                <a:cs typeface="Gill Sans MT"/>
              </a:rPr>
              <a:t>l</a:t>
            </a:r>
            <a:r>
              <a:rPr sz="2800" spc="-10" dirty="0">
                <a:cs typeface="Gill Sans MT"/>
              </a:rPr>
              <a:t>izz</a:t>
            </a:r>
            <a:r>
              <a:rPr sz="2800" spc="-15" dirty="0">
                <a:cs typeface="Gill Sans MT"/>
              </a:rPr>
              <a:t>a</a:t>
            </a:r>
            <a:r>
              <a:rPr sz="2800" spc="-65" dirty="0">
                <a:cs typeface="Gill Sans MT"/>
              </a:rPr>
              <a:t>r</a:t>
            </a:r>
            <a:r>
              <a:rPr sz="2800" spc="-15" dirty="0">
                <a:cs typeface="Gill Sans MT"/>
              </a:rPr>
              <a:t>e</a:t>
            </a:r>
            <a:r>
              <a:rPr sz="2800" spc="-25" dirty="0">
                <a:cs typeface="Gill Sans MT"/>
              </a:rPr>
              <a:t> </a:t>
            </a:r>
            <a:r>
              <a:rPr sz="2800" spc="-15" dirty="0">
                <a:cs typeface="Gill Sans MT"/>
              </a:rPr>
              <a:t>per</a:t>
            </a:r>
            <a:r>
              <a:rPr sz="2800" spc="5" dirty="0">
                <a:cs typeface="Gill Sans MT"/>
              </a:rPr>
              <a:t> </a:t>
            </a:r>
            <a:r>
              <a:rPr sz="2800" spc="-15" dirty="0">
                <a:cs typeface="Gill Sans MT"/>
              </a:rPr>
              <a:t>consegui</a:t>
            </a:r>
            <a:r>
              <a:rPr sz="2800" spc="-60" dirty="0">
                <a:cs typeface="Gill Sans MT"/>
              </a:rPr>
              <a:t>r</a:t>
            </a:r>
            <a:r>
              <a:rPr sz="2800" spc="-15" dirty="0">
                <a:cs typeface="Gill Sans MT"/>
              </a:rPr>
              <a:t>e</a:t>
            </a:r>
            <a:r>
              <a:rPr sz="2800" spc="10" dirty="0">
                <a:cs typeface="Gill Sans MT"/>
              </a:rPr>
              <a:t> </a:t>
            </a:r>
            <a:r>
              <a:rPr sz="2800" spc="-10" dirty="0">
                <a:cs typeface="Gill Sans MT"/>
              </a:rPr>
              <a:t>gli obiettivi</a:t>
            </a:r>
            <a:r>
              <a:rPr sz="2800" spc="15" dirty="0">
                <a:cs typeface="Gill Sans MT"/>
              </a:rPr>
              <a:t> </a:t>
            </a:r>
            <a:r>
              <a:rPr sz="2800" spc="-10" dirty="0">
                <a:cs typeface="Gill Sans MT"/>
              </a:rPr>
              <a:t>st</a:t>
            </a:r>
            <a:r>
              <a:rPr sz="2800" spc="-20" dirty="0">
                <a:cs typeface="Gill Sans MT"/>
              </a:rPr>
              <a:t>r</a:t>
            </a:r>
            <a:r>
              <a:rPr sz="2800" spc="-15" dirty="0">
                <a:cs typeface="Gill Sans MT"/>
              </a:rPr>
              <a:t>ateg</a:t>
            </a:r>
            <a:r>
              <a:rPr sz="2800" spc="-5" dirty="0">
                <a:cs typeface="Gill Sans MT"/>
              </a:rPr>
              <a:t>i</a:t>
            </a:r>
            <a:r>
              <a:rPr sz="2800" spc="-10" dirty="0">
                <a:cs typeface="Gill Sans MT"/>
              </a:rPr>
              <a:t>ci</a:t>
            </a:r>
            <a:r>
              <a:rPr sz="2800" spc="25" dirty="0">
                <a:cs typeface="Gill Sans MT"/>
              </a:rPr>
              <a:t> </a:t>
            </a:r>
            <a:r>
              <a:rPr sz="2800" spc="-15" dirty="0">
                <a:cs typeface="Gill Sans MT"/>
              </a:rPr>
              <a:t>def</a:t>
            </a:r>
            <a:r>
              <a:rPr sz="2800" spc="-5" dirty="0">
                <a:cs typeface="Gill Sans MT"/>
              </a:rPr>
              <a:t>i</a:t>
            </a:r>
            <a:r>
              <a:rPr sz="2800" spc="-10" dirty="0">
                <a:cs typeface="Gill Sans MT"/>
              </a:rPr>
              <a:t>niti</a:t>
            </a:r>
            <a:r>
              <a:rPr sz="2800" spc="15" dirty="0">
                <a:cs typeface="Gill Sans MT"/>
              </a:rPr>
              <a:t> </a:t>
            </a:r>
            <a:r>
              <a:rPr sz="2800" spc="-15" dirty="0">
                <a:cs typeface="Gill Sans MT"/>
              </a:rPr>
              <a:t>ne</a:t>
            </a:r>
            <a:r>
              <a:rPr sz="2800" spc="-5" dirty="0">
                <a:cs typeface="Gill Sans MT"/>
              </a:rPr>
              <a:t>l</a:t>
            </a:r>
            <a:r>
              <a:rPr sz="2800" spc="-15" dirty="0">
                <a:cs typeface="Gill Sans MT"/>
              </a:rPr>
              <a:t>la</a:t>
            </a:r>
            <a:r>
              <a:rPr sz="2800" dirty="0">
                <a:cs typeface="Gill Sans MT"/>
              </a:rPr>
              <a:t> </a:t>
            </a:r>
            <a:r>
              <a:rPr sz="2800" spc="-15" dirty="0">
                <a:cs typeface="Gill Sans MT"/>
              </a:rPr>
              <a:t>se</a:t>
            </a:r>
            <a:r>
              <a:rPr sz="2800" spc="-10" dirty="0">
                <a:cs typeface="Gill Sans MT"/>
              </a:rPr>
              <a:t>z</a:t>
            </a:r>
            <a:r>
              <a:rPr sz="2800" spc="-15" dirty="0">
                <a:cs typeface="Gill Sans MT"/>
              </a:rPr>
              <a:t>i</a:t>
            </a:r>
            <a:r>
              <a:rPr sz="2800" spc="-10" dirty="0">
                <a:cs typeface="Gill Sans MT"/>
              </a:rPr>
              <a:t>o</a:t>
            </a:r>
            <a:r>
              <a:rPr sz="2800" spc="-15" dirty="0">
                <a:cs typeface="Gill Sans MT"/>
              </a:rPr>
              <a:t>ne</a:t>
            </a:r>
            <a:r>
              <a:rPr sz="2800" spc="-5" dirty="0">
                <a:cs typeface="Gill Sans MT"/>
              </a:rPr>
              <a:t> </a:t>
            </a:r>
            <a:r>
              <a:rPr sz="2800" spc="-10" dirty="0">
                <a:cs typeface="Gill Sans MT"/>
              </a:rPr>
              <a:t>s</a:t>
            </a:r>
            <a:r>
              <a:rPr sz="2800" spc="-20" dirty="0">
                <a:cs typeface="Gill Sans MT"/>
              </a:rPr>
              <a:t>t</a:t>
            </a:r>
            <a:r>
              <a:rPr sz="2800" spc="-10" dirty="0">
                <a:cs typeface="Gill Sans MT"/>
              </a:rPr>
              <a:t>rategica.</a:t>
            </a:r>
            <a:endParaRPr sz="2800" dirty="0">
              <a:cs typeface="Gill Sans MT"/>
            </a:endParaRPr>
          </a:p>
          <a:p>
            <a:pPr marL="355600" marR="229870" indent="-342900">
              <a:lnSpc>
                <a:spcPct val="80000"/>
              </a:lnSpc>
              <a:spcBef>
                <a:spcPts val="600"/>
              </a:spcBef>
              <a:buClr>
                <a:srgbClr val="0436B3"/>
              </a:buClr>
              <a:buSzPct val="70000"/>
              <a:buFont typeface="Wingdings 2"/>
              <a:buChar char="□"/>
              <a:tabLst>
                <a:tab pos="356235" algn="l"/>
              </a:tabLst>
            </a:pPr>
            <a:r>
              <a:rPr sz="2800" spc="-75" dirty="0">
                <a:cs typeface="Gill Sans MT"/>
              </a:rPr>
              <a:t>P</a:t>
            </a:r>
            <a:r>
              <a:rPr sz="2800" spc="-15" dirty="0">
                <a:cs typeface="Gill Sans MT"/>
              </a:rPr>
              <a:t>er</a:t>
            </a:r>
            <a:r>
              <a:rPr sz="2800" spc="-5" dirty="0">
                <a:cs typeface="Gill Sans MT"/>
              </a:rPr>
              <a:t> </a:t>
            </a:r>
            <a:r>
              <a:rPr sz="2800" spc="-15" dirty="0">
                <a:cs typeface="Gill Sans MT"/>
              </a:rPr>
              <a:t>ogni</a:t>
            </a:r>
            <a:r>
              <a:rPr sz="2800" spc="-5" dirty="0">
                <a:cs typeface="Gill Sans MT"/>
              </a:rPr>
              <a:t> </a:t>
            </a:r>
            <a:r>
              <a:rPr sz="2800" spc="-15" dirty="0">
                <a:cs typeface="Gill Sans MT"/>
              </a:rPr>
              <a:t>p</a:t>
            </a:r>
            <a:r>
              <a:rPr sz="2800" spc="-75" dirty="0">
                <a:cs typeface="Gill Sans MT"/>
              </a:rPr>
              <a:t>r</a:t>
            </a:r>
            <a:r>
              <a:rPr sz="2800" spc="-15" dirty="0">
                <a:cs typeface="Gill Sans MT"/>
              </a:rPr>
              <a:t>ogramma</a:t>
            </a:r>
            <a:r>
              <a:rPr sz="2800" spc="-10" dirty="0">
                <a:cs typeface="Gill Sans MT"/>
              </a:rPr>
              <a:t> </a:t>
            </a:r>
            <a:r>
              <a:rPr sz="2800" spc="-15" dirty="0">
                <a:cs typeface="Gill Sans MT"/>
              </a:rPr>
              <a:t>e</a:t>
            </a:r>
            <a:r>
              <a:rPr sz="2800" spc="-5" dirty="0">
                <a:cs typeface="Gill Sans MT"/>
              </a:rPr>
              <a:t> </a:t>
            </a:r>
            <a:r>
              <a:rPr sz="2800" spc="-15" dirty="0">
                <a:cs typeface="Gill Sans MT"/>
              </a:rPr>
              <a:t>p</a:t>
            </a:r>
            <a:r>
              <a:rPr sz="2800" spc="-10" dirty="0">
                <a:cs typeface="Gill Sans MT"/>
              </a:rPr>
              <a:t>er</a:t>
            </a:r>
            <a:r>
              <a:rPr sz="2800" spc="5" dirty="0">
                <a:cs typeface="Gill Sans MT"/>
              </a:rPr>
              <a:t> </a:t>
            </a:r>
            <a:r>
              <a:rPr sz="2800" spc="-10" dirty="0">
                <a:cs typeface="Gill Sans MT"/>
              </a:rPr>
              <a:t>tut</a:t>
            </a:r>
            <a:r>
              <a:rPr sz="2800" spc="-20" dirty="0">
                <a:cs typeface="Gill Sans MT"/>
              </a:rPr>
              <a:t>t</a:t>
            </a:r>
            <a:r>
              <a:rPr sz="2800" spc="-15" dirty="0">
                <a:cs typeface="Gill Sans MT"/>
              </a:rPr>
              <a:t>o</a:t>
            </a:r>
            <a:r>
              <a:rPr sz="2800" spc="35" dirty="0">
                <a:cs typeface="Gill Sans MT"/>
              </a:rPr>
              <a:t> </a:t>
            </a:r>
            <a:r>
              <a:rPr sz="2800" spc="-15" dirty="0">
                <a:cs typeface="Gill Sans MT"/>
              </a:rPr>
              <a:t>i</a:t>
            </a:r>
            <a:r>
              <a:rPr sz="2800" spc="-10" dirty="0">
                <a:cs typeface="Gill Sans MT"/>
              </a:rPr>
              <a:t>l</a:t>
            </a:r>
            <a:r>
              <a:rPr sz="2800" spc="5" dirty="0">
                <a:cs typeface="Gill Sans MT"/>
              </a:rPr>
              <a:t> </a:t>
            </a:r>
            <a:r>
              <a:rPr sz="2800" spc="-15" dirty="0">
                <a:cs typeface="Gill Sans MT"/>
              </a:rPr>
              <a:t>periodo</a:t>
            </a:r>
            <a:r>
              <a:rPr sz="2800" spc="-5" dirty="0">
                <a:cs typeface="Gill Sans MT"/>
              </a:rPr>
              <a:t> </a:t>
            </a:r>
            <a:r>
              <a:rPr sz="2800" spc="-10" dirty="0">
                <a:cs typeface="Gill Sans MT"/>
              </a:rPr>
              <a:t>di</a:t>
            </a:r>
            <a:r>
              <a:rPr sz="2800" spc="5" dirty="0">
                <a:cs typeface="Gill Sans MT"/>
              </a:rPr>
              <a:t> </a:t>
            </a:r>
            <a:r>
              <a:rPr sz="2800" spc="-10" dirty="0">
                <a:cs typeface="Gill Sans MT"/>
              </a:rPr>
              <a:t>ri</a:t>
            </a:r>
            <a:r>
              <a:rPr sz="2800" spc="-35" dirty="0">
                <a:cs typeface="Gill Sans MT"/>
              </a:rPr>
              <a:t>f</a:t>
            </a:r>
            <a:r>
              <a:rPr sz="2800" spc="-15" dirty="0">
                <a:cs typeface="Gill Sans MT"/>
              </a:rPr>
              <a:t>erimento</a:t>
            </a:r>
            <a:r>
              <a:rPr sz="2800" spc="-10" dirty="0">
                <a:cs typeface="Gill Sans MT"/>
              </a:rPr>
              <a:t> del</a:t>
            </a:r>
            <a:r>
              <a:rPr sz="2800" spc="-5" dirty="0">
                <a:cs typeface="Gill Sans MT"/>
              </a:rPr>
              <a:t> </a:t>
            </a:r>
            <a:r>
              <a:rPr sz="2800" spc="-20" dirty="0">
                <a:cs typeface="Gill Sans MT"/>
              </a:rPr>
              <a:t>DUP</a:t>
            </a:r>
            <a:r>
              <a:rPr sz="2800" spc="15" dirty="0">
                <a:cs typeface="Gill Sans MT"/>
              </a:rPr>
              <a:t> </a:t>
            </a:r>
            <a:r>
              <a:rPr sz="2800" spc="-15" dirty="0">
                <a:cs typeface="Gill Sans MT"/>
              </a:rPr>
              <a:t>sono</a:t>
            </a:r>
            <a:r>
              <a:rPr sz="2800" spc="-5" dirty="0">
                <a:cs typeface="Gill Sans MT"/>
              </a:rPr>
              <a:t> i</a:t>
            </a:r>
            <a:r>
              <a:rPr sz="2800" spc="-10" dirty="0">
                <a:cs typeface="Gill Sans MT"/>
              </a:rPr>
              <a:t>ndividuati</a:t>
            </a:r>
            <a:r>
              <a:rPr sz="2800" spc="20" dirty="0">
                <a:cs typeface="Gill Sans MT"/>
              </a:rPr>
              <a:t> </a:t>
            </a:r>
            <a:r>
              <a:rPr sz="2800" spc="-10" dirty="0">
                <a:cs typeface="Gill Sans MT"/>
              </a:rPr>
              <a:t>obiettivi</a:t>
            </a:r>
            <a:r>
              <a:rPr sz="2800" spc="15" dirty="0">
                <a:cs typeface="Gill Sans MT"/>
              </a:rPr>
              <a:t> </a:t>
            </a:r>
            <a:r>
              <a:rPr sz="2800" spc="-10" dirty="0">
                <a:cs typeface="Gill Sans MT"/>
              </a:rPr>
              <a:t>operativi</a:t>
            </a:r>
            <a:r>
              <a:rPr sz="2800" spc="10" dirty="0">
                <a:cs typeface="Gill Sans MT"/>
              </a:rPr>
              <a:t> </a:t>
            </a:r>
            <a:r>
              <a:rPr sz="2800" spc="-15" dirty="0">
                <a:cs typeface="Gill Sans MT"/>
              </a:rPr>
              <a:t>an</a:t>
            </a:r>
            <a:r>
              <a:rPr sz="2800" spc="-40" dirty="0">
                <a:cs typeface="Gill Sans MT"/>
              </a:rPr>
              <a:t>n</a:t>
            </a:r>
            <a:r>
              <a:rPr sz="2800" spc="-15" dirty="0">
                <a:cs typeface="Gill Sans MT"/>
              </a:rPr>
              <a:t>ua</a:t>
            </a:r>
            <a:r>
              <a:rPr sz="2800" spc="-5" dirty="0">
                <a:cs typeface="Gill Sans MT"/>
              </a:rPr>
              <a:t>l</a:t>
            </a:r>
            <a:r>
              <a:rPr sz="2800" spc="-10" dirty="0">
                <a:cs typeface="Gill Sans MT"/>
              </a:rPr>
              <a:t>i</a:t>
            </a:r>
            <a:endParaRPr sz="2800" dirty="0">
              <a:cs typeface="Gill Sans MT"/>
            </a:endParaRPr>
          </a:p>
        </p:txBody>
      </p:sp>
      <p:sp>
        <p:nvSpPr>
          <p:cNvPr id="9" name="Segnaposto piè di pagina 3"/>
          <p:cNvSpPr>
            <a:spLocks noGrp="1"/>
          </p:cNvSpPr>
          <p:nvPr>
            <p:ph type="ftr" sz="quarter" idx="11"/>
          </p:nvPr>
        </p:nvSpPr>
        <p:spPr>
          <a:xfrm rot="16200000">
            <a:off x="7586910" y="4048760"/>
            <a:ext cx="2367281" cy="365760"/>
          </a:xfrm>
        </p:spPr>
        <p:txBody>
          <a:bodyPr/>
          <a:lstStyle/>
          <a:p>
            <a:r>
              <a:rPr lang="it-IT" dirty="0"/>
              <a:t>Elena Gori</a:t>
            </a:r>
          </a:p>
        </p:txBody>
      </p:sp>
      <p:sp>
        <p:nvSpPr>
          <p:cNvPr id="10" name="Segnaposto numero diapositiva 4"/>
          <p:cNvSpPr>
            <a:spLocks noGrp="1"/>
          </p:cNvSpPr>
          <p:nvPr>
            <p:ph type="sldNum" sz="quarter" idx="12"/>
          </p:nvPr>
        </p:nvSpPr>
        <p:spPr>
          <a:xfrm>
            <a:off x="8531788" y="5648960"/>
            <a:ext cx="548640" cy="396240"/>
          </a:xfrm>
        </p:spPr>
        <p:txBody>
          <a:bodyPr/>
          <a:lstStyle/>
          <a:p>
            <a:fld id="{6F7AA945-76CB-D84C-9264-6FE1FA9D39BC}" type="slidenum">
              <a:rPr lang="it-IT" smtClean="0"/>
              <a:t>31</a:t>
            </a:fld>
            <a:endParaRPr lang="it-IT"/>
          </a:p>
        </p:txBody>
      </p:sp>
    </p:spTree>
    <p:extLst>
      <p:ext uri="{BB962C8B-B14F-4D97-AF65-F5344CB8AC3E}">
        <p14:creationId xmlns:p14="http://schemas.microsoft.com/office/powerpoint/2010/main" val="207759079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p:nvPr/>
        </p:nvSpPr>
        <p:spPr>
          <a:xfrm>
            <a:off x="1531619" y="144779"/>
            <a:ext cx="981456" cy="992124"/>
          </a:xfrm>
          <a:prstGeom prst="rect">
            <a:avLst/>
          </a:prstGeom>
          <a:blipFill>
            <a:blip r:embed="rId3" cstate="print"/>
            <a:stretch>
              <a:fillRect/>
            </a:stretch>
          </a:blipFill>
        </p:spPr>
        <p:txBody>
          <a:bodyPr wrap="square" lIns="0" tIns="0" rIns="0" bIns="0" rtlCol="0"/>
          <a:lstStyle/>
          <a:p>
            <a:endParaRPr/>
          </a:p>
        </p:txBody>
      </p:sp>
      <p:sp>
        <p:nvSpPr>
          <p:cNvPr id="4" name="object 4"/>
          <p:cNvSpPr txBox="1">
            <a:spLocks noGrp="1"/>
          </p:cNvSpPr>
          <p:nvPr>
            <p:ph type="title"/>
          </p:nvPr>
        </p:nvSpPr>
        <p:spPr>
          <a:prstGeom prst="rect">
            <a:avLst/>
          </a:prstGeom>
        </p:spPr>
        <p:txBody>
          <a:bodyPr vert="horz" wrap="square" lIns="0" tIns="268879" rIns="0" bIns="0" rtlCol="0">
            <a:spAutoFit/>
          </a:bodyPr>
          <a:lstStyle/>
          <a:p>
            <a:pPr marL="12700">
              <a:lnSpc>
                <a:spcPct val="100000"/>
              </a:lnSpc>
            </a:pPr>
            <a:r>
              <a:rPr dirty="0">
                <a:latin typeface="Gill Sans MT"/>
                <a:cs typeface="Gill Sans MT"/>
              </a:rPr>
              <a:t>Il</a:t>
            </a:r>
            <a:r>
              <a:rPr spc="-20" dirty="0">
                <a:latin typeface="Gill Sans MT"/>
                <a:cs typeface="Gill Sans MT"/>
              </a:rPr>
              <a:t> </a:t>
            </a:r>
            <a:r>
              <a:rPr dirty="0">
                <a:latin typeface="Gill Sans MT"/>
                <a:cs typeface="Gill Sans MT"/>
              </a:rPr>
              <a:t>PEG</a:t>
            </a:r>
          </a:p>
        </p:txBody>
      </p:sp>
      <p:sp>
        <p:nvSpPr>
          <p:cNvPr id="5" name="object 5"/>
          <p:cNvSpPr txBox="1"/>
          <p:nvPr/>
        </p:nvSpPr>
        <p:spPr>
          <a:xfrm>
            <a:off x="535940" y="1625126"/>
            <a:ext cx="7752715" cy="5355569"/>
          </a:xfrm>
          <a:prstGeom prst="rect">
            <a:avLst/>
          </a:prstGeom>
        </p:spPr>
        <p:txBody>
          <a:bodyPr vert="horz" wrap="square" lIns="0" tIns="0" rIns="0" bIns="0" rtlCol="0">
            <a:spAutoFit/>
          </a:bodyPr>
          <a:lstStyle/>
          <a:p>
            <a:pPr marL="355600" marR="659130" indent="-342900">
              <a:lnSpc>
                <a:spcPts val="1920"/>
              </a:lnSpc>
              <a:buClr>
                <a:srgbClr val="0436B3"/>
              </a:buClr>
              <a:buSzPct val="70000"/>
              <a:buFont typeface="Wingdings 2"/>
              <a:buChar char="□"/>
              <a:tabLst>
                <a:tab pos="356235" algn="l"/>
              </a:tabLst>
            </a:pPr>
            <a:r>
              <a:rPr sz="2000" dirty="0">
                <a:cs typeface="Gill Sans MT"/>
              </a:rPr>
              <a:t>È</a:t>
            </a:r>
            <a:r>
              <a:rPr sz="2000" spc="-25" dirty="0">
                <a:cs typeface="Gill Sans MT"/>
              </a:rPr>
              <a:t> </a:t>
            </a:r>
            <a:r>
              <a:rPr sz="2000" dirty="0">
                <a:cs typeface="Gill Sans MT"/>
              </a:rPr>
              <a:t>un</a:t>
            </a:r>
            <a:r>
              <a:rPr sz="2000" spc="-10" dirty="0">
                <a:cs typeface="Gill Sans MT"/>
              </a:rPr>
              <a:t> </a:t>
            </a:r>
            <a:r>
              <a:rPr sz="2000" dirty="0">
                <a:cs typeface="Gill Sans MT"/>
              </a:rPr>
              <a:t>documento</a:t>
            </a:r>
            <a:r>
              <a:rPr sz="2000" spc="-50" dirty="0">
                <a:cs typeface="Gill Sans MT"/>
              </a:rPr>
              <a:t> </a:t>
            </a:r>
            <a:r>
              <a:rPr sz="2000" dirty="0">
                <a:cs typeface="Gill Sans MT"/>
              </a:rPr>
              <a:t>che permet</a:t>
            </a:r>
            <a:r>
              <a:rPr sz="2000" spc="5" dirty="0">
                <a:cs typeface="Gill Sans MT"/>
              </a:rPr>
              <a:t>t</a:t>
            </a:r>
            <a:r>
              <a:rPr sz="2000" dirty="0">
                <a:cs typeface="Gill Sans MT"/>
              </a:rPr>
              <a:t>e</a:t>
            </a:r>
            <a:r>
              <a:rPr sz="2000" spc="-40" dirty="0">
                <a:cs typeface="Gill Sans MT"/>
              </a:rPr>
              <a:t> </a:t>
            </a:r>
            <a:r>
              <a:rPr sz="2000" dirty="0">
                <a:cs typeface="Gill Sans MT"/>
              </a:rPr>
              <a:t>di</a:t>
            </a:r>
            <a:r>
              <a:rPr sz="2000" spc="-15" dirty="0">
                <a:cs typeface="Gill Sans MT"/>
              </a:rPr>
              <a:t> </a:t>
            </a:r>
            <a:r>
              <a:rPr sz="2000" dirty="0">
                <a:cs typeface="Gill Sans MT"/>
              </a:rPr>
              <a:t>declina</a:t>
            </a:r>
            <a:r>
              <a:rPr sz="2000" spc="-40" dirty="0">
                <a:cs typeface="Gill Sans MT"/>
              </a:rPr>
              <a:t>r</a:t>
            </a:r>
            <a:r>
              <a:rPr sz="2000" dirty="0">
                <a:cs typeface="Gill Sans MT"/>
              </a:rPr>
              <a:t>e</a:t>
            </a:r>
            <a:r>
              <a:rPr sz="2000" spc="-30" dirty="0">
                <a:cs typeface="Gill Sans MT"/>
              </a:rPr>
              <a:t> </a:t>
            </a:r>
            <a:r>
              <a:rPr sz="2000" spc="-5" dirty="0">
                <a:cs typeface="Gill Sans MT"/>
              </a:rPr>
              <a:t>i</a:t>
            </a:r>
            <a:r>
              <a:rPr sz="2000" dirty="0">
                <a:cs typeface="Gill Sans MT"/>
              </a:rPr>
              <a:t>n</a:t>
            </a:r>
            <a:r>
              <a:rPr sz="2000" spc="-10" dirty="0">
                <a:cs typeface="Gill Sans MT"/>
              </a:rPr>
              <a:t> </a:t>
            </a:r>
            <a:r>
              <a:rPr sz="2000" dirty="0">
                <a:cs typeface="Gill Sans MT"/>
              </a:rPr>
              <a:t>mag</a:t>
            </a:r>
            <a:r>
              <a:rPr sz="2000" spc="-10" dirty="0">
                <a:cs typeface="Gill Sans MT"/>
              </a:rPr>
              <a:t>g</a:t>
            </a:r>
            <a:r>
              <a:rPr sz="2000" spc="-5" dirty="0">
                <a:cs typeface="Gill Sans MT"/>
              </a:rPr>
              <a:t>io</a:t>
            </a:r>
            <a:r>
              <a:rPr sz="2000" dirty="0">
                <a:cs typeface="Gill Sans MT"/>
              </a:rPr>
              <a:t>r</a:t>
            </a:r>
            <a:r>
              <a:rPr sz="2000" spc="-40" dirty="0">
                <a:cs typeface="Gill Sans MT"/>
              </a:rPr>
              <a:t> </a:t>
            </a:r>
            <a:r>
              <a:rPr sz="2000" dirty="0">
                <a:cs typeface="Gill Sans MT"/>
              </a:rPr>
              <a:t>det</a:t>
            </a:r>
            <a:r>
              <a:rPr sz="2000" spc="5" dirty="0">
                <a:cs typeface="Gill Sans MT"/>
              </a:rPr>
              <a:t>t</a:t>
            </a:r>
            <a:r>
              <a:rPr sz="2000" dirty="0">
                <a:cs typeface="Gill Sans MT"/>
              </a:rPr>
              <a:t>a</a:t>
            </a:r>
            <a:r>
              <a:rPr sz="2000" spc="-10" dirty="0">
                <a:cs typeface="Gill Sans MT"/>
              </a:rPr>
              <a:t>g</a:t>
            </a:r>
            <a:r>
              <a:rPr sz="2000" spc="-5" dirty="0">
                <a:cs typeface="Gill Sans MT"/>
              </a:rPr>
              <a:t>l</a:t>
            </a:r>
            <a:r>
              <a:rPr sz="2000" spc="5" dirty="0">
                <a:cs typeface="Gill Sans MT"/>
              </a:rPr>
              <a:t>i</a:t>
            </a:r>
            <a:r>
              <a:rPr sz="2000" dirty="0">
                <a:cs typeface="Gill Sans MT"/>
              </a:rPr>
              <a:t>o</a:t>
            </a:r>
            <a:r>
              <a:rPr sz="2000" spc="-45" dirty="0">
                <a:cs typeface="Gill Sans MT"/>
              </a:rPr>
              <a:t> </a:t>
            </a:r>
            <a:r>
              <a:rPr sz="2000" spc="-5" dirty="0">
                <a:cs typeface="Gill Sans MT"/>
              </a:rPr>
              <a:t>la </a:t>
            </a:r>
            <a:r>
              <a:rPr sz="2000" dirty="0">
                <a:cs typeface="Gill Sans MT"/>
              </a:rPr>
              <a:t>p</a:t>
            </a:r>
            <a:r>
              <a:rPr sz="2000" spc="-45" dirty="0">
                <a:cs typeface="Gill Sans MT"/>
              </a:rPr>
              <a:t>r</a:t>
            </a:r>
            <a:r>
              <a:rPr sz="2000" dirty="0">
                <a:cs typeface="Gill Sans MT"/>
              </a:rPr>
              <a:t>og</a:t>
            </a:r>
            <a:r>
              <a:rPr sz="2000" spc="-10" dirty="0">
                <a:cs typeface="Gill Sans MT"/>
              </a:rPr>
              <a:t>r</a:t>
            </a:r>
            <a:r>
              <a:rPr sz="2000" dirty="0">
                <a:cs typeface="Gill Sans MT"/>
              </a:rPr>
              <a:t>am</a:t>
            </a:r>
            <a:r>
              <a:rPr sz="2000" spc="-15" dirty="0">
                <a:cs typeface="Gill Sans MT"/>
              </a:rPr>
              <a:t>m</a:t>
            </a:r>
            <a:r>
              <a:rPr sz="2000" dirty="0">
                <a:cs typeface="Gill Sans MT"/>
              </a:rPr>
              <a:t>az</a:t>
            </a:r>
            <a:r>
              <a:rPr sz="2000" spc="-10" dirty="0">
                <a:cs typeface="Gill Sans MT"/>
              </a:rPr>
              <a:t>i</a:t>
            </a:r>
            <a:r>
              <a:rPr sz="2000" dirty="0">
                <a:cs typeface="Gill Sans MT"/>
              </a:rPr>
              <a:t>o</a:t>
            </a:r>
            <a:r>
              <a:rPr sz="2000" spc="-10" dirty="0">
                <a:cs typeface="Gill Sans MT"/>
              </a:rPr>
              <a:t>n</a:t>
            </a:r>
            <a:r>
              <a:rPr sz="2000" dirty="0">
                <a:cs typeface="Gill Sans MT"/>
              </a:rPr>
              <a:t>e</a:t>
            </a:r>
            <a:r>
              <a:rPr sz="2000" spc="-55" dirty="0">
                <a:cs typeface="Gill Sans MT"/>
              </a:rPr>
              <a:t> </a:t>
            </a:r>
            <a:r>
              <a:rPr sz="2000" dirty="0">
                <a:cs typeface="Gill Sans MT"/>
              </a:rPr>
              <a:t>operativa</a:t>
            </a:r>
            <a:r>
              <a:rPr sz="2000" spc="-45" dirty="0">
                <a:cs typeface="Gill Sans MT"/>
              </a:rPr>
              <a:t> </a:t>
            </a:r>
            <a:r>
              <a:rPr sz="2000" dirty="0">
                <a:cs typeface="Gill Sans MT"/>
              </a:rPr>
              <a:t>conte</a:t>
            </a:r>
            <a:r>
              <a:rPr sz="2000" spc="-20" dirty="0">
                <a:cs typeface="Gill Sans MT"/>
              </a:rPr>
              <a:t>n</a:t>
            </a:r>
            <a:r>
              <a:rPr sz="2000" dirty="0">
                <a:cs typeface="Gill Sans MT"/>
              </a:rPr>
              <a:t>u</a:t>
            </a:r>
            <a:r>
              <a:rPr sz="2000" spc="5" dirty="0">
                <a:cs typeface="Gill Sans MT"/>
              </a:rPr>
              <a:t>t</a:t>
            </a:r>
            <a:r>
              <a:rPr sz="2000" dirty="0">
                <a:cs typeface="Gill Sans MT"/>
              </a:rPr>
              <a:t>a</a:t>
            </a:r>
            <a:r>
              <a:rPr sz="2000" spc="-55" dirty="0">
                <a:cs typeface="Gill Sans MT"/>
              </a:rPr>
              <a:t> </a:t>
            </a:r>
            <a:r>
              <a:rPr sz="2000" dirty="0">
                <a:cs typeface="Gill Sans MT"/>
              </a:rPr>
              <a:t>nel</a:t>
            </a:r>
            <a:r>
              <a:rPr sz="2000" spc="-15" dirty="0">
                <a:cs typeface="Gill Sans MT"/>
              </a:rPr>
              <a:t> </a:t>
            </a:r>
            <a:r>
              <a:rPr sz="2000" dirty="0">
                <a:cs typeface="Gill Sans MT"/>
              </a:rPr>
              <a:t>DUP</a:t>
            </a:r>
          </a:p>
          <a:p>
            <a:pPr marL="355600" indent="-342900">
              <a:lnSpc>
                <a:spcPct val="100000"/>
              </a:lnSpc>
              <a:spcBef>
                <a:spcPts val="15"/>
              </a:spcBef>
              <a:buClr>
                <a:srgbClr val="0436B3"/>
              </a:buClr>
              <a:buSzPct val="70000"/>
              <a:buFont typeface="Wingdings 2"/>
              <a:buChar char="□"/>
              <a:tabLst>
                <a:tab pos="356235" algn="l"/>
              </a:tabLst>
            </a:pPr>
            <a:r>
              <a:rPr sz="2000" dirty="0">
                <a:cs typeface="Gill Sans MT"/>
              </a:rPr>
              <a:t>Il</a:t>
            </a:r>
            <a:r>
              <a:rPr sz="2000" spc="-25" dirty="0">
                <a:cs typeface="Gill Sans MT"/>
              </a:rPr>
              <a:t> </a:t>
            </a:r>
            <a:r>
              <a:rPr sz="2000" dirty="0">
                <a:cs typeface="Gill Sans MT"/>
              </a:rPr>
              <a:t>PEG:</a:t>
            </a:r>
          </a:p>
          <a:p>
            <a:pPr marL="756285" marR="622300" lvl="1" indent="-286385">
              <a:lnSpc>
                <a:spcPct val="80000"/>
              </a:lnSpc>
              <a:spcBef>
                <a:spcPts val="439"/>
              </a:spcBef>
              <a:buClr>
                <a:srgbClr val="0F8AB4"/>
              </a:buClr>
              <a:buSzPct val="58333"/>
              <a:buFont typeface="Wingdings 2"/>
              <a:buChar char="□"/>
              <a:tabLst>
                <a:tab pos="756920" algn="l"/>
              </a:tabLst>
            </a:pPr>
            <a:r>
              <a:rPr sz="1800" dirty="0">
                <a:cs typeface="Gill Sans MT"/>
              </a:rPr>
              <a:t>È</a:t>
            </a:r>
            <a:r>
              <a:rPr sz="1800" spc="-10" dirty="0">
                <a:cs typeface="Gill Sans MT"/>
              </a:rPr>
              <a:t> </a:t>
            </a:r>
            <a:r>
              <a:rPr sz="1800" spc="-55" dirty="0">
                <a:cs typeface="Gill Sans MT"/>
              </a:rPr>
              <a:t>r</a:t>
            </a:r>
            <a:r>
              <a:rPr sz="1800" spc="-10" dirty="0">
                <a:cs typeface="Gill Sans MT"/>
              </a:rPr>
              <a:t>edatto</a:t>
            </a:r>
            <a:r>
              <a:rPr sz="1800" spc="-25" dirty="0">
                <a:cs typeface="Gill Sans MT"/>
              </a:rPr>
              <a:t> </a:t>
            </a:r>
            <a:r>
              <a:rPr sz="1800" dirty="0">
                <a:cs typeface="Gill Sans MT"/>
              </a:rPr>
              <a:t>per </a:t>
            </a:r>
            <a:r>
              <a:rPr sz="1800" spc="-10" dirty="0">
                <a:cs typeface="Gill Sans MT"/>
              </a:rPr>
              <a:t>c</a:t>
            </a:r>
            <a:r>
              <a:rPr sz="1800" spc="-5" dirty="0">
                <a:cs typeface="Gill Sans MT"/>
              </a:rPr>
              <a:t>o</a:t>
            </a:r>
            <a:r>
              <a:rPr sz="1800" dirty="0">
                <a:cs typeface="Gill Sans MT"/>
              </a:rPr>
              <a:t>mpeten</a:t>
            </a:r>
            <a:r>
              <a:rPr sz="1800" spc="5" dirty="0">
                <a:cs typeface="Gill Sans MT"/>
              </a:rPr>
              <a:t>z</a:t>
            </a:r>
            <a:r>
              <a:rPr sz="1800" spc="-10" dirty="0">
                <a:cs typeface="Gill Sans MT"/>
              </a:rPr>
              <a:t>a</a:t>
            </a:r>
            <a:r>
              <a:rPr sz="1800" spc="-35" dirty="0">
                <a:cs typeface="Gill Sans MT"/>
              </a:rPr>
              <a:t> </a:t>
            </a:r>
            <a:r>
              <a:rPr sz="1800" dirty="0">
                <a:cs typeface="Gill Sans MT"/>
              </a:rPr>
              <a:t>e per </a:t>
            </a:r>
            <a:r>
              <a:rPr sz="1800" spc="-10" dirty="0">
                <a:cs typeface="Gill Sans MT"/>
              </a:rPr>
              <a:t>ca</a:t>
            </a:r>
            <a:r>
              <a:rPr sz="1800" spc="-5" dirty="0">
                <a:cs typeface="Gill Sans MT"/>
              </a:rPr>
              <a:t>s</a:t>
            </a:r>
            <a:r>
              <a:rPr sz="1800" spc="-10" dirty="0">
                <a:cs typeface="Gill Sans MT"/>
              </a:rPr>
              <a:t>sa</a:t>
            </a:r>
            <a:r>
              <a:rPr sz="1800" spc="-35" dirty="0">
                <a:cs typeface="Gill Sans MT"/>
              </a:rPr>
              <a:t> </a:t>
            </a:r>
            <a:r>
              <a:rPr sz="1800" spc="-10" dirty="0">
                <a:cs typeface="Gill Sans MT"/>
              </a:rPr>
              <a:t>co</a:t>
            </a:r>
            <a:r>
              <a:rPr sz="1800" dirty="0">
                <a:cs typeface="Gill Sans MT"/>
              </a:rPr>
              <a:t>n</a:t>
            </a:r>
            <a:r>
              <a:rPr sz="1800" spc="-20" dirty="0">
                <a:cs typeface="Gill Sans MT"/>
              </a:rPr>
              <a:t> </a:t>
            </a:r>
            <a:r>
              <a:rPr sz="1800" dirty="0">
                <a:cs typeface="Gill Sans MT"/>
              </a:rPr>
              <a:t>ri</a:t>
            </a:r>
            <a:r>
              <a:rPr sz="1800" spc="-10" dirty="0">
                <a:cs typeface="Gill Sans MT"/>
              </a:rPr>
              <a:t>f</a:t>
            </a:r>
            <a:r>
              <a:rPr sz="1800" dirty="0">
                <a:cs typeface="Gill Sans MT"/>
              </a:rPr>
              <a:t>eriment</a:t>
            </a:r>
            <a:r>
              <a:rPr sz="1800" spc="-10" dirty="0">
                <a:cs typeface="Gill Sans MT"/>
              </a:rPr>
              <a:t>o</a:t>
            </a:r>
            <a:r>
              <a:rPr sz="1800" spc="-5" dirty="0">
                <a:cs typeface="Gill Sans MT"/>
              </a:rPr>
              <a:t> </a:t>
            </a:r>
            <a:r>
              <a:rPr sz="1800" spc="-10" dirty="0">
                <a:cs typeface="Gill Sans MT"/>
              </a:rPr>
              <a:t>al</a:t>
            </a:r>
            <a:r>
              <a:rPr sz="1800" spc="-5" dirty="0">
                <a:cs typeface="Gill Sans MT"/>
              </a:rPr>
              <a:t> </a:t>
            </a:r>
            <a:r>
              <a:rPr sz="1800" dirty="0">
                <a:cs typeface="Gill Sans MT"/>
              </a:rPr>
              <a:t>prim</a:t>
            </a:r>
            <a:r>
              <a:rPr sz="1800" spc="-10" dirty="0">
                <a:cs typeface="Gill Sans MT"/>
              </a:rPr>
              <a:t>o</a:t>
            </a:r>
            <a:r>
              <a:rPr sz="1800" spc="-5" dirty="0">
                <a:cs typeface="Gill Sans MT"/>
              </a:rPr>
              <a:t> </a:t>
            </a:r>
            <a:r>
              <a:rPr sz="1800" spc="-10" dirty="0">
                <a:cs typeface="Gill Sans MT"/>
              </a:rPr>
              <a:t>anno considerato</a:t>
            </a:r>
            <a:r>
              <a:rPr sz="1800" spc="-50" dirty="0">
                <a:cs typeface="Gill Sans MT"/>
              </a:rPr>
              <a:t> </a:t>
            </a:r>
            <a:r>
              <a:rPr sz="1800" dirty="0">
                <a:cs typeface="Gill Sans MT"/>
              </a:rPr>
              <a:t>nel</a:t>
            </a:r>
            <a:r>
              <a:rPr sz="1800" spc="5" dirty="0">
                <a:cs typeface="Gill Sans MT"/>
              </a:rPr>
              <a:t> </a:t>
            </a:r>
            <a:r>
              <a:rPr sz="1800" dirty="0">
                <a:cs typeface="Gill Sans MT"/>
              </a:rPr>
              <a:t>bilan</a:t>
            </a:r>
            <a:r>
              <a:rPr sz="1800" spc="5" dirty="0">
                <a:cs typeface="Gill Sans MT"/>
              </a:rPr>
              <a:t>c</a:t>
            </a:r>
            <a:r>
              <a:rPr sz="1800" spc="-10" dirty="0">
                <a:cs typeface="Gill Sans MT"/>
              </a:rPr>
              <a:t>io</a:t>
            </a:r>
            <a:r>
              <a:rPr sz="1800" dirty="0">
                <a:cs typeface="Gill Sans MT"/>
              </a:rPr>
              <a:t> </a:t>
            </a:r>
            <a:r>
              <a:rPr sz="1800" spc="-25" dirty="0">
                <a:cs typeface="Gill Sans MT"/>
              </a:rPr>
              <a:t>d</a:t>
            </a:r>
            <a:r>
              <a:rPr sz="1800" dirty="0">
                <a:cs typeface="Gill Sans MT"/>
              </a:rPr>
              <a:t>i </a:t>
            </a:r>
            <a:r>
              <a:rPr sz="1800" spc="-10" dirty="0">
                <a:cs typeface="Gill Sans MT"/>
              </a:rPr>
              <a:t>p</a:t>
            </a:r>
            <a:r>
              <a:rPr sz="1800" spc="-55" dirty="0">
                <a:cs typeface="Gill Sans MT"/>
              </a:rPr>
              <a:t>r</a:t>
            </a:r>
            <a:r>
              <a:rPr sz="1800" spc="-25" dirty="0">
                <a:cs typeface="Gill Sans MT"/>
              </a:rPr>
              <a:t>e</a:t>
            </a:r>
            <a:r>
              <a:rPr sz="1800" dirty="0">
                <a:cs typeface="Gill Sans MT"/>
              </a:rPr>
              <a:t>vi</a:t>
            </a:r>
            <a:r>
              <a:rPr sz="1800" spc="-10" dirty="0">
                <a:cs typeface="Gill Sans MT"/>
              </a:rPr>
              <a:t>si</a:t>
            </a:r>
            <a:r>
              <a:rPr sz="1800" spc="-5" dirty="0">
                <a:cs typeface="Gill Sans MT"/>
              </a:rPr>
              <a:t>o</a:t>
            </a:r>
            <a:r>
              <a:rPr sz="1800" dirty="0">
                <a:cs typeface="Gill Sans MT"/>
              </a:rPr>
              <a:t>ne</a:t>
            </a:r>
          </a:p>
          <a:p>
            <a:pPr marL="756285" marR="5080" lvl="1" indent="-286385">
              <a:lnSpc>
                <a:spcPct val="80000"/>
              </a:lnSpc>
              <a:spcBef>
                <a:spcPts val="430"/>
              </a:spcBef>
              <a:buClr>
                <a:srgbClr val="0F8AB4"/>
              </a:buClr>
              <a:buSzPct val="58333"/>
              <a:buFont typeface="Wingdings 2"/>
              <a:buChar char="□"/>
              <a:tabLst>
                <a:tab pos="756920" algn="l"/>
              </a:tabLst>
            </a:pPr>
            <a:r>
              <a:rPr sz="1800" dirty="0">
                <a:cs typeface="Gill Sans MT"/>
              </a:rPr>
              <a:t>È</a:t>
            </a:r>
            <a:r>
              <a:rPr sz="1800" spc="-10" dirty="0">
                <a:cs typeface="Gill Sans MT"/>
              </a:rPr>
              <a:t> </a:t>
            </a:r>
            <a:r>
              <a:rPr sz="1800" spc="-55" dirty="0">
                <a:cs typeface="Gill Sans MT"/>
              </a:rPr>
              <a:t>r</a:t>
            </a:r>
            <a:r>
              <a:rPr sz="1800" spc="-10" dirty="0">
                <a:cs typeface="Gill Sans MT"/>
              </a:rPr>
              <a:t>edatto</a:t>
            </a:r>
            <a:r>
              <a:rPr sz="1800" spc="-25" dirty="0">
                <a:cs typeface="Gill Sans MT"/>
              </a:rPr>
              <a:t> </a:t>
            </a:r>
            <a:r>
              <a:rPr sz="1800" dirty="0">
                <a:cs typeface="Gill Sans MT"/>
              </a:rPr>
              <a:t>per </a:t>
            </a:r>
            <a:r>
              <a:rPr sz="1800" spc="-10" dirty="0">
                <a:cs typeface="Gill Sans MT"/>
              </a:rPr>
              <a:t>c</a:t>
            </a:r>
            <a:r>
              <a:rPr sz="1800" spc="-5" dirty="0">
                <a:cs typeface="Gill Sans MT"/>
              </a:rPr>
              <a:t>o</a:t>
            </a:r>
            <a:r>
              <a:rPr sz="1800" dirty="0">
                <a:cs typeface="Gill Sans MT"/>
              </a:rPr>
              <a:t>mpeten</a:t>
            </a:r>
            <a:r>
              <a:rPr sz="1800" spc="5" dirty="0">
                <a:cs typeface="Gill Sans MT"/>
              </a:rPr>
              <a:t>z</a:t>
            </a:r>
            <a:r>
              <a:rPr sz="1800" spc="-10" dirty="0">
                <a:cs typeface="Gill Sans MT"/>
              </a:rPr>
              <a:t>a</a:t>
            </a:r>
            <a:r>
              <a:rPr sz="1800" spc="-35" dirty="0">
                <a:cs typeface="Gill Sans MT"/>
              </a:rPr>
              <a:t> </a:t>
            </a:r>
            <a:r>
              <a:rPr sz="1800" spc="-10" dirty="0">
                <a:cs typeface="Gill Sans MT"/>
              </a:rPr>
              <a:t>co</a:t>
            </a:r>
            <a:r>
              <a:rPr sz="1800" dirty="0">
                <a:cs typeface="Gill Sans MT"/>
              </a:rPr>
              <a:t>n</a:t>
            </a:r>
            <a:r>
              <a:rPr sz="1800" spc="-10" dirty="0">
                <a:cs typeface="Gill Sans MT"/>
              </a:rPr>
              <a:t> </a:t>
            </a:r>
            <a:r>
              <a:rPr sz="1800" dirty="0">
                <a:cs typeface="Gill Sans MT"/>
              </a:rPr>
              <a:t>ri</a:t>
            </a:r>
            <a:r>
              <a:rPr sz="1800" spc="-10" dirty="0">
                <a:cs typeface="Gill Sans MT"/>
              </a:rPr>
              <a:t>f</a:t>
            </a:r>
            <a:r>
              <a:rPr sz="1800" dirty="0">
                <a:cs typeface="Gill Sans MT"/>
              </a:rPr>
              <a:t>eriment</a:t>
            </a:r>
            <a:r>
              <a:rPr sz="1800" spc="-10" dirty="0">
                <a:cs typeface="Gill Sans MT"/>
              </a:rPr>
              <a:t>o</a:t>
            </a:r>
            <a:r>
              <a:rPr sz="1800" spc="-5" dirty="0">
                <a:cs typeface="Gill Sans MT"/>
              </a:rPr>
              <a:t> </a:t>
            </a:r>
            <a:r>
              <a:rPr sz="1800" spc="-10" dirty="0">
                <a:cs typeface="Gill Sans MT"/>
              </a:rPr>
              <a:t>a </a:t>
            </a:r>
            <a:r>
              <a:rPr sz="1800" dirty="0">
                <a:cs typeface="Gill Sans MT"/>
              </a:rPr>
              <a:t>tutti</a:t>
            </a:r>
            <a:r>
              <a:rPr sz="1800" spc="5" dirty="0">
                <a:cs typeface="Gill Sans MT"/>
              </a:rPr>
              <a:t> </a:t>
            </a:r>
            <a:r>
              <a:rPr sz="1800" dirty="0">
                <a:cs typeface="Gill Sans MT"/>
              </a:rPr>
              <a:t>gli </a:t>
            </a:r>
            <a:r>
              <a:rPr sz="1800" spc="-10" dirty="0">
                <a:cs typeface="Gill Sans MT"/>
              </a:rPr>
              <a:t>es</a:t>
            </a:r>
            <a:r>
              <a:rPr sz="1800" spc="-5" dirty="0">
                <a:cs typeface="Gill Sans MT"/>
              </a:rPr>
              <a:t>e</a:t>
            </a:r>
            <a:r>
              <a:rPr sz="1800" spc="-65" dirty="0">
                <a:cs typeface="Gill Sans MT"/>
              </a:rPr>
              <a:t>r</a:t>
            </a:r>
            <a:r>
              <a:rPr sz="1800" dirty="0">
                <a:cs typeface="Gill Sans MT"/>
              </a:rPr>
              <a:t>cizi</a:t>
            </a:r>
            <a:r>
              <a:rPr sz="1800" spc="-5" dirty="0">
                <a:cs typeface="Gill Sans MT"/>
              </a:rPr>
              <a:t> </a:t>
            </a:r>
            <a:r>
              <a:rPr sz="1800" spc="-10" dirty="0">
                <a:cs typeface="Gill Sans MT"/>
              </a:rPr>
              <a:t>considerati</a:t>
            </a:r>
            <a:r>
              <a:rPr sz="1800" spc="-25" dirty="0">
                <a:cs typeface="Gill Sans MT"/>
              </a:rPr>
              <a:t> </a:t>
            </a:r>
            <a:r>
              <a:rPr sz="1800" dirty="0">
                <a:cs typeface="Gill Sans MT"/>
              </a:rPr>
              <a:t>nel bilan</a:t>
            </a:r>
            <a:r>
              <a:rPr sz="1800" spc="5" dirty="0">
                <a:cs typeface="Gill Sans MT"/>
              </a:rPr>
              <a:t>c</a:t>
            </a:r>
            <a:r>
              <a:rPr sz="1800" spc="-10" dirty="0">
                <a:cs typeface="Gill Sans MT"/>
              </a:rPr>
              <a:t>io</a:t>
            </a:r>
            <a:r>
              <a:rPr sz="1800" spc="-20" dirty="0">
                <a:cs typeface="Gill Sans MT"/>
              </a:rPr>
              <a:t> </a:t>
            </a:r>
            <a:r>
              <a:rPr sz="1800" spc="-10" dirty="0">
                <a:cs typeface="Gill Sans MT"/>
              </a:rPr>
              <a:t>su</a:t>
            </a:r>
            <a:r>
              <a:rPr sz="1800" spc="-5" dirty="0">
                <a:cs typeface="Gill Sans MT"/>
              </a:rPr>
              <a:t>c</a:t>
            </a:r>
            <a:r>
              <a:rPr sz="1800" spc="-10" dirty="0">
                <a:cs typeface="Gill Sans MT"/>
              </a:rPr>
              <a:t>cess</a:t>
            </a:r>
            <a:r>
              <a:rPr sz="1800" spc="-5" dirty="0">
                <a:cs typeface="Gill Sans MT"/>
              </a:rPr>
              <a:t>i</a:t>
            </a:r>
            <a:r>
              <a:rPr sz="1800" dirty="0">
                <a:cs typeface="Gill Sans MT"/>
              </a:rPr>
              <a:t>vi</a:t>
            </a:r>
            <a:r>
              <a:rPr sz="1800" spc="-35" dirty="0">
                <a:cs typeface="Gill Sans MT"/>
              </a:rPr>
              <a:t> </a:t>
            </a:r>
            <a:r>
              <a:rPr sz="1800" spc="-10" dirty="0">
                <a:cs typeface="Gill Sans MT"/>
              </a:rPr>
              <a:t>al</a:t>
            </a:r>
            <a:r>
              <a:rPr sz="1800" spc="-5" dirty="0">
                <a:cs typeface="Gill Sans MT"/>
              </a:rPr>
              <a:t> </a:t>
            </a:r>
            <a:r>
              <a:rPr sz="1800" dirty="0">
                <a:cs typeface="Gill Sans MT"/>
              </a:rPr>
              <a:t>prim</a:t>
            </a:r>
            <a:r>
              <a:rPr sz="1800" spc="-10" dirty="0">
                <a:cs typeface="Gill Sans MT"/>
              </a:rPr>
              <a:t>o</a:t>
            </a:r>
            <a:endParaRPr sz="1800" dirty="0">
              <a:cs typeface="Gill Sans MT"/>
            </a:endParaRPr>
          </a:p>
          <a:p>
            <a:pPr marL="756285" lvl="1" indent="-286385">
              <a:lnSpc>
                <a:spcPct val="100000"/>
              </a:lnSpc>
              <a:buClr>
                <a:srgbClr val="0F8AB4"/>
              </a:buClr>
              <a:buSzPct val="58333"/>
              <a:buFont typeface="Wingdings 2"/>
              <a:buChar char="□"/>
              <a:tabLst>
                <a:tab pos="756920" algn="l"/>
              </a:tabLst>
            </a:pPr>
            <a:r>
              <a:rPr sz="1800" spc="-15" dirty="0">
                <a:cs typeface="Gill Sans MT"/>
              </a:rPr>
              <a:t>Ha </a:t>
            </a:r>
            <a:r>
              <a:rPr sz="1800" spc="-10" dirty="0">
                <a:cs typeface="Gill Sans MT"/>
              </a:rPr>
              <a:t>natura</a:t>
            </a:r>
            <a:r>
              <a:rPr sz="1800" spc="-15" dirty="0">
                <a:cs typeface="Gill Sans MT"/>
              </a:rPr>
              <a:t> </a:t>
            </a:r>
            <a:r>
              <a:rPr sz="1800" spc="-10" dirty="0">
                <a:cs typeface="Gill Sans MT"/>
              </a:rPr>
              <a:t>p</a:t>
            </a:r>
            <a:r>
              <a:rPr sz="1800" spc="-55" dirty="0">
                <a:cs typeface="Gill Sans MT"/>
              </a:rPr>
              <a:t>r</a:t>
            </a:r>
            <a:r>
              <a:rPr sz="1800" spc="-25" dirty="0">
                <a:cs typeface="Gill Sans MT"/>
              </a:rPr>
              <a:t>e</a:t>
            </a:r>
            <a:r>
              <a:rPr sz="1800" dirty="0">
                <a:cs typeface="Gill Sans MT"/>
              </a:rPr>
              <a:t>vi</a:t>
            </a:r>
            <a:r>
              <a:rPr sz="1800" spc="-10" dirty="0">
                <a:cs typeface="Gill Sans MT"/>
              </a:rPr>
              <a:t>si</a:t>
            </a:r>
            <a:r>
              <a:rPr sz="1800" spc="-5" dirty="0">
                <a:cs typeface="Gill Sans MT"/>
              </a:rPr>
              <a:t>o</a:t>
            </a:r>
            <a:r>
              <a:rPr sz="1800" dirty="0">
                <a:cs typeface="Gill Sans MT"/>
              </a:rPr>
              <a:t>nale</a:t>
            </a:r>
          </a:p>
          <a:p>
            <a:pPr marL="756285" lvl="1" indent="-286385">
              <a:lnSpc>
                <a:spcPct val="100000"/>
              </a:lnSpc>
              <a:buClr>
                <a:srgbClr val="0F8AB4"/>
              </a:buClr>
              <a:buSzPct val="58333"/>
              <a:buFont typeface="Wingdings 2"/>
              <a:buChar char="□"/>
              <a:tabLst>
                <a:tab pos="756920" algn="l"/>
              </a:tabLst>
            </a:pPr>
            <a:r>
              <a:rPr sz="1800" spc="-15" dirty="0">
                <a:cs typeface="Gill Sans MT"/>
              </a:rPr>
              <a:t>Ha </a:t>
            </a:r>
            <a:r>
              <a:rPr sz="1800" spc="-10" dirty="0">
                <a:cs typeface="Gill Sans MT"/>
              </a:rPr>
              <a:t>co</a:t>
            </a:r>
            <a:r>
              <a:rPr sz="1800" dirty="0">
                <a:cs typeface="Gill Sans MT"/>
              </a:rPr>
              <a:t>nte</a:t>
            </a:r>
            <a:r>
              <a:rPr sz="1800" spc="-10" dirty="0">
                <a:cs typeface="Gill Sans MT"/>
              </a:rPr>
              <a:t>nuto</a:t>
            </a:r>
            <a:r>
              <a:rPr sz="1800" spc="-30" dirty="0">
                <a:cs typeface="Gill Sans MT"/>
              </a:rPr>
              <a:t> </a:t>
            </a:r>
            <a:r>
              <a:rPr sz="1800" spc="-10" dirty="0">
                <a:cs typeface="Gill Sans MT"/>
              </a:rPr>
              <a:t>p</a:t>
            </a:r>
            <a:r>
              <a:rPr sz="1800" spc="-65" dirty="0">
                <a:cs typeface="Gill Sans MT"/>
              </a:rPr>
              <a:t>r</a:t>
            </a:r>
            <a:r>
              <a:rPr sz="1800" spc="-10" dirty="0">
                <a:cs typeface="Gill Sans MT"/>
              </a:rPr>
              <a:t>ogrammatico</a:t>
            </a:r>
            <a:endParaRPr sz="1800" dirty="0">
              <a:cs typeface="Gill Sans MT"/>
            </a:endParaRPr>
          </a:p>
          <a:p>
            <a:pPr marL="756285" lvl="1" indent="-286385">
              <a:lnSpc>
                <a:spcPct val="100000"/>
              </a:lnSpc>
              <a:buClr>
                <a:srgbClr val="0F8AB4"/>
              </a:buClr>
              <a:buSzPct val="58333"/>
              <a:buFont typeface="Wingdings 2"/>
              <a:buChar char="□"/>
              <a:tabLst>
                <a:tab pos="756920" algn="l"/>
              </a:tabLst>
            </a:pPr>
            <a:r>
              <a:rPr sz="1800" spc="-15" dirty="0">
                <a:cs typeface="Gill Sans MT"/>
              </a:rPr>
              <a:t>P</a:t>
            </a:r>
            <a:r>
              <a:rPr sz="1800" spc="-10" dirty="0">
                <a:cs typeface="Gill Sans MT"/>
              </a:rPr>
              <a:t>uò</a:t>
            </a:r>
            <a:r>
              <a:rPr sz="1800" spc="-20" dirty="0">
                <a:cs typeface="Gill Sans MT"/>
              </a:rPr>
              <a:t> </a:t>
            </a:r>
            <a:r>
              <a:rPr sz="1800" spc="-10" dirty="0">
                <a:cs typeface="Gill Sans MT"/>
              </a:rPr>
              <a:t>co</a:t>
            </a:r>
            <a:r>
              <a:rPr sz="1800" dirty="0">
                <a:cs typeface="Gill Sans MT"/>
              </a:rPr>
              <a:t>ntene</a:t>
            </a:r>
            <a:r>
              <a:rPr sz="1800" spc="-40" dirty="0">
                <a:cs typeface="Gill Sans MT"/>
              </a:rPr>
              <a:t>r</a:t>
            </a:r>
            <a:r>
              <a:rPr sz="1800" dirty="0">
                <a:cs typeface="Gill Sans MT"/>
              </a:rPr>
              <a:t>e</a:t>
            </a:r>
            <a:r>
              <a:rPr sz="1800" spc="-10" dirty="0">
                <a:cs typeface="Gill Sans MT"/>
              </a:rPr>
              <a:t> </a:t>
            </a:r>
            <a:r>
              <a:rPr sz="1800" spc="-15" dirty="0">
                <a:cs typeface="Gill Sans MT"/>
              </a:rPr>
              <a:t>d</a:t>
            </a:r>
            <a:r>
              <a:rPr sz="1800" dirty="0">
                <a:cs typeface="Gill Sans MT"/>
              </a:rPr>
              <a:t>ati</a:t>
            </a:r>
            <a:r>
              <a:rPr sz="1800" spc="-10" dirty="0">
                <a:cs typeface="Gill Sans MT"/>
              </a:rPr>
              <a:t> </a:t>
            </a:r>
            <a:r>
              <a:rPr sz="1800" spc="-15" dirty="0">
                <a:cs typeface="Gill Sans MT"/>
              </a:rPr>
              <a:t>d</a:t>
            </a:r>
            <a:r>
              <a:rPr sz="1800" dirty="0">
                <a:cs typeface="Gill Sans MT"/>
              </a:rPr>
              <a:t>i </a:t>
            </a:r>
            <a:r>
              <a:rPr sz="1800" spc="-10" dirty="0">
                <a:cs typeface="Gill Sans MT"/>
              </a:rPr>
              <a:t>natura</a:t>
            </a:r>
            <a:r>
              <a:rPr sz="1800" spc="-15" dirty="0">
                <a:cs typeface="Gill Sans MT"/>
              </a:rPr>
              <a:t> </a:t>
            </a:r>
            <a:r>
              <a:rPr sz="1800" spc="-10" dirty="0">
                <a:cs typeface="Gill Sans MT"/>
              </a:rPr>
              <a:t>extracontabi</a:t>
            </a:r>
            <a:r>
              <a:rPr sz="1800" dirty="0">
                <a:cs typeface="Gill Sans MT"/>
              </a:rPr>
              <a:t>le</a:t>
            </a:r>
          </a:p>
          <a:p>
            <a:pPr marL="756285" marR="181610" lvl="1" indent="-286385">
              <a:lnSpc>
                <a:spcPct val="80000"/>
              </a:lnSpc>
              <a:spcBef>
                <a:spcPts val="430"/>
              </a:spcBef>
              <a:buClr>
                <a:srgbClr val="0F8AB4"/>
              </a:buClr>
              <a:buSzPct val="58333"/>
              <a:buFont typeface="Wingdings 2"/>
              <a:buChar char="□"/>
              <a:tabLst>
                <a:tab pos="756920" algn="l"/>
              </a:tabLst>
            </a:pPr>
            <a:r>
              <a:rPr sz="1800" spc="-15" dirty="0">
                <a:cs typeface="Gill Sans MT"/>
              </a:rPr>
              <a:t>Ha </a:t>
            </a:r>
            <a:r>
              <a:rPr sz="1800" spc="-10" dirty="0">
                <a:cs typeface="Gill Sans MT"/>
              </a:rPr>
              <a:t>caratte</a:t>
            </a:r>
            <a:r>
              <a:rPr sz="1800" spc="-50" dirty="0">
                <a:cs typeface="Gill Sans MT"/>
              </a:rPr>
              <a:t>r</a:t>
            </a:r>
            <a:r>
              <a:rPr sz="1800" dirty="0">
                <a:cs typeface="Gill Sans MT"/>
              </a:rPr>
              <a:t>e</a:t>
            </a:r>
            <a:r>
              <a:rPr sz="1800" spc="-20" dirty="0">
                <a:cs typeface="Gill Sans MT"/>
              </a:rPr>
              <a:t> </a:t>
            </a:r>
            <a:r>
              <a:rPr sz="1800" spc="-10" dirty="0">
                <a:cs typeface="Gill Sans MT"/>
              </a:rPr>
              <a:t>autoriz</a:t>
            </a:r>
            <a:r>
              <a:rPr sz="1800" spc="-5" dirty="0">
                <a:cs typeface="Gill Sans MT"/>
              </a:rPr>
              <a:t>z</a:t>
            </a:r>
            <a:r>
              <a:rPr sz="1800" spc="-10" dirty="0">
                <a:cs typeface="Gill Sans MT"/>
              </a:rPr>
              <a:t>atori</a:t>
            </a:r>
            <a:r>
              <a:rPr sz="1800" spc="-55" dirty="0">
                <a:cs typeface="Gill Sans MT"/>
              </a:rPr>
              <a:t>o</a:t>
            </a:r>
            <a:r>
              <a:rPr sz="1800" dirty="0">
                <a:cs typeface="Gill Sans MT"/>
              </a:rPr>
              <a:t>,</a:t>
            </a:r>
            <a:r>
              <a:rPr sz="1800" spc="-215" dirty="0">
                <a:cs typeface="Gill Sans MT"/>
              </a:rPr>
              <a:t> </a:t>
            </a:r>
            <a:r>
              <a:rPr sz="1800" spc="-10" dirty="0">
                <a:cs typeface="Gill Sans MT"/>
              </a:rPr>
              <a:t>poi</a:t>
            </a:r>
            <a:r>
              <a:rPr sz="1800" spc="-5" dirty="0">
                <a:cs typeface="Gill Sans MT"/>
              </a:rPr>
              <a:t>c</a:t>
            </a:r>
            <a:r>
              <a:rPr sz="1800" dirty="0">
                <a:cs typeface="Gill Sans MT"/>
              </a:rPr>
              <a:t>hé</a:t>
            </a:r>
            <a:r>
              <a:rPr sz="1800" spc="-10" dirty="0">
                <a:cs typeface="Gill Sans MT"/>
              </a:rPr>
              <a:t> </a:t>
            </a:r>
            <a:r>
              <a:rPr sz="1800" spc="-15" dirty="0">
                <a:cs typeface="Gill Sans MT"/>
              </a:rPr>
              <a:t>d</a:t>
            </a:r>
            <a:r>
              <a:rPr sz="1800" dirty="0">
                <a:cs typeface="Gill Sans MT"/>
              </a:rPr>
              <a:t>e</a:t>
            </a:r>
            <a:r>
              <a:rPr sz="1800" spc="5" dirty="0">
                <a:cs typeface="Gill Sans MT"/>
              </a:rPr>
              <a:t>f</a:t>
            </a:r>
            <a:r>
              <a:rPr sz="1800" spc="-5" dirty="0">
                <a:cs typeface="Gill Sans MT"/>
              </a:rPr>
              <a:t>ini</a:t>
            </a:r>
            <a:r>
              <a:rPr sz="1800" spc="5" dirty="0">
                <a:cs typeface="Gill Sans MT"/>
              </a:rPr>
              <a:t>s</a:t>
            </a:r>
            <a:r>
              <a:rPr sz="1800" spc="-10" dirty="0">
                <a:cs typeface="Gill Sans MT"/>
              </a:rPr>
              <a:t>ce </a:t>
            </a:r>
            <a:r>
              <a:rPr sz="1800" spc="-5" dirty="0">
                <a:cs typeface="Gill Sans MT"/>
              </a:rPr>
              <a:t>l</a:t>
            </a:r>
            <a:r>
              <a:rPr sz="1800" dirty="0">
                <a:cs typeface="Gill Sans MT"/>
              </a:rPr>
              <a:t>e</a:t>
            </a:r>
            <a:r>
              <a:rPr sz="1800" spc="5" dirty="0">
                <a:cs typeface="Gill Sans MT"/>
              </a:rPr>
              <a:t> </a:t>
            </a:r>
            <a:r>
              <a:rPr sz="1800" spc="-5" dirty="0">
                <a:cs typeface="Gill Sans MT"/>
              </a:rPr>
              <a:t>lin</a:t>
            </a:r>
            <a:r>
              <a:rPr sz="1800" dirty="0">
                <a:cs typeface="Gill Sans MT"/>
              </a:rPr>
              <a:t>ee </a:t>
            </a:r>
            <a:r>
              <a:rPr sz="1800" spc="-10" dirty="0">
                <a:cs typeface="Gill Sans MT"/>
              </a:rPr>
              <a:t>guida</a:t>
            </a:r>
            <a:r>
              <a:rPr sz="1800" spc="-20" dirty="0">
                <a:cs typeface="Gill Sans MT"/>
              </a:rPr>
              <a:t> </a:t>
            </a:r>
            <a:r>
              <a:rPr sz="1800" spc="-10" dirty="0">
                <a:cs typeface="Gill Sans MT"/>
              </a:rPr>
              <a:t>esp</a:t>
            </a:r>
            <a:r>
              <a:rPr sz="1800" spc="-50" dirty="0">
                <a:cs typeface="Gill Sans MT"/>
              </a:rPr>
              <a:t>r</a:t>
            </a:r>
            <a:r>
              <a:rPr sz="1800" spc="-10" dirty="0">
                <a:cs typeface="Gill Sans MT"/>
              </a:rPr>
              <a:t>es</a:t>
            </a:r>
            <a:r>
              <a:rPr sz="1800" spc="-5" dirty="0">
                <a:cs typeface="Gill Sans MT"/>
              </a:rPr>
              <a:t>s</a:t>
            </a:r>
            <a:r>
              <a:rPr sz="1800" dirty="0">
                <a:cs typeface="Gill Sans MT"/>
              </a:rPr>
              <a:t>e</a:t>
            </a:r>
            <a:r>
              <a:rPr sz="1800" spc="-35" dirty="0">
                <a:cs typeface="Gill Sans MT"/>
              </a:rPr>
              <a:t> </a:t>
            </a:r>
            <a:r>
              <a:rPr sz="1800" spc="-15" dirty="0">
                <a:cs typeface="Gill Sans MT"/>
              </a:rPr>
              <a:t>d</a:t>
            </a:r>
            <a:r>
              <a:rPr sz="1800" spc="-10" dirty="0">
                <a:cs typeface="Gill Sans MT"/>
              </a:rPr>
              <a:t>agli</a:t>
            </a:r>
            <a:r>
              <a:rPr sz="1800" spc="-5" dirty="0">
                <a:cs typeface="Gill Sans MT"/>
              </a:rPr>
              <a:t> </a:t>
            </a:r>
            <a:r>
              <a:rPr sz="1800" dirty="0">
                <a:cs typeface="Gill Sans MT"/>
              </a:rPr>
              <a:t>am</a:t>
            </a:r>
            <a:r>
              <a:rPr sz="1800" spc="5" dirty="0">
                <a:cs typeface="Gill Sans MT"/>
              </a:rPr>
              <a:t>m</a:t>
            </a:r>
            <a:r>
              <a:rPr sz="1800" dirty="0">
                <a:cs typeface="Gill Sans MT"/>
              </a:rPr>
              <a:t>ini</a:t>
            </a:r>
            <a:r>
              <a:rPr sz="1800" spc="5" dirty="0">
                <a:cs typeface="Gill Sans MT"/>
              </a:rPr>
              <a:t>s</a:t>
            </a:r>
            <a:r>
              <a:rPr sz="1800" dirty="0">
                <a:cs typeface="Gill Sans MT"/>
              </a:rPr>
              <a:t>trato</a:t>
            </a:r>
            <a:r>
              <a:rPr sz="1800" spc="-10" dirty="0">
                <a:cs typeface="Gill Sans MT"/>
              </a:rPr>
              <a:t>r</a:t>
            </a:r>
            <a:r>
              <a:rPr sz="1800" dirty="0">
                <a:cs typeface="Gill Sans MT"/>
              </a:rPr>
              <a:t>i</a:t>
            </a:r>
            <a:r>
              <a:rPr sz="1800" spc="-35" dirty="0">
                <a:cs typeface="Gill Sans MT"/>
              </a:rPr>
              <a:t> </a:t>
            </a:r>
            <a:r>
              <a:rPr sz="1800" dirty="0">
                <a:cs typeface="Gill Sans MT"/>
              </a:rPr>
              <a:t>rispetto all’atti</a:t>
            </a:r>
            <a:r>
              <a:rPr sz="1800" spc="5" dirty="0">
                <a:cs typeface="Gill Sans MT"/>
              </a:rPr>
              <a:t>v</a:t>
            </a:r>
            <a:r>
              <a:rPr sz="1800" dirty="0">
                <a:cs typeface="Gill Sans MT"/>
              </a:rPr>
              <a:t>ità </a:t>
            </a:r>
            <a:r>
              <a:rPr sz="1800" spc="-10" dirty="0">
                <a:cs typeface="Gill Sans MT"/>
              </a:rPr>
              <a:t>d</a:t>
            </a:r>
            <a:r>
              <a:rPr sz="1800" dirty="0">
                <a:cs typeface="Gill Sans MT"/>
              </a:rPr>
              <a:t>i gest</a:t>
            </a:r>
            <a:r>
              <a:rPr sz="1800" spc="5" dirty="0">
                <a:cs typeface="Gill Sans MT"/>
              </a:rPr>
              <a:t>i</a:t>
            </a:r>
            <a:r>
              <a:rPr sz="1800" dirty="0">
                <a:cs typeface="Gill Sans MT"/>
              </a:rPr>
              <a:t>one</a:t>
            </a:r>
            <a:r>
              <a:rPr sz="1800" spc="-20" dirty="0">
                <a:cs typeface="Gill Sans MT"/>
              </a:rPr>
              <a:t> </a:t>
            </a:r>
            <a:r>
              <a:rPr sz="1800" spc="-10" dirty="0">
                <a:cs typeface="Gill Sans MT"/>
              </a:rPr>
              <a:t>d</a:t>
            </a:r>
            <a:r>
              <a:rPr sz="1800" dirty="0">
                <a:cs typeface="Gill Sans MT"/>
              </a:rPr>
              <a:t>ei</a:t>
            </a:r>
            <a:r>
              <a:rPr sz="1800" spc="5" dirty="0">
                <a:cs typeface="Gill Sans MT"/>
              </a:rPr>
              <a:t> </a:t>
            </a:r>
            <a:r>
              <a:rPr sz="1800" spc="-45" dirty="0">
                <a:cs typeface="Gill Sans MT"/>
              </a:rPr>
              <a:t>r</a:t>
            </a:r>
            <a:r>
              <a:rPr sz="1800" dirty="0">
                <a:cs typeface="Gill Sans MT"/>
              </a:rPr>
              <a:t>esp</a:t>
            </a:r>
            <a:r>
              <a:rPr sz="1800" spc="5" dirty="0">
                <a:cs typeface="Gill Sans MT"/>
              </a:rPr>
              <a:t>o</a:t>
            </a:r>
            <a:r>
              <a:rPr sz="1800" dirty="0">
                <a:cs typeface="Gill Sans MT"/>
              </a:rPr>
              <a:t>nsabili</a:t>
            </a:r>
            <a:r>
              <a:rPr sz="1800" spc="-20" dirty="0">
                <a:cs typeface="Gill Sans MT"/>
              </a:rPr>
              <a:t> </a:t>
            </a:r>
            <a:r>
              <a:rPr sz="1800" spc="-10" dirty="0">
                <a:cs typeface="Gill Sans MT"/>
              </a:rPr>
              <a:t>d</a:t>
            </a:r>
            <a:r>
              <a:rPr sz="1800" dirty="0">
                <a:cs typeface="Gill Sans MT"/>
              </a:rPr>
              <a:t>ei</a:t>
            </a:r>
            <a:r>
              <a:rPr sz="1800" spc="5" dirty="0">
                <a:cs typeface="Gill Sans MT"/>
              </a:rPr>
              <a:t> </a:t>
            </a:r>
            <a:r>
              <a:rPr sz="1800" dirty="0">
                <a:cs typeface="Gill Sans MT"/>
              </a:rPr>
              <a:t>se</a:t>
            </a:r>
            <a:r>
              <a:rPr sz="1800" spc="45" dirty="0">
                <a:cs typeface="Gill Sans MT"/>
              </a:rPr>
              <a:t>r</a:t>
            </a:r>
            <a:r>
              <a:rPr sz="1800" dirty="0">
                <a:cs typeface="Gill Sans MT"/>
              </a:rPr>
              <a:t>vizi</a:t>
            </a:r>
            <a:r>
              <a:rPr sz="1800" spc="-5" dirty="0">
                <a:cs typeface="Gill Sans MT"/>
              </a:rPr>
              <a:t> </a:t>
            </a:r>
            <a:r>
              <a:rPr sz="1800" dirty="0">
                <a:cs typeface="Gill Sans MT"/>
              </a:rPr>
              <a:t>e </a:t>
            </a:r>
            <a:r>
              <a:rPr sz="1800" spc="-10" dirty="0">
                <a:cs typeface="Gill Sans MT"/>
              </a:rPr>
              <a:t>poi</a:t>
            </a:r>
            <a:r>
              <a:rPr sz="1800" spc="-5" dirty="0">
                <a:cs typeface="Gill Sans MT"/>
              </a:rPr>
              <a:t>c</a:t>
            </a:r>
            <a:r>
              <a:rPr sz="1800" dirty="0">
                <a:cs typeface="Gill Sans MT"/>
              </a:rPr>
              <a:t>hè</a:t>
            </a:r>
            <a:r>
              <a:rPr sz="1800" spc="-20" dirty="0">
                <a:cs typeface="Gill Sans MT"/>
              </a:rPr>
              <a:t> </a:t>
            </a:r>
            <a:r>
              <a:rPr sz="1800" spc="-5" dirty="0">
                <a:cs typeface="Gill Sans MT"/>
              </a:rPr>
              <a:t>l</a:t>
            </a:r>
            <a:r>
              <a:rPr sz="1800" dirty="0">
                <a:cs typeface="Gill Sans MT"/>
              </a:rPr>
              <a:t>e</a:t>
            </a:r>
            <a:r>
              <a:rPr sz="1800" spc="5" dirty="0">
                <a:cs typeface="Gill Sans MT"/>
              </a:rPr>
              <a:t> </a:t>
            </a:r>
            <a:r>
              <a:rPr sz="1800" spc="-10" dirty="0">
                <a:cs typeface="Gill Sans MT"/>
              </a:rPr>
              <a:t>p</a:t>
            </a:r>
            <a:r>
              <a:rPr sz="1800" spc="-55" dirty="0">
                <a:cs typeface="Gill Sans MT"/>
              </a:rPr>
              <a:t>r</a:t>
            </a:r>
            <a:r>
              <a:rPr sz="1800" spc="-25" dirty="0">
                <a:cs typeface="Gill Sans MT"/>
              </a:rPr>
              <a:t>e</a:t>
            </a:r>
            <a:r>
              <a:rPr sz="1800" dirty="0">
                <a:cs typeface="Gill Sans MT"/>
              </a:rPr>
              <a:t>vi</a:t>
            </a:r>
            <a:r>
              <a:rPr sz="1800" spc="-10" dirty="0">
                <a:cs typeface="Gill Sans MT"/>
              </a:rPr>
              <a:t>si</a:t>
            </a:r>
            <a:r>
              <a:rPr sz="1800" spc="-5" dirty="0">
                <a:cs typeface="Gill Sans MT"/>
              </a:rPr>
              <a:t>o</a:t>
            </a:r>
            <a:r>
              <a:rPr sz="1800" dirty="0">
                <a:cs typeface="Gill Sans MT"/>
              </a:rPr>
              <a:t>ni</a:t>
            </a:r>
            <a:r>
              <a:rPr sz="1800" spc="-10" dirty="0">
                <a:cs typeface="Gill Sans MT"/>
              </a:rPr>
              <a:t> </a:t>
            </a:r>
            <a:r>
              <a:rPr sz="1800" dirty="0">
                <a:cs typeface="Gill Sans MT"/>
              </a:rPr>
              <a:t>f</a:t>
            </a:r>
            <a:r>
              <a:rPr sz="1800" spc="-15" dirty="0">
                <a:cs typeface="Gill Sans MT"/>
              </a:rPr>
              <a:t>inan</a:t>
            </a:r>
            <a:r>
              <a:rPr sz="1800" spc="-5" dirty="0">
                <a:cs typeface="Gill Sans MT"/>
              </a:rPr>
              <a:t>ziari</a:t>
            </a:r>
            <a:r>
              <a:rPr sz="1800" dirty="0">
                <a:cs typeface="Gill Sans MT"/>
              </a:rPr>
              <a:t>e</a:t>
            </a:r>
            <a:r>
              <a:rPr sz="1800" spc="-10" dirty="0">
                <a:cs typeface="Gill Sans MT"/>
              </a:rPr>
              <a:t> </a:t>
            </a:r>
            <a:r>
              <a:rPr sz="1800" spc="-5" dirty="0">
                <a:cs typeface="Gill Sans MT"/>
              </a:rPr>
              <a:t>i</a:t>
            </a:r>
            <a:r>
              <a:rPr sz="1800" dirty="0">
                <a:cs typeface="Gill Sans MT"/>
              </a:rPr>
              <a:t>n </a:t>
            </a:r>
            <a:r>
              <a:rPr sz="1800" spc="-10" dirty="0">
                <a:cs typeface="Gill Sans MT"/>
              </a:rPr>
              <a:t>es</a:t>
            </a:r>
            <a:r>
              <a:rPr sz="1800" spc="-5" dirty="0">
                <a:cs typeface="Gill Sans MT"/>
              </a:rPr>
              <a:t>s</a:t>
            </a:r>
            <a:r>
              <a:rPr sz="1800" spc="-10" dirty="0">
                <a:cs typeface="Gill Sans MT"/>
              </a:rPr>
              <a:t>o</a:t>
            </a:r>
            <a:r>
              <a:rPr sz="1800" spc="-35" dirty="0">
                <a:cs typeface="Gill Sans MT"/>
              </a:rPr>
              <a:t> </a:t>
            </a:r>
            <a:r>
              <a:rPr sz="1800" spc="-10" dirty="0">
                <a:cs typeface="Gill Sans MT"/>
              </a:rPr>
              <a:t>co</a:t>
            </a:r>
            <a:r>
              <a:rPr sz="1800" dirty="0">
                <a:cs typeface="Gill Sans MT"/>
              </a:rPr>
              <a:t>nte</a:t>
            </a:r>
            <a:r>
              <a:rPr sz="1800" spc="-10" dirty="0">
                <a:cs typeface="Gill Sans MT"/>
              </a:rPr>
              <a:t>n</a:t>
            </a:r>
            <a:r>
              <a:rPr sz="1800" dirty="0">
                <a:cs typeface="Gill Sans MT"/>
              </a:rPr>
              <a:t>ute</a:t>
            </a:r>
            <a:r>
              <a:rPr sz="1800" spc="-20" dirty="0">
                <a:cs typeface="Gill Sans MT"/>
              </a:rPr>
              <a:t> </a:t>
            </a:r>
            <a:r>
              <a:rPr sz="1800" spc="-10" dirty="0">
                <a:cs typeface="Gill Sans MT"/>
              </a:rPr>
              <a:t>co</a:t>
            </a:r>
            <a:r>
              <a:rPr sz="1800" dirty="0">
                <a:cs typeface="Gill Sans MT"/>
              </a:rPr>
              <a:t>stituis</a:t>
            </a:r>
            <a:r>
              <a:rPr sz="1800" spc="-10" dirty="0">
                <a:cs typeface="Gill Sans MT"/>
              </a:rPr>
              <a:t>cono</a:t>
            </a:r>
            <a:r>
              <a:rPr sz="1800" spc="-45" dirty="0">
                <a:cs typeface="Gill Sans MT"/>
              </a:rPr>
              <a:t> </a:t>
            </a:r>
            <a:r>
              <a:rPr sz="1800" spc="-5" dirty="0">
                <a:cs typeface="Gill Sans MT"/>
              </a:rPr>
              <a:t>li</a:t>
            </a:r>
            <a:r>
              <a:rPr sz="1800" spc="5" dirty="0">
                <a:cs typeface="Gill Sans MT"/>
              </a:rPr>
              <a:t>m</a:t>
            </a:r>
            <a:r>
              <a:rPr sz="1800" spc="-5" dirty="0">
                <a:cs typeface="Gill Sans MT"/>
              </a:rPr>
              <a:t>it</a:t>
            </a:r>
            <a:r>
              <a:rPr sz="1800" dirty="0">
                <a:cs typeface="Gill Sans MT"/>
              </a:rPr>
              <a:t>e</a:t>
            </a:r>
            <a:r>
              <a:rPr sz="1800" spc="5" dirty="0">
                <a:cs typeface="Gill Sans MT"/>
              </a:rPr>
              <a:t> </a:t>
            </a:r>
            <a:r>
              <a:rPr sz="1800" spc="-10" dirty="0">
                <a:cs typeface="Gill Sans MT"/>
              </a:rPr>
              <a:t>agli</a:t>
            </a:r>
            <a:r>
              <a:rPr sz="1800" spc="-5" dirty="0">
                <a:cs typeface="Gill Sans MT"/>
              </a:rPr>
              <a:t> i</a:t>
            </a:r>
            <a:r>
              <a:rPr sz="1800" dirty="0">
                <a:cs typeface="Gill Sans MT"/>
              </a:rPr>
              <a:t>mpegni</a:t>
            </a:r>
            <a:r>
              <a:rPr sz="1800" spc="-20" dirty="0">
                <a:cs typeface="Gill Sans MT"/>
              </a:rPr>
              <a:t> </a:t>
            </a:r>
            <a:r>
              <a:rPr sz="1800" spc="-15" dirty="0">
                <a:cs typeface="Gill Sans MT"/>
              </a:rPr>
              <a:t>d</a:t>
            </a:r>
            <a:r>
              <a:rPr sz="1800" dirty="0">
                <a:cs typeface="Gill Sans MT"/>
              </a:rPr>
              <a:t>i </a:t>
            </a:r>
            <a:r>
              <a:rPr sz="1800" spc="-10" dirty="0">
                <a:cs typeface="Gill Sans MT"/>
              </a:rPr>
              <a:t>spe</a:t>
            </a:r>
            <a:r>
              <a:rPr sz="1800" spc="-5" dirty="0">
                <a:cs typeface="Gill Sans MT"/>
              </a:rPr>
              <a:t>s</a:t>
            </a:r>
            <a:r>
              <a:rPr sz="1800" spc="-10" dirty="0">
                <a:cs typeface="Gill Sans MT"/>
              </a:rPr>
              <a:t>a</a:t>
            </a:r>
            <a:r>
              <a:rPr sz="1800" spc="-25" dirty="0">
                <a:cs typeface="Gill Sans MT"/>
              </a:rPr>
              <a:t> </a:t>
            </a:r>
            <a:r>
              <a:rPr sz="1800" spc="-10" dirty="0">
                <a:cs typeface="Gill Sans MT"/>
              </a:rPr>
              <a:t>ass</a:t>
            </a:r>
            <a:r>
              <a:rPr sz="1800" dirty="0">
                <a:cs typeface="Gill Sans MT"/>
              </a:rPr>
              <a:t>unti</a:t>
            </a:r>
            <a:r>
              <a:rPr sz="1800" spc="-20" dirty="0">
                <a:cs typeface="Gill Sans MT"/>
              </a:rPr>
              <a:t> </a:t>
            </a:r>
            <a:r>
              <a:rPr sz="1800" spc="-15" dirty="0">
                <a:cs typeface="Gill Sans MT"/>
              </a:rPr>
              <a:t>d</a:t>
            </a:r>
            <a:r>
              <a:rPr sz="1800" spc="-10" dirty="0">
                <a:cs typeface="Gill Sans MT"/>
              </a:rPr>
              <a:t>ai</a:t>
            </a:r>
            <a:r>
              <a:rPr sz="1800" spc="-5" dirty="0">
                <a:cs typeface="Gill Sans MT"/>
              </a:rPr>
              <a:t> </a:t>
            </a:r>
            <a:r>
              <a:rPr sz="1800" spc="-50" dirty="0">
                <a:cs typeface="Gill Sans MT"/>
              </a:rPr>
              <a:t>r</a:t>
            </a:r>
            <a:r>
              <a:rPr sz="1800" spc="-10" dirty="0">
                <a:cs typeface="Gill Sans MT"/>
              </a:rPr>
              <a:t>esp</a:t>
            </a:r>
            <a:r>
              <a:rPr sz="1800" spc="-5" dirty="0">
                <a:cs typeface="Gill Sans MT"/>
              </a:rPr>
              <a:t>o</a:t>
            </a:r>
            <a:r>
              <a:rPr sz="1800" dirty="0">
                <a:cs typeface="Gill Sans MT"/>
              </a:rPr>
              <a:t>nsabili</a:t>
            </a:r>
            <a:r>
              <a:rPr sz="1800" spc="-20" dirty="0">
                <a:cs typeface="Gill Sans MT"/>
              </a:rPr>
              <a:t> </a:t>
            </a:r>
            <a:r>
              <a:rPr sz="1800" spc="-15" dirty="0">
                <a:cs typeface="Gill Sans MT"/>
              </a:rPr>
              <a:t>d</a:t>
            </a:r>
            <a:r>
              <a:rPr sz="1800" dirty="0">
                <a:cs typeface="Gill Sans MT"/>
              </a:rPr>
              <a:t>i </a:t>
            </a:r>
            <a:r>
              <a:rPr sz="1800" spc="-10" dirty="0">
                <a:cs typeface="Gill Sans MT"/>
              </a:rPr>
              <a:t>se</a:t>
            </a:r>
            <a:r>
              <a:rPr sz="1800" spc="30" dirty="0">
                <a:cs typeface="Gill Sans MT"/>
              </a:rPr>
              <a:t>r</a:t>
            </a:r>
            <a:r>
              <a:rPr sz="1800" dirty="0">
                <a:cs typeface="Gill Sans MT"/>
              </a:rPr>
              <a:t>viz</a:t>
            </a:r>
            <a:r>
              <a:rPr sz="1800" spc="5" dirty="0">
                <a:cs typeface="Gill Sans MT"/>
              </a:rPr>
              <a:t>i</a:t>
            </a:r>
            <a:r>
              <a:rPr sz="1800" spc="-10" dirty="0">
                <a:cs typeface="Gill Sans MT"/>
              </a:rPr>
              <a:t>o</a:t>
            </a:r>
            <a:endParaRPr sz="1800" dirty="0">
              <a:cs typeface="Gill Sans MT"/>
            </a:endParaRPr>
          </a:p>
          <a:p>
            <a:pPr marL="756285" marR="96520" lvl="1" indent="-286385">
              <a:lnSpc>
                <a:spcPct val="80000"/>
              </a:lnSpc>
              <a:spcBef>
                <a:spcPts val="434"/>
              </a:spcBef>
              <a:buClr>
                <a:srgbClr val="0F8AB4"/>
              </a:buClr>
              <a:buSzPct val="58333"/>
              <a:buFont typeface="Wingdings 2"/>
              <a:buChar char="□"/>
              <a:tabLst>
                <a:tab pos="756920" algn="l"/>
              </a:tabLst>
            </a:pPr>
            <a:r>
              <a:rPr sz="1800" spc="-15" dirty="0">
                <a:cs typeface="Gill Sans MT"/>
              </a:rPr>
              <a:t>Ha </a:t>
            </a:r>
            <a:r>
              <a:rPr sz="1800" dirty="0">
                <a:cs typeface="Gill Sans MT"/>
              </a:rPr>
              <a:t>ril</a:t>
            </a:r>
            <a:r>
              <a:rPr sz="1800" spc="-25" dirty="0">
                <a:cs typeface="Gill Sans MT"/>
              </a:rPr>
              <a:t>e</a:t>
            </a:r>
            <a:r>
              <a:rPr sz="1800" spc="-10" dirty="0">
                <a:cs typeface="Gill Sans MT"/>
              </a:rPr>
              <a:t>van</a:t>
            </a:r>
            <a:r>
              <a:rPr sz="1800" spc="-5" dirty="0">
                <a:cs typeface="Gill Sans MT"/>
              </a:rPr>
              <a:t>z</a:t>
            </a:r>
            <a:r>
              <a:rPr sz="1800" spc="-10" dirty="0">
                <a:cs typeface="Gill Sans MT"/>
              </a:rPr>
              <a:t>a</a:t>
            </a:r>
            <a:r>
              <a:rPr sz="1800" spc="-25" dirty="0">
                <a:cs typeface="Gill Sans MT"/>
              </a:rPr>
              <a:t> </a:t>
            </a:r>
            <a:r>
              <a:rPr sz="1800" spc="-10" dirty="0">
                <a:cs typeface="Gill Sans MT"/>
              </a:rPr>
              <a:t>organiz</a:t>
            </a:r>
            <a:r>
              <a:rPr sz="1800" spc="-5" dirty="0">
                <a:cs typeface="Gill Sans MT"/>
              </a:rPr>
              <a:t>z</a:t>
            </a:r>
            <a:r>
              <a:rPr sz="1800" spc="-10" dirty="0">
                <a:cs typeface="Gill Sans MT"/>
              </a:rPr>
              <a:t>ativa,</a:t>
            </a:r>
            <a:r>
              <a:rPr sz="1800" spc="-215" dirty="0">
                <a:cs typeface="Gill Sans MT"/>
              </a:rPr>
              <a:t> </a:t>
            </a:r>
            <a:r>
              <a:rPr sz="1800" spc="-5" dirty="0">
                <a:cs typeface="Gill Sans MT"/>
              </a:rPr>
              <a:t>i</a:t>
            </a:r>
            <a:r>
              <a:rPr sz="1800" dirty="0">
                <a:cs typeface="Gill Sans MT"/>
              </a:rPr>
              <a:t>n </a:t>
            </a:r>
            <a:r>
              <a:rPr sz="1800" spc="-10" dirty="0">
                <a:cs typeface="Gill Sans MT"/>
              </a:rPr>
              <a:t>quanto</a:t>
            </a:r>
            <a:r>
              <a:rPr sz="1800" spc="-5" dirty="0">
                <a:cs typeface="Gill Sans MT"/>
              </a:rPr>
              <a:t> </a:t>
            </a:r>
            <a:r>
              <a:rPr sz="1800" spc="-15" dirty="0">
                <a:cs typeface="Gill Sans MT"/>
              </a:rPr>
              <a:t>d</a:t>
            </a:r>
            <a:r>
              <a:rPr sz="1800" spc="-5" dirty="0">
                <a:cs typeface="Gill Sans MT"/>
              </a:rPr>
              <a:t>is</a:t>
            </a:r>
            <a:r>
              <a:rPr sz="1800" dirty="0">
                <a:cs typeface="Gill Sans MT"/>
              </a:rPr>
              <a:t>t</a:t>
            </a:r>
            <a:r>
              <a:rPr sz="1800" spc="-5" dirty="0">
                <a:cs typeface="Gill Sans MT"/>
              </a:rPr>
              <a:t>ingu</a:t>
            </a:r>
            <a:r>
              <a:rPr sz="1800" dirty="0">
                <a:cs typeface="Gill Sans MT"/>
              </a:rPr>
              <a:t>e</a:t>
            </a:r>
            <a:r>
              <a:rPr sz="1800" spc="-5" dirty="0">
                <a:cs typeface="Gill Sans MT"/>
              </a:rPr>
              <a:t> l</a:t>
            </a:r>
            <a:r>
              <a:rPr sz="1800" dirty="0">
                <a:cs typeface="Gill Sans MT"/>
              </a:rPr>
              <a:t>e</a:t>
            </a:r>
            <a:r>
              <a:rPr sz="1800" spc="5" dirty="0">
                <a:cs typeface="Gill Sans MT"/>
              </a:rPr>
              <a:t> </a:t>
            </a:r>
            <a:r>
              <a:rPr sz="1800" spc="-55" dirty="0">
                <a:cs typeface="Gill Sans MT"/>
              </a:rPr>
              <a:t>r</a:t>
            </a:r>
            <a:r>
              <a:rPr sz="1800" spc="-10" dirty="0">
                <a:cs typeface="Gill Sans MT"/>
              </a:rPr>
              <a:t>esp</a:t>
            </a:r>
            <a:r>
              <a:rPr sz="1800" spc="-5" dirty="0">
                <a:cs typeface="Gill Sans MT"/>
              </a:rPr>
              <a:t>o</a:t>
            </a:r>
            <a:r>
              <a:rPr sz="1800" dirty="0">
                <a:cs typeface="Gill Sans MT"/>
              </a:rPr>
              <a:t>nsabil</a:t>
            </a:r>
            <a:r>
              <a:rPr sz="1800" spc="-5" dirty="0">
                <a:cs typeface="Gill Sans MT"/>
              </a:rPr>
              <a:t>it</a:t>
            </a:r>
            <a:r>
              <a:rPr sz="1800" dirty="0">
                <a:cs typeface="Gill Sans MT"/>
              </a:rPr>
              <a:t>à</a:t>
            </a:r>
            <a:r>
              <a:rPr sz="1800" spc="-20" dirty="0">
                <a:cs typeface="Gill Sans MT"/>
              </a:rPr>
              <a:t> </a:t>
            </a:r>
            <a:r>
              <a:rPr sz="1800" spc="-15" dirty="0">
                <a:cs typeface="Gill Sans MT"/>
              </a:rPr>
              <a:t>d</a:t>
            </a:r>
            <a:r>
              <a:rPr sz="1800" dirty="0">
                <a:cs typeface="Gill Sans MT"/>
              </a:rPr>
              <a:t>i </a:t>
            </a:r>
            <a:r>
              <a:rPr sz="1800" spc="-5" dirty="0">
                <a:cs typeface="Gill Sans MT"/>
              </a:rPr>
              <a:t>indi</a:t>
            </a:r>
            <a:r>
              <a:rPr sz="1800" spc="-10" dirty="0">
                <a:cs typeface="Gill Sans MT"/>
              </a:rPr>
              <a:t>r</a:t>
            </a:r>
            <a:r>
              <a:rPr sz="1800" spc="-5" dirty="0">
                <a:cs typeface="Gill Sans MT"/>
              </a:rPr>
              <a:t>i</a:t>
            </a:r>
            <a:r>
              <a:rPr sz="1800" spc="5" dirty="0">
                <a:cs typeface="Gill Sans MT"/>
              </a:rPr>
              <a:t>z</a:t>
            </a:r>
            <a:r>
              <a:rPr sz="1800" spc="-10" dirty="0">
                <a:cs typeface="Gill Sans MT"/>
              </a:rPr>
              <a:t>z</a:t>
            </a:r>
            <a:r>
              <a:rPr sz="1800" spc="-50" dirty="0">
                <a:cs typeface="Gill Sans MT"/>
              </a:rPr>
              <a:t>o</a:t>
            </a:r>
            <a:r>
              <a:rPr sz="1800" dirty="0">
                <a:cs typeface="Gill Sans MT"/>
              </a:rPr>
              <a:t>, </a:t>
            </a:r>
            <a:r>
              <a:rPr sz="1800" spc="-10" dirty="0">
                <a:cs typeface="Gill Sans MT"/>
              </a:rPr>
              <a:t>gestione</a:t>
            </a:r>
            <a:r>
              <a:rPr sz="1800" spc="-35" dirty="0">
                <a:cs typeface="Gill Sans MT"/>
              </a:rPr>
              <a:t> </a:t>
            </a:r>
            <a:r>
              <a:rPr sz="1800" dirty="0">
                <a:cs typeface="Gill Sans MT"/>
              </a:rPr>
              <a:t>e</a:t>
            </a:r>
            <a:r>
              <a:rPr sz="1800" spc="-10" dirty="0">
                <a:cs typeface="Gill Sans MT"/>
              </a:rPr>
              <a:t> co</a:t>
            </a:r>
            <a:r>
              <a:rPr sz="1800" dirty="0">
                <a:cs typeface="Gill Sans MT"/>
              </a:rPr>
              <a:t>nt</a:t>
            </a:r>
            <a:r>
              <a:rPr sz="1800" spc="-55" dirty="0">
                <a:cs typeface="Gill Sans MT"/>
              </a:rPr>
              <a:t>r</a:t>
            </a:r>
            <a:r>
              <a:rPr sz="1800" dirty="0">
                <a:cs typeface="Gill Sans MT"/>
              </a:rPr>
              <a:t>oll</a:t>
            </a:r>
            <a:r>
              <a:rPr sz="1800" spc="-10" dirty="0">
                <a:cs typeface="Gill Sans MT"/>
              </a:rPr>
              <a:t>o</a:t>
            </a:r>
            <a:r>
              <a:rPr sz="1800" spc="-5" dirty="0">
                <a:cs typeface="Gill Sans MT"/>
              </a:rPr>
              <a:t> </a:t>
            </a:r>
            <a:r>
              <a:rPr sz="1800" spc="-10" dirty="0">
                <a:cs typeface="Gill Sans MT"/>
              </a:rPr>
              <a:t>ad</a:t>
            </a:r>
            <a:r>
              <a:rPr sz="1800" spc="-20" dirty="0">
                <a:cs typeface="Gill Sans MT"/>
              </a:rPr>
              <a:t> </a:t>
            </a:r>
            <a:r>
              <a:rPr sz="1800" spc="-10" dirty="0">
                <a:cs typeface="Gill Sans MT"/>
              </a:rPr>
              <a:t>es</a:t>
            </a:r>
            <a:r>
              <a:rPr sz="1800" spc="-5" dirty="0">
                <a:cs typeface="Gill Sans MT"/>
              </a:rPr>
              <a:t>s</a:t>
            </a:r>
            <a:r>
              <a:rPr sz="1800" dirty="0">
                <a:cs typeface="Gill Sans MT"/>
              </a:rPr>
              <a:t>e</a:t>
            </a:r>
            <a:r>
              <a:rPr sz="1800" spc="-20" dirty="0">
                <a:cs typeface="Gill Sans MT"/>
              </a:rPr>
              <a:t> </a:t>
            </a:r>
            <a:r>
              <a:rPr sz="1800" spc="-10" dirty="0">
                <a:cs typeface="Gill Sans MT"/>
              </a:rPr>
              <a:t>connes</a:t>
            </a:r>
            <a:r>
              <a:rPr sz="1800" spc="-5" dirty="0">
                <a:cs typeface="Gill Sans MT"/>
              </a:rPr>
              <a:t>s</a:t>
            </a:r>
            <a:r>
              <a:rPr sz="1800" dirty="0">
                <a:cs typeface="Gill Sans MT"/>
              </a:rPr>
              <a:t>e</a:t>
            </a:r>
            <a:endParaRPr lang="it-IT" sz="1800" dirty="0">
              <a:cs typeface="Gill Sans MT"/>
            </a:endParaRPr>
          </a:p>
          <a:p>
            <a:pPr marL="756285" marR="96520" lvl="1" indent="-286385">
              <a:lnSpc>
                <a:spcPct val="80000"/>
              </a:lnSpc>
              <a:spcBef>
                <a:spcPts val="434"/>
              </a:spcBef>
              <a:buClr>
                <a:srgbClr val="0F8AB4"/>
              </a:buClr>
              <a:buSzPct val="58333"/>
              <a:buFont typeface="Wingdings 2"/>
              <a:buChar char="□"/>
              <a:tabLst>
                <a:tab pos="756920" algn="l"/>
              </a:tabLst>
            </a:pPr>
            <a:r>
              <a:rPr lang="it-IT" dirty="0">
                <a:cs typeface="Gill Sans MT"/>
              </a:rPr>
              <a:t>Deve specificamente individuare gli obiettivi esecutivi, le risorse finanziarie e umane assegnate</a:t>
            </a:r>
          </a:p>
          <a:p>
            <a:pPr marL="756285" marR="96520" lvl="1" indent="-286385">
              <a:lnSpc>
                <a:spcPct val="80000"/>
              </a:lnSpc>
              <a:spcBef>
                <a:spcPts val="434"/>
              </a:spcBef>
              <a:buClr>
                <a:srgbClr val="0F8AB4"/>
              </a:buClr>
              <a:buSzPct val="58333"/>
              <a:buFont typeface="Wingdings 2"/>
              <a:buChar char="□"/>
              <a:tabLst>
                <a:tab pos="756920" algn="l"/>
              </a:tabLst>
            </a:pPr>
            <a:r>
              <a:rPr lang="it-IT" dirty="0">
                <a:cs typeface="Gill Sans MT"/>
              </a:rPr>
              <a:t>Il PEG è obbligatorio per i Comuni con popolazione superiore a 5.000 abitanti facoltativo per gli altri</a:t>
            </a:r>
          </a:p>
          <a:p>
            <a:pPr marL="756285" marR="96520" lvl="1" indent="-286385">
              <a:lnSpc>
                <a:spcPct val="80000"/>
              </a:lnSpc>
              <a:spcBef>
                <a:spcPts val="434"/>
              </a:spcBef>
              <a:buClr>
                <a:srgbClr val="0F8AB4"/>
              </a:buClr>
              <a:buSzPct val="58333"/>
              <a:buFont typeface="Wingdings 2"/>
              <a:buChar char="□"/>
              <a:tabLst>
                <a:tab pos="756920" algn="l"/>
              </a:tabLst>
            </a:pPr>
            <a:endParaRPr sz="1800" dirty="0">
              <a:cs typeface="Gill Sans MT"/>
            </a:endParaRPr>
          </a:p>
        </p:txBody>
      </p:sp>
      <p:sp>
        <p:nvSpPr>
          <p:cNvPr id="6" name="Segnaposto piè di pagina 3"/>
          <p:cNvSpPr>
            <a:spLocks noGrp="1"/>
          </p:cNvSpPr>
          <p:nvPr>
            <p:ph type="ftr" sz="quarter" idx="11"/>
          </p:nvPr>
        </p:nvSpPr>
        <p:spPr>
          <a:xfrm rot="16200000">
            <a:off x="7586910" y="4048760"/>
            <a:ext cx="2367281" cy="365760"/>
          </a:xfrm>
        </p:spPr>
        <p:txBody>
          <a:bodyPr/>
          <a:lstStyle/>
          <a:p>
            <a:r>
              <a:rPr lang="it-IT" dirty="0"/>
              <a:t>Elena Gori</a:t>
            </a:r>
          </a:p>
        </p:txBody>
      </p:sp>
      <p:sp>
        <p:nvSpPr>
          <p:cNvPr id="7" name="Segnaposto numero diapositiva 4"/>
          <p:cNvSpPr>
            <a:spLocks noGrp="1"/>
          </p:cNvSpPr>
          <p:nvPr>
            <p:ph type="sldNum" sz="quarter" idx="12"/>
          </p:nvPr>
        </p:nvSpPr>
        <p:spPr>
          <a:xfrm>
            <a:off x="8531788" y="5648960"/>
            <a:ext cx="548640" cy="396240"/>
          </a:xfrm>
        </p:spPr>
        <p:txBody>
          <a:bodyPr/>
          <a:lstStyle/>
          <a:p>
            <a:fld id="{6F7AA945-76CB-D84C-9264-6FE1FA9D39BC}" type="slidenum">
              <a:rPr lang="it-IT" smtClean="0"/>
              <a:t>32</a:t>
            </a:fld>
            <a:endParaRPr lang="it-IT"/>
          </a:p>
        </p:txBody>
      </p:sp>
    </p:spTree>
    <p:extLst>
      <p:ext uri="{BB962C8B-B14F-4D97-AF65-F5344CB8AC3E}">
        <p14:creationId xmlns:p14="http://schemas.microsoft.com/office/powerpoint/2010/main" val="82634275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object 9"/>
          <p:cNvSpPr txBox="1">
            <a:spLocks noGrp="1"/>
          </p:cNvSpPr>
          <p:nvPr>
            <p:ph type="title"/>
          </p:nvPr>
        </p:nvSpPr>
        <p:spPr>
          <a:prstGeom prst="rect">
            <a:avLst/>
          </a:prstGeom>
        </p:spPr>
        <p:txBody>
          <a:bodyPr vert="horz" wrap="square" lIns="0" tIns="268879" rIns="0" bIns="0" rtlCol="0">
            <a:spAutoFit/>
          </a:bodyPr>
          <a:lstStyle/>
          <a:p>
            <a:pPr marL="12700">
              <a:lnSpc>
                <a:spcPct val="100000"/>
              </a:lnSpc>
            </a:pPr>
            <a:r>
              <a:rPr dirty="0">
                <a:latin typeface="Gill Sans MT"/>
                <a:cs typeface="Gill Sans MT"/>
              </a:rPr>
              <a:t>Con</a:t>
            </a:r>
            <a:r>
              <a:rPr spc="-25" dirty="0">
                <a:latin typeface="Gill Sans MT"/>
                <a:cs typeface="Gill Sans MT"/>
              </a:rPr>
              <a:t> </a:t>
            </a:r>
            <a:r>
              <a:rPr spc="-5" dirty="0">
                <a:latin typeface="Gill Sans MT"/>
                <a:cs typeface="Gill Sans MT"/>
              </a:rPr>
              <a:t>i</a:t>
            </a:r>
            <a:r>
              <a:rPr dirty="0">
                <a:latin typeface="Gill Sans MT"/>
                <a:cs typeface="Gill Sans MT"/>
              </a:rPr>
              <a:t>l</a:t>
            </a:r>
            <a:r>
              <a:rPr spc="-10" dirty="0">
                <a:latin typeface="Gill Sans MT"/>
                <a:cs typeface="Gill Sans MT"/>
              </a:rPr>
              <a:t> </a:t>
            </a:r>
            <a:r>
              <a:rPr dirty="0">
                <a:latin typeface="Gill Sans MT"/>
                <a:cs typeface="Gill Sans MT"/>
              </a:rPr>
              <a:t>Dlgs</a:t>
            </a:r>
            <a:r>
              <a:rPr spc="-10" dirty="0">
                <a:latin typeface="Gill Sans MT"/>
                <a:cs typeface="Gill Sans MT"/>
              </a:rPr>
              <a:t> </a:t>
            </a:r>
            <a:r>
              <a:rPr dirty="0">
                <a:latin typeface="Gill Sans MT"/>
                <a:cs typeface="Gill Sans MT"/>
              </a:rPr>
              <a:t>174</a:t>
            </a:r>
            <a:r>
              <a:rPr spc="-5" dirty="0">
                <a:latin typeface="Gill Sans MT"/>
                <a:cs typeface="Gill Sans MT"/>
              </a:rPr>
              <a:t>/</a:t>
            </a:r>
            <a:r>
              <a:rPr dirty="0">
                <a:latin typeface="Gill Sans MT"/>
                <a:cs typeface="Gill Sans MT"/>
              </a:rPr>
              <a:t>2012</a:t>
            </a:r>
          </a:p>
        </p:txBody>
      </p:sp>
      <p:sp>
        <p:nvSpPr>
          <p:cNvPr id="10" name="object 10"/>
          <p:cNvSpPr txBox="1"/>
          <p:nvPr/>
        </p:nvSpPr>
        <p:spPr>
          <a:xfrm>
            <a:off x="535940" y="1697577"/>
            <a:ext cx="7940675" cy="1969770"/>
          </a:xfrm>
          <a:prstGeom prst="rect">
            <a:avLst/>
          </a:prstGeom>
        </p:spPr>
        <p:txBody>
          <a:bodyPr vert="horz" wrap="square" lIns="0" tIns="0" rIns="0" bIns="0" rtlCol="0">
            <a:spAutoFit/>
          </a:bodyPr>
          <a:lstStyle/>
          <a:p>
            <a:pPr marL="355600" marR="5080" indent="-342900">
              <a:lnSpc>
                <a:spcPct val="100000"/>
              </a:lnSpc>
              <a:buClr>
                <a:srgbClr val="0436B3"/>
              </a:buClr>
              <a:buSzPct val="70312"/>
              <a:buFont typeface="Wingdings 2"/>
              <a:buChar char="□"/>
              <a:tabLst>
                <a:tab pos="356235" algn="l"/>
              </a:tabLst>
            </a:pPr>
            <a:r>
              <a:rPr sz="3200" dirty="0">
                <a:cs typeface="Gill Sans MT"/>
              </a:rPr>
              <a:t>Il</a:t>
            </a:r>
            <a:r>
              <a:rPr sz="3200" spc="-20" dirty="0">
                <a:cs typeface="Gill Sans MT"/>
              </a:rPr>
              <a:t> </a:t>
            </a:r>
            <a:r>
              <a:rPr sz="3200" dirty="0">
                <a:cs typeface="Gill Sans MT"/>
              </a:rPr>
              <a:t>p</a:t>
            </a:r>
            <a:r>
              <a:rPr sz="3200" spc="5" dirty="0">
                <a:cs typeface="Gill Sans MT"/>
              </a:rPr>
              <a:t>i</a:t>
            </a:r>
            <a:r>
              <a:rPr sz="3200" dirty="0">
                <a:cs typeface="Gill Sans MT"/>
              </a:rPr>
              <a:t>ano</a:t>
            </a:r>
            <a:r>
              <a:rPr sz="3200" spc="-40" dirty="0">
                <a:cs typeface="Gill Sans MT"/>
              </a:rPr>
              <a:t> </a:t>
            </a:r>
            <a:r>
              <a:rPr sz="3200" dirty="0">
                <a:cs typeface="Gill Sans MT"/>
              </a:rPr>
              <a:t>dettagl</a:t>
            </a:r>
            <a:r>
              <a:rPr sz="3200" spc="5" dirty="0">
                <a:cs typeface="Gill Sans MT"/>
              </a:rPr>
              <a:t>i</a:t>
            </a:r>
            <a:r>
              <a:rPr sz="3200" dirty="0">
                <a:cs typeface="Gill Sans MT"/>
              </a:rPr>
              <a:t>ato</a:t>
            </a:r>
            <a:r>
              <a:rPr sz="3200" spc="-45" dirty="0">
                <a:cs typeface="Gill Sans MT"/>
              </a:rPr>
              <a:t> </a:t>
            </a:r>
            <a:r>
              <a:rPr sz="3200" dirty="0">
                <a:cs typeface="Gill Sans MT"/>
              </a:rPr>
              <a:t>degli</a:t>
            </a:r>
            <a:r>
              <a:rPr sz="3200" spc="-20" dirty="0">
                <a:cs typeface="Gill Sans MT"/>
              </a:rPr>
              <a:t> </a:t>
            </a:r>
            <a:r>
              <a:rPr sz="3200" dirty="0">
                <a:cs typeface="Gill Sans MT"/>
              </a:rPr>
              <a:t>obiettivi</a:t>
            </a:r>
            <a:r>
              <a:rPr sz="3200" spc="-45" dirty="0">
                <a:cs typeface="Gill Sans MT"/>
              </a:rPr>
              <a:t> </a:t>
            </a:r>
            <a:r>
              <a:rPr sz="3200" dirty="0">
                <a:cs typeface="Gill Sans MT"/>
              </a:rPr>
              <a:t>e</a:t>
            </a:r>
            <a:r>
              <a:rPr sz="3200" spc="5" dirty="0">
                <a:cs typeface="Gill Sans MT"/>
              </a:rPr>
              <a:t> </a:t>
            </a:r>
            <a:r>
              <a:rPr sz="3200" spc="-5" dirty="0">
                <a:cs typeface="Gill Sans MT"/>
              </a:rPr>
              <a:t>i</a:t>
            </a:r>
            <a:r>
              <a:rPr sz="3200" dirty="0">
                <a:cs typeface="Gill Sans MT"/>
              </a:rPr>
              <a:t>l</a:t>
            </a:r>
            <a:r>
              <a:rPr sz="3200" spc="-20" dirty="0">
                <a:cs typeface="Gill Sans MT"/>
              </a:rPr>
              <a:t> </a:t>
            </a:r>
            <a:r>
              <a:rPr sz="3200" dirty="0">
                <a:cs typeface="Gill Sans MT"/>
              </a:rPr>
              <a:t>p</a:t>
            </a:r>
            <a:r>
              <a:rPr sz="3200" spc="5" dirty="0">
                <a:cs typeface="Gill Sans MT"/>
              </a:rPr>
              <a:t>i</a:t>
            </a:r>
            <a:r>
              <a:rPr sz="3200" dirty="0">
                <a:cs typeface="Gill Sans MT"/>
              </a:rPr>
              <a:t>ano della</a:t>
            </a:r>
            <a:r>
              <a:rPr sz="3200" spc="-25" dirty="0">
                <a:cs typeface="Gill Sans MT"/>
              </a:rPr>
              <a:t> </a:t>
            </a:r>
            <a:r>
              <a:rPr sz="3200" dirty="0">
                <a:cs typeface="Gill Sans MT"/>
              </a:rPr>
              <a:t>per</a:t>
            </a:r>
            <a:r>
              <a:rPr sz="3200" spc="-30" dirty="0">
                <a:cs typeface="Gill Sans MT"/>
              </a:rPr>
              <a:t>f</a:t>
            </a:r>
            <a:r>
              <a:rPr sz="3200" dirty="0">
                <a:cs typeface="Gill Sans MT"/>
              </a:rPr>
              <a:t>orman</a:t>
            </a:r>
            <a:r>
              <a:rPr sz="3200" spc="-15" dirty="0">
                <a:cs typeface="Gill Sans MT"/>
              </a:rPr>
              <a:t>c</a:t>
            </a:r>
            <a:r>
              <a:rPr sz="3200" dirty="0">
                <a:cs typeface="Gill Sans MT"/>
              </a:rPr>
              <a:t>e</a:t>
            </a:r>
            <a:r>
              <a:rPr sz="3200" spc="-50" dirty="0">
                <a:cs typeface="Gill Sans MT"/>
              </a:rPr>
              <a:t> </a:t>
            </a:r>
            <a:r>
              <a:rPr sz="3200" dirty="0">
                <a:cs typeface="Gill Sans MT"/>
              </a:rPr>
              <a:t>sono</a:t>
            </a:r>
            <a:r>
              <a:rPr sz="3200" spc="-5" dirty="0">
                <a:cs typeface="Gill Sans MT"/>
              </a:rPr>
              <a:t> </a:t>
            </a:r>
            <a:r>
              <a:rPr sz="3200" dirty="0">
                <a:cs typeface="Gill Sans MT"/>
              </a:rPr>
              <a:t>unif</a:t>
            </a:r>
            <a:r>
              <a:rPr sz="3200" spc="10" dirty="0">
                <a:cs typeface="Gill Sans MT"/>
              </a:rPr>
              <a:t>i</a:t>
            </a:r>
            <a:r>
              <a:rPr sz="3200" dirty="0">
                <a:cs typeface="Gill Sans MT"/>
              </a:rPr>
              <a:t>ca</a:t>
            </a:r>
            <a:r>
              <a:rPr sz="3200" spc="-15" dirty="0">
                <a:cs typeface="Gill Sans MT"/>
              </a:rPr>
              <a:t>t</a:t>
            </a:r>
            <a:r>
              <a:rPr sz="3200" dirty="0">
                <a:cs typeface="Gill Sans MT"/>
              </a:rPr>
              <a:t>i organi</a:t>
            </a:r>
            <a:r>
              <a:rPr sz="3200" spc="-15" dirty="0">
                <a:cs typeface="Gill Sans MT"/>
              </a:rPr>
              <a:t>c</a:t>
            </a:r>
            <a:r>
              <a:rPr sz="3200" dirty="0">
                <a:cs typeface="Gill Sans MT"/>
              </a:rPr>
              <a:t>a</a:t>
            </a:r>
            <a:r>
              <a:rPr sz="3200" spc="-10" dirty="0">
                <a:cs typeface="Gill Sans MT"/>
              </a:rPr>
              <a:t>m</a:t>
            </a:r>
            <a:r>
              <a:rPr sz="3200" dirty="0">
                <a:cs typeface="Gill Sans MT"/>
              </a:rPr>
              <a:t>ente</a:t>
            </a:r>
            <a:r>
              <a:rPr sz="3200" spc="-55" dirty="0">
                <a:cs typeface="Gill Sans MT"/>
              </a:rPr>
              <a:t> </a:t>
            </a:r>
            <a:r>
              <a:rPr sz="3200" dirty="0">
                <a:cs typeface="Gill Sans MT"/>
              </a:rPr>
              <a:t>nel</a:t>
            </a:r>
            <a:r>
              <a:rPr sz="3200" spc="-10" dirty="0">
                <a:cs typeface="Gill Sans MT"/>
              </a:rPr>
              <a:t> </a:t>
            </a:r>
            <a:r>
              <a:rPr sz="3200" dirty="0">
                <a:cs typeface="Gill Sans MT"/>
              </a:rPr>
              <a:t>p</a:t>
            </a:r>
            <a:r>
              <a:rPr sz="3200" spc="5" dirty="0">
                <a:cs typeface="Gill Sans MT"/>
              </a:rPr>
              <a:t>i</a:t>
            </a:r>
            <a:r>
              <a:rPr sz="3200" dirty="0">
                <a:cs typeface="Gill Sans MT"/>
              </a:rPr>
              <a:t>ano</a:t>
            </a:r>
            <a:r>
              <a:rPr sz="3200" spc="-40" dirty="0">
                <a:cs typeface="Gill Sans MT"/>
              </a:rPr>
              <a:t> </a:t>
            </a:r>
            <a:r>
              <a:rPr sz="3200" dirty="0">
                <a:cs typeface="Gill Sans MT"/>
              </a:rPr>
              <a:t>esec</a:t>
            </a:r>
            <a:r>
              <a:rPr sz="3200" spc="10" dirty="0">
                <a:cs typeface="Gill Sans MT"/>
              </a:rPr>
              <a:t>u</a:t>
            </a:r>
            <a:r>
              <a:rPr sz="3200" dirty="0">
                <a:cs typeface="Gill Sans MT"/>
              </a:rPr>
              <a:t>ti</a:t>
            </a:r>
            <a:r>
              <a:rPr sz="3200" spc="-55" dirty="0">
                <a:cs typeface="Gill Sans MT"/>
              </a:rPr>
              <a:t>v</a:t>
            </a:r>
            <a:r>
              <a:rPr sz="3200" dirty="0">
                <a:cs typeface="Gill Sans MT"/>
              </a:rPr>
              <a:t>o</a:t>
            </a:r>
            <a:r>
              <a:rPr sz="3200" spc="-35" dirty="0">
                <a:cs typeface="Gill Sans MT"/>
              </a:rPr>
              <a:t> </a:t>
            </a:r>
            <a:r>
              <a:rPr sz="3200" dirty="0">
                <a:cs typeface="Gill Sans MT"/>
              </a:rPr>
              <a:t>di</a:t>
            </a:r>
            <a:r>
              <a:rPr sz="3200" spc="-5" dirty="0">
                <a:cs typeface="Gill Sans MT"/>
              </a:rPr>
              <a:t> </a:t>
            </a:r>
            <a:r>
              <a:rPr sz="3200" dirty="0">
                <a:cs typeface="Gill Sans MT"/>
              </a:rPr>
              <a:t>gest</a:t>
            </a:r>
            <a:r>
              <a:rPr sz="3200" spc="5" dirty="0">
                <a:cs typeface="Gill Sans MT"/>
              </a:rPr>
              <a:t>i</a:t>
            </a:r>
            <a:r>
              <a:rPr sz="3200" dirty="0">
                <a:cs typeface="Gill Sans MT"/>
              </a:rPr>
              <a:t>one</a:t>
            </a:r>
          </a:p>
        </p:txBody>
      </p:sp>
      <p:sp>
        <p:nvSpPr>
          <p:cNvPr id="11" name="Segnaposto piè di pagina 3"/>
          <p:cNvSpPr>
            <a:spLocks noGrp="1"/>
          </p:cNvSpPr>
          <p:nvPr>
            <p:ph type="ftr" sz="quarter" idx="11"/>
          </p:nvPr>
        </p:nvSpPr>
        <p:spPr>
          <a:xfrm rot="16200000">
            <a:off x="7586910" y="4048760"/>
            <a:ext cx="2367281" cy="365760"/>
          </a:xfrm>
        </p:spPr>
        <p:txBody>
          <a:bodyPr/>
          <a:lstStyle/>
          <a:p>
            <a:r>
              <a:rPr lang="it-IT" dirty="0"/>
              <a:t>Elena Gori</a:t>
            </a:r>
          </a:p>
        </p:txBody>
      </p:sp>
      <p:sp>
        <p:nvSpPr>
          <p:cNvPr id="12" name="Segnaposto numero diapositiva 4"/>
          <p:cNvSpPr>
            <a:spLocks noGrp="1"/>
          </p:cNvSpPr>
          <p:nvPr>
            <p:ph type="sldNum" sz="quarter" idx="12"/>
          </p:nvPr>
        </p:nvSpPr>
        <p:spPr>
          <a:xfrm>
            <a:off x="8531788" y="5648960"/>
            <a:ext cx="548640" cy="396240"/>
          </a:xfrm>
        </p:spPr>
        <p:txBody>
          <a:bodyPr/>
          <a:lstStyle/>
          <a:p>
            <a:fld id="{6F7AA945-76CB-D84C-9264-6FE1FA9D39BC}" type="slidenum">
              <a:rPr lang="it-IT" smtClean="0"/>
              <a:t>33</a:t>
            </a:fld>
            <a:endParaRPr lang="it-IT"/>
          </a:p>
        </p:txBody>
      </p:sp>
    </p:spTree>
    <p:extLst>
      <p:ext uri="{BB962C8B-B14F-4D97-AF65-F5344CB8AC3E}">
        <p14:creationId xmlns:p14="http://schemas.microsoft.com/office/powerpoint/2010/main" val="407653577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p:nvPr/>
        </p:nvSpPr>
        <p:spPr>
          <a:xfrm>
            <a:off x="5256276" y="144779"/>
            <a:ext cx="981455" cy="992124"/>
          </a:xfrm>
          <a:prstGeom prst="rect">
            <a:avLst/>
          </a:prstGeom>
          <a:blipFill>
            <a:blip r:embed="rId3" cstate="print"/>
            <a:stretch>
              <a:fillRect/>
            </a:stretch>
          </a:blipFill>
        </p:spPr>
        <p:txBody>
          <a:bodyPr wrap="square" lIns="0" tIns="0" rIns="0" bIns="0" rtlCol="0"/>
          <a:lstStyle/>
          <a:p>
            <a:endParaRPr/>
          </a:p>
        </p:txBody>
      </p:sp>
      <p:sp>
        <p:nvSpPr>
          <p:cNvPr id="4" name="object 4"/>
          <p:cNvSpPr txBox="1">
            <a:spLocks noGrp="1"/>
          </p:cNvSpPr>
          <p:nvPr>
            <p:ph type="title"/>
          </p:nvPr>
        </p:nvSpPr>
        <p:spPr>
          <a:prstGeom prst="rect">
            <a:avLst/>
          </a:prstGeom>
        </p:spPr>
        <p:txBody>
          <a:bodyPr vert="horz" wrap="square" lIns="0" tIns="268879" rIns="0" bIns="0" rtlCol="0">
            <a:spAutoFit/>
          </a:bodyPr>
          <a:lstStyle/>
          <a:p>
            <a:pPr marL="12700">
              <a:lnSpc>
                <a:spcPct val="100000"/>
              </a:lnSpc>
            </a:pPr>
            <a:r>
              <a:rPr dirty="0">
                <a:latin typeface="Gill Sans MT"/>
                <a:cs typeface="Gill Sans MT"/>
              </a:rPr>
              <a:t>Il</a:t>
            </a:r>
            <a:r>
              <a:rPr spc="-20" dirty="0">
                <a:latin typeface="Gill Sans MT"/>
                <a:cs typeface="Gill Sans MT"/>
              </a:rPr>
              <a:t> </a:t>
            </a:r>
            <a:r>
              <a:rPr dirty="0">
                <a:latin typeface="Gill Sans MT"/>
                <a:cs typeface="Gill Sans MT"/>
              </a:rPr>
              <a:t>piano</a:t>
            </a:r>
            <a:r>
              <a:rPr spc="-25" dirty="0">
                <a:latin typeface="Gill Sans MT"/>
                <a:cs typeface="Gill Sans MT"/>
              </a:rPr>
              <a:t> </a:t>
            </a:r>
            <a:r>
              <a:rPr dirty="0">
                <a:latin typeface="Gill Sans MT"/>
                <a:cs typeface="Gill Sans MT"/>
              </a:rPr>
              <a:t>degli</a:t>
            </a:r>
            <a:r>
              <a:rPr spc="-10" dirty="0">
                <a:latin typeface="Gill Sans MT"/>
                <a:cs typeface="Gill Sans MT"/>
              </a:rPr>
              <a:t> </a:t>
            </a:r>
            <a:r>
              <a:rPr spc="-20" dirty="0">
                <a:latin typeface="Gill Sans MT"/>
                <a:cs typeface="Gill Sans MT"/>
              </a:rPr>
              <a:t>i</a:t>
            </a:r>
            <a:r>
              <a:rPr dirty="0">
                <a:latin typeface="Gill Sans MT"/>
                <a:cs typeface="Gill Sans MT"/>
              </a:rPr>
              <a:t>ndicato</a:t>
            </a:r>
            <a:r>
              <a:rPr spc="-20" dirty="0">
                <a:latin typeface="Gill Sans MT"/>
                <a:cs typeface="Gill Sans MT"/>
              </a:rPr>
              <a:t>r</a:t>
            </a:r>
            <a:r>
              <a:rPr dirty="0">
                <a:latin typeface="Gill Sans MT"/>
                <a:cs typeface="Gill Sans MT"/>
              </a:rPr>
              <a:t>i</a:t>
            </a:r>
          </a:p>
        </p:txBody>
      </p:sp>
      <p:sp>
        <p:nvSpPr>
          <p:cNvPr id="5" name="object 5"/>
          <p:cNvSpPr txBox="1"/>
          <p:nvPr/>
        </p:nvSpPr>
        <p:spPr>
          <a:xfrm>
            <a:off x="535940" y="1605608"/>
            <a:ext cx="7977505" cy="4775153"/>
          </a:xfrm>
          <a:prstGeom prst="rect">
            <a:avLst/>
          </a:prstGeom>
        </p:spPr>
        <p:txBody>
          <a:bodyPr vert="horz" wrap="square" lIns="0" tIns="0" rIns="0" bIns="0" rtlCol="0">
            <a:spAutoFit/>
          </a:bodyPr>
          <a:lstStyle/>
          <a:p>
            <a:pPr marL="355600" marR="66040" indent="-342900">
              <a:lnSpc>
                <a:spcPct val="80000"/>
              </a:lnSpc>
              <a:buClr>
                <a:srgbClr val="0436B3"/>
              </a:buClr>
              <a:buSzPct val="68518"/>
              <a:buFont typeface="Wingdings 2"/>
              <a:buChar char="□"/>
              <a:tabLst>
                <a:tab pos="356235" algn="l"/>
              </a:tabLst>
            </a:pPr>
            <a:r>
              <a:rPr sz="2400" dirty="0">
                <a:cs typeface="Gill Sans MT"/>
              </a:rPr>
              <a:t>È</a:t>
            </a:r>
            <a:r>
              <a:rPr sz="2400" spc="-15" dirty="0">
                <a:cs typeface="Gill Sans MT"/>
              </a:rPr>
              <a:t> lo </a:t>
            </a:r>
            <a:r>
              <a:rPr sz="2400" spc="-10" dirty="0">
                <a:cs typeface="Gill Sans MT"/>
              </a:rPr>
              <a:t>stru</a:t>
            </a:r>
            <a:r>
              <a:rPr sz="2400" spc="-15" dirty="0">
                <a:cs typeface="Gill Sans MT"/>
              </a:rPr>
              <a:t>mento</a:t>
            </a:r>
            <a:r>
              <a:rPr sz="2400" dirty="0">
                <a:cs typeface="Gill Sans MT"/>
              </a:rPr>
              <a:t> per </a:t>
            </a:r>
            <a:r>
              <a:rPr sz="2400" spc="-5" dirty="0">
                <a:cs typeface="Gill Sans MT"/>
              </a:rPr>
              <a:t>i</a:t>
            </a:r>
            <a:r>
              <a:rPr sz="2400" dirty="0">
                <a:cs typeface="Gill Sans MT"/>
              </a:rPr>
              <a:t>l</a:t>
            </a:r>
            <a:r>
              <a:rPr sz="2400" spc="-15" dirty="0">
                <a:cs typeface="Gill Sans MT"/>
              </a:rPr>
              <a:t> </a:t>
            </a:r>
            <a:r>
              <a:rPr sz="2400" spc="-40" dirty="0">
                <a:cs typeface="Gill Sans MT"/>
              </a:rPr>
              <a:t>m</a:t>
            </a:r>
            <a:r>
              <a:rPr sz="2400" spc="-15" dirty="0">
                <a:cs typeface="Gill Sans MT"/>
              </a:rPr>
              <a:t>onitoragg</a:t>
            </a:r>
            <a:r>
              <a:rPr sz="2400" spc="-25" dirty="0">
                <a:cs typeface="Gill Sans MT"/>
              </a:rPr>
              <a:t>i</a:t>
            </a:r>
            <a:r>
              <a:rPr sz="2400" spc="-15" dirty="0">
                <a:cs typeface="Gill Sans MT"/>
              </a:rPr>
              <a:t>o</a:t>
            </a:r>
            <a:r>
              <a:rPr sz="2400" dirty="0">
                <a:cs typeface="Gill Sans MT"/>
              </a:rPr>
              <a:t> </a:t>
            </a:r>
            <a:r>
              <a:rPr sz="2400" spc="-15" dirty="0">
                <a:cs typeface="Gill Sans MT"/>
              </a:rPr>
              <a:t>d</a:t>
            </a:r>
            <a:r>
              <a:rPr sz="2400" spc="-10" dirty="0">
                <a:cs typeface="Gill Sans MT"/>
              </a:rPr>
              <a:t>e</a:t>
            </a:r>
            <a:r>
              <a:rPr sz="2400" dirty="0">
                <a:cs typeface="Gill Sans MT"/>
              </a:rPr>
              <a:t>gli</a:t>
            </a:r>
            <a:r>
              <a:rPr sz="2400" spc="-35" dirty="0">
                <a:cs typeface="Gill Sans MT"/>
              </a:rPr>
              <a:t> </a:t>
            </a:r>
            <a:r>
              <a:rPr sz="2400" dirty="0">
                <a:cs typeface="Gill Sans MT"/>
              </a:rPr>
              <a:t>obiettivi</a:t>
            </a:r>
            <a:r>
              <a:rPr sz="2400" spc="-15" dirty="0">
                <a:cs typeface="Gill Sans MT"/>
              </a:rPr>
              <a:t> </a:t>
            </a:r>
            <a:r>
              <a:rPr sz="2400" dirty="0">
                <a:cs typeface="Gill Sans MT"/>
              </a:rPr>
              <a:t>e</a:t>
            </a:r>
            <a:r>
              <a:rPr sz="2400" spc="-20" dirty="0">
                <a:cs typeface="Gill Sans MT"/>
              </a:rPr>
              <a:t> </a:t>
            </a:r>
            <a:r>
              <a:rPr sz="2400" dirty="0">
                <a:cs typeface="Gill Sans MT"/>
              </a:rPr>
              <a:t>dei risultati</a:t>
            </a:r>
            <a:r>
              <a:rPr sz="2400" spc="-30" dirty="0">
                <a:cs typeface="Gill Sans MT"/>
              </a:rPr>
              <a:t> </a:t>
            </a:r>
            <a:r>
              <a:rPr sz="2400" dirty="0">
                <a:cs typeface="Gill Sans MT"/>
              </a:rPr>
              <a:t>di</a:t>
            </a:r>
            <a:r>
              <a:rPr sz="2400" spc="-10" dirty="0">
                <a:cs typeface="Gill Sans MT"/>
              </a:rPr>
              <a:t> </a:t>
            </a:r>
            <a:r>
              <a:rPr sz="2400" dirty="0">
                <a:cs typeface="Gill Sans MT"/>
              </a:rPr>
              <a:t>bilancio</a:t>
            </a:r>
            <a:r>
              <a:rPr sz="2400" spc="-25" dirty="0">
                <a:cs typeface="Gill Sans MT"/>
              </a:rPr>
              <a:t> </a:t>
            </a:r>
            <a:r>
              <a:rPr sz="2400" dirty="0">
                <a:cs typeface="Gill Sans MT"/>
              </a:rPr>
              <a:t>ed</a:t>
            </a:r>
            <a:r>
              <a:rPr sz="2400" spc="-15" dirty="0">
                <a:cs typeface="Gill Sans MT"/>
              </a:rPr>
              <a:t> </a:t>
            </a:r>
            <a:r>
              <a:rPr sz="2400" spc="-5" dirty="0">
                <a:cs typeface="Gill Sans MT"/>
              </a:rPr>
              <a:t>integr</a:t>
            </a:r>
            <a:r>
              <a:rPr sz="2400" dirty="0">
                <a:cs typeface="Gill Sans MT"/>
              </a:rPr>
              <a:t>a</a:t>
            </a:r>
            <a:r>
              <a:rPr sz="2400" spc="-5" dirty="0">
                <a:cs typeface="Gill Sans MT"/>
              </a:rPr>
              <a:t> </a:t>
            </a:r>
            <a:r>
              <a:rPr sz="2400" dirty="0">
                <a:cs typeface="Gill Sans MT"/>
              </a:rPr>
              <a:t>i</a:t>
            </a:r>
            <a:r>
              <a:rPr sz="2400" spc="-15" dirty="0">
                <a:cs typeface="Gill Sans MT"/>
              </a:rPr>
              <a:t> </a:t>
            </a:r>
            <a:r>
              <a:rPr sz="2400" dirty="0">
                <a:cs typeface="Gill Sans MT"/>
              </a:rPr>
              <a:t>documenti</a:t>
            </a:r>
            <a:r>
              <a:rPr sz="2400" spc="-25" dirty="0">
                <a:cs typeface="Gill Sans MT"/>
              </a:rPr>
              <a:t> </a:t>
            </a:r>
            <a:r>
              <a:rPr sz="2400" dirty="0">
                <a:cs typeface="Gill Sans MT"/>
              </a:rPr>
              <a:t>di </a:t>
            </a:r>
            <a:r>
              <a:rPr sz="2400" spc="-15" dirty="0">
                <a:cs typeface="Gill Sans MT"/>
              </a:rPr>
              <a:t>p</a:t>
            </a:r>
            <a:r>
              <a:rPr sz="2400" spc="-85" dirty="0">
                <a:cs typeface="Gill Sans MT"/>
              </a:rPr>
              <a:t>r</a:t>
            </a:r>
            <a:r>
              <a:rPr sz="2400" spc="-15" dirty="0">
                <a:cs typeface="Gill Sans MT"/>
              </a:rPr>
              <a:t>ogra</a:t>
            </a:r>
            <a:r>
              <a:rPr sz="2400" spc="-40" dirty="0">
                <a:cs typeface="Gill Sans MT"/>
              </a:rPr>
              <a:t>m</a:t>
            </a:r>
            <a:r>
              <a:rPr sz="2400" spc="-15" dirty="0">
                <a:cs typeface="Gill Sans MT"/>
              </a:rPr>
              <a:t>mazi</a:t>
            </a:r>
            <a:r>
              <a:rPr sz="2400" spc="-30" dirty="0">
                <a:cs typeface="Gill Sans MT"/>
              </a:rPr>
              <a:t>o</a:t>
            </a:r>
            <a:r>
              <a:rPr sz="2400" dirty="0">
                <a:cs typeface="Gill Sans MT"/>
              </a:rPr>
              <a:t>ne</a:t>
            </a:r>
          </a:p>
          <a:p>
            <a:pPr marL="355600" marR="5080" indent="-342900">
              <a:lnSpc>
                <a:spcPct val="80000"/>
              </a:lnSpc>
              <a:spcBef>
                <a:spcPts val="645"/>
              </a:spcBef>
              <a:buClr>
                <a:srgbClr val="0436B3"/>
              </a:buClr>
              <a:buSzPct val="68518"/>
              <a:buFont typeface="Wingdings 2"/>
              <a:buChar char="□"/>
              <a:tabLst>
                <a:tab pos="356235" algn="l"/>
              </a:tabLst>
            </a:pPr>
            <a:r>
              <a:rPr sz="2400" dirty="0">
                <a:cs typeface="Gill Sans MT"/>
              </a:rPr>
              <a:t>Con</a:t>
            </a:r>
            <a:r>
              <a:rPr sz="2400" spc="-20" dirty="0">
                <a:cs typeface="Gill Sans MT"/>
              </a:rPr>
              <a:t> </a:t>
            </a:r>
            <a:r>
              <a:rPr sz="2400" dirty="0">
                <a:cs typeface="Gill Sans MT"/>
              </a:rPr>
              <a:t>de</a:t>
            </a:r>
            <a:r>
              <a:rPr sz="2400" spc="5" dirty="0">
                <a:cs typeface="Gill Sans MT"/>
              </a:rPr>
              <a:t>c</a:t>
            </a:r>
            <a:r>
              <a:rPr sz="2400" spc="-50" dirty="0">
                <a:cs typeface="Gill Sans MT"/>
              </a:rPr>
              <a:t>r</a:t>
            </a:r>
            <a:r>
              <a:rPr sz="2400" dirty="0">
                <a:cs typeface="Gill Sans MT"/>
              </a:rPr>
              <a:t>eto</a:t>
            </a:r>
            <a:r>
              <a:rPr sz="2400" spc="-20" dirty="0">
                <a:cs typeface="Gill Sans MT"/>
              </a:rPr>
              <a:t> </a:t>
            </a:r>
            <a:r>
              <a:rPr sz="2400" dirty="0">
                <a:cs typeface="Gill Sans MT"/>
              </a:rPr>
              <a:t>del</a:t>
            </a:r>
            <a:r>
              <a:rPr sz="2400" spc="-20" dirty="0">
                <a:cs typeface="Gill Sans MT"/>
              </a:rPr>
              <a:t> </a:t>
            </a:r>
            <a:r>
              <a:rPr sz="2400" dirty="0">
                <a:cs typeface="Gill Sans MT"/>
              </a:rPr>
              <a:t>Minist</a:t>
            </a:r>
            <a:r>
              <a:rPr sz="2400" spc="-65" dirty="0">
                <a:cs typeface="Gill Sans MT"/>
              </a:rPr>
              <a:t>r</a:t>
            </a:r>
            <a:r>
              <a:rPr sz="2400" dirty="0">
                <a:cs typeface="Gill Sans MT"/>
              </a:rPr>
              <a:t>o d</a:t>
            </a:r>
            <a:r>
              <a:rPr sz="2400" spc="5" dirty="0">
                <a:cs typeface="Gill Sans MT"/>
              </a:rPr>
              <a:t>e</a:t>
            </a:r>
            <a:r>
              <a:rPr sz="2400" dirty="0">
                <a:cs typeface="Gill Sans MT"/>
              </a:rPr>
              <a:t>ll</a:t>
            </a:r>
            <a:r>
              <a:rPr sz="2400" spc="-15" dirty="0">
                <a:cs typeface="Gill Sans MT"/>
              </a:rPr>
              <a:t>’</a:t>
            </a:r>
            <a:r>
              <a:rPr sz="2400" dirty="0">
                <a:cs typeface="Gill Sans MT"/>
              </a:rPr>
              <a:t>E</a:t>
            </a:r>
            <a:r>
              <a:rPr sz="2400" spc="5" dirty="0">
                <a:cs typeface="Gill Sans MT"/>
              </a:rPr>
              <a:t>c</a:t>
            </a:r>
            <a:r>
              <a:rPr sz="2400" dirty="0">
                <a:cs typeface="Gill Sans MT"/>
              </a:rPr>
              <a:t>onomia</a:t>
            </a:r>
            <a:r>
              <a:rPr sz="2400" spc="-30" dirty="0">
                <a:cs typeface="Gill Sans MT"/>
              </a:rPr>
              <a:t> </a:t>
            </a:r>
            <a:r>
              <a:rPr sz="2400" dirty="0">
                <a:cs typeface="Gill Sans MT"/>
              </a:rPr>
              <a:t>e</a:t>
            </a:r>
            <a:r>
              <a:rPr sz="2400" spc="-20" dirty="0">
                <a:cs typeface="Gill Sans MT"/>
              </a:rPr>
              <a:t> </a:t>
            </a:r>
            <a:r>
              <a:rPr sz="2400" dirty="0">
                <a:cs typeface="Gill Sans MT"/>
              </a:rPr>
              <a:t>delle</a:t>
            </a:r>
            <a:r>
              <a:rPr sz="2400" spc="-20" dirty="0">
                <a:cs typeface="Gill Sans MT"/>
              </a:rPr>
              <a:t> </a:t>
            </a:r>
            <a:r>
              <a:rPr sz="2400" dirty="0">
                <a:cs typeface="Gill Sans MT"/>
              </a:rPr>
              <a:t>finanze p</a:t>
            </a:r>
            <a:r>
              <a:rPr sz="2400" spc="5" dirty="0">
                <a:cs typeface="Gill Sans MT"/>
              </a:rPr>
              <a:t>e</a:t>
            </a:r>
            <a:r>
              <a:rPr sz="2400" dirty="0">
                <a:cs typeface="Gill Sans MT"/>
              </a:rPr>
              <a:t>r</a:t>
            </a:r>
            <a:r>
              <a:rPr sz="2400" spc="-20" dirty="0">
                <a:cs typeface="Gill Sans MT"/>
              </a:rPr>
              <a:t> </a:t>
            </a:r>
            <a:r>
              <a:rPr sz="2400" dirty="0">
                <a:cs typeface="Gill Sans MT"/>
              </a:rPr>
              <a:t>le Regi</a:t>
            </a:r>
            <a:r>
              <a:rPr sz="2400" spc="-15" dirty="0">
                <a:cs typeface="Gill Sans MT"/>
              </a:rPr>
              <a:t>o</a:t>
            </a:r>
            <a:r>
              <a:rPr sz="2400" dirty="0">
                <a:cs typeface="Gill Sans MT"/>
              </a:rPr>
              <a:t>ni</a:t>
            </a:r>
            <a:r>
              <a:rPr sz="2400" spc="-30" dirty="0">
                <a:cs typeface="Gill Sans MT"/>
              </a:rPr>
              <a:t> </a:t>
            </a:r>
            <a:r>
              <a:rPr sz="2400" dirty="0">
                <a:cs typeface="Gill Sans MT"/>
              </a:rPr>
              <a:t>e con de</a:t>
            </a:r>
            <a:r>
              <a:rPr sz="2400" spc="5" dirty="0">
                <a:cs typeface="Gill Sans MT"/>
              </a:rPr>
              <a:t>c</a:t>
            </a:r>
            <a:r>
              <a:rPr sz="2400" spc="-50" dirty="0">
                <a:cs typeface="Gill Sans MT"/>
              </a:rPr>
              <a:t>r</a:t>
            </a:r>
            <a:r>
              <a:rPr sz="2400" dirty="0">
                <a:cs typeface="Gill Sans MT"/>
              </a:rPr>
              <a:t>eto</a:t>
            </a:r>
            <a:r>
              <a:rPr sz="2400" spc="-30" dirty="0">
                <a:cs typeface="Gill Sans MT"/>
              </a:rPr>
              <a:t> </a:t>
            </a:r>
            <a:r>
              <a:rPr sz="2400" dirty="0">
                <a:cs typeface="Gill Sans MT"/>
              </a:rPr>
              <a:t>del Ministe</a:t>
            </a:r>
            <a:r>
              <a:rPr sz="2400" spc="-70" dirty="0">
                <a:cs typeface="Gill Sans MT"/>
              </a:rPr>
              <a:t>r</a:t>
            </a:r>
            <a:r>
              <a:rPr sz="2400" dirty="0">
                <a:cs typeface="Gill Sans MT"/>
              </a:rPr>
              <a:t>o</a:t>
            </a:r>
            <a:r>
              <a:rPr sz="2400" spc="-25" dirty="0">
                <a:cs typeface="Gill Sans MT"/>
              </a:rPr>
              <a:t> </a:t>
            </a:r>
            <a:r>
              <a:rPr sz="2400" dirty="0">
                <a:cs typeface="Gill Sans MT"/>
              </a:rPr>
              <a:t>dell’interno p</a:t>
            </a:r>
            <a:r>
              <a:rPr sz="2400" spc="5" dirty="0">
                <a:cs typeface="Gill Sans MT"/>
              </a:rPr>
              <a:t>e</a:t>
            </a:r>
            <a:r>
              <a:rPr sz="2400" spc="-15" dirty="0">
                <a:cs typeface="Gill Sans MT"/>
              </a:rPr>
              <a:t>r</a:t>
            </a:r>
            <a:r>
              <a:rPr sz="2400" spc="-20" dirty="0">
                <a:cs typeface="Gill Sans MT"/>
              </a:rPr>
              <a:t> </a:t>
            </a:r>
            <a:r>
              <a:rPr sz="2400" dirty="0">
                <a:cs typeface="Gill Sans MT"/>
              </a:rPr>
              <a:t>gli</a:t>
            </a:r>
            <a:r>
              <a:rPr sz="2400" spc="-20" dirty="0">
                <a:cs typeface="Gill Sans MT"/>
              </a:rPr>
              <a:t> </a:t>
            </a:r>
            <a:r>
              <a:rPr sz="2400" dirty="0">
                <a:cs typeface="Gill Sans MT"/>
              </a:rPr>
              <a:t>e</a:t>
            </a:r>
            <a:r>
              <a:rPr sz="2400" spc="5" dirty="0">
                <a:cs typeface="Gill Sans MT"/>
              </a:rPr>
              <a:t>n</a:t>
            </a:r>
            <a:r>
              <a:rPr sz="2400" dirty="0">
                <a:cs typeface="Gill Sans MT"/>
              </a:rPr>
              <a:t>ti</a:t>
            </a:r>
            <a:r>
              <a:rPr sz="2400" spc="-25" dirty="0">
                <a:cs typeface="Gill Sans MT"/>
              </a:rPr>
              <a:t> </a:t>
            </a:r>
            <a:r>
              <a:rPr sz="2400" spc="-5" dirty="0">
                <a:cs typeface="Gill Sans MT"/>
              </a:rPr>
              <a:t>local</a:t>
            </a:r>
            <a:r>
              <a:rPr sz="2400" dirty="0">
                <a:cs typeface="Gill Sans MT"/>
              </a:rPr>
              <a:t>i</a:t>
            </a:r>
            <a:r>
              <a:rPr sz="2400" spc="5" dirty="0">
                <a:cs typeface="Gill Sans MT"/>
              </a:rPr>
              <a:t> </a:t>
            </a:r>
            <a:r>
              <a:rPr sz="2400" dirty="0">
                <a:cs typeface="Gill Sans MT"/>
              </a:rPr>
              <a:t>è</a:t>
            </a:r>
            <a:r>
              <a:rPr sz="2400" spc="-20" dirty="0">
                <a:cs typeface="Gill Sans MT"/>
              </a:rPr>
              <a:t> </a:t>
            </a:r>
            <a:r>
              <a:rPr sz="2400" dirty="0">
                <a:cs typeface="Gill Sans MT"/>
              </a:rPr>
              <a:t>definito</a:t>
            </a:r>
            <a:r>
              <a:rPr sz="2400" spc="-30" dirty="0">
                <a:cs typeface="Gill Sans MT"/>
              </a:rPr>
              <a:t> </a:t>
            </a:r>
            <a:r>
              <a:rPr sz="2400" dirty="0">
                <a:cs typeface="Gill Sans MT"/>
              </a:rPr>
              <a:t>un</a:t>
            </a:r>
            <a:r>
              <a:rPr sz="2400" spc="5" dirty="0">
                <a:cs typeface="Gill Sans MT"/>
              </a:rPr>
              <a:t> </a:t>
            </a:r>
            <a:r>
              <a:rPr sz="2400" spc="-15" dirty="0">
                <a:cs typeface="Gill Sans MT"/>
              </a:rPr>
              <a:t>sistema</a:t>
            </a:r>
            <a:r>
              <a:rPr sz="2400" spc="-30" dirty="0">
                <a:cs typeface="Gill Sans MT"/>
              </a:rPr>
              <a:t> </a:t>
            </a:r>
            <a:r>
              <a:rPr sz="2400" dirty="0">
                <a:cs typeface="Gill Sans MT"/>
              </a:rPr>
              <a:t>di</a:t>
            </a:r>
            <a:r>
              <a:rPr sz="2400" spc="-5" dirty="0">
                <a:cs typeface="Gill Sans MT"/>
              </a:rPr>
              <a:t> </a:t>
            </a:r>
            <a:r>
              <a:rPr sz="2400" spc="-15" dirty="0">
                <a:cs typeface="Gill Sans MT"/>
              </a:rPr>
              <a:t>in</a:t>
            </a:r>
            <a:r>
              <a:rPr sz="2400" spc="-10" dirty="0">
                <a:cs typeface="Gill Sans MT"/>
              </a:rPr>
              <a:t>d</a:t>
            </a:r>
            <a:r>
              <a:rPr sz="2400" spc="-20" dirty="0">
                <a:cs typeface="Gill Sans MT"/>
              </a:rPr>
              <a:t>icator</a:t>
            </a:r>
            <a:r>
              <a:rPr sz="2400" spc="-10" dirty="0">
                <a:cs typeface="Gill Sans MT"/>
              </a:rPr>
              <a:t>i</a:t>
            </a:r>
            <a:r>
              <a:rPr sz="2400" spc="-5" dirty="0">
                <a:cs typeface="Gill Sans MT"/>
              </a:rPr>
              <a:t> </a:t>
            </a:r>
            <a:r>
              <a:rPr sz="2400" dirty="0">
                <a:cs typeface="Gill Sans MT"/>
              </a:rPr>
              <a:t>di bilan</a:t>
            </a:r>
            <a:r>
              <a:rPr sz="2400" spc="5" dirty="0">
                <a:cs typeface="Gill Sans MT"/>
              </a:rPr>
              <a:t>c</a:t>
            </a:r>
            <a:r>
              <a:rPr sz="2400" spc="-15" dirty="0">
                <a:cs typeface="Gill Sans MT"/>
              </a:rPr>
              <a:t>io</a:t>
            </a:r>
            <a:r>
              <a:rPr sz="2400" spc="-35" dirty="0">
                <a:cs typeface="Gill Sans MT"/>
              </a:rPr>
              <a:t> </a:t>
            </a:r>
            <a:r>
              <a:rPr sz="2400" dirty="0">
                <a:cs typeface="Gill Sans MT"/>
              </a:rPr>
              <a:t>semplici,</a:t>
            </a:r>
            <a:r>
              <a:rPr sz="2400" spc="-285" dirty="0">
                <a:cs typeface="Gill Sans MT"/>
              </a:rPr>
              <a:t> </a:t>
            </a:r>
            <a:r>
              <a:rPr sz="2400" spc="-40" dirty="0">
                <a:cs typeface="Gill Sans MT"/>
              </a:rPr>
              <a:t>m</a:t>
            </a:r>
            <a:r>
              <a:rPr sz="2400" spc="-20" dirty="0">
                <a:cs typeface="Gill Sans MT"/>
              </a:rPr>
              <a:t>isura</a:t>
            </a:r>
            <a:r>
              <a:rPr sz="2400" spc="-5" dirty="0">
                <a:cs typeface="Gill Sans MT"/>
              </a:rPr>
              <a:t>bil</a:t>
            </a:r>
            <a:r>
              <a:rPr sz="2400" dirty="0">
                <a:cs typeface="Gill Sans MT"/>
              </a:rPr>
              <a:t>i</a:t>
            </a:r>
            <a:r>
              <a:rPr sz="2400" spc="-15" dirty="0">
                <a:cs typeface="Gill Sans MT"/>
              </a:rPr>
              <a:t> </a:t>
            </a:r>
            <a:r>
              <a:rPr sz="2400" dirty="0">
                <a:cs typeface="Gill Sans MT"/>
              </a:rPr>
              <a:t>e</a:t>
            </a:r>
            <a:r>
              <a:rPr sz="2400" spc="-15" dirty="0">
                <a:cs typeface="Gill Sans MT"/>
              </a:rPr>
              <a:t> </a:t>
            </a:r>
            <a:r>
              <a:rPr sz="2400" dirty="0">
                <a:cs typeface="Gill Sans MT"/>
              </a:rPr>
              <a:t>ri</a:t>
            </a:r>
            <a:r>
              <a:rPr sz="2400" spc="-35" dirty="0">
                <a:cs typeface="Gill Sans MT"/>
              </a:rPr>
              <a:t>f</a:t>
            </a:r>
            <a:r>
              <a:rPr sz="2400" dirty="0">
                <a:cs typeface="Gill Sans MT"/>
              </a:rPr>
              <a:t>eribili</a:t>
            </a:r>
            <a:r>
              <a:rPr sz="2400" spc="-20" dirty="0">
                <a:cs typeface="Gill Sans MT"/>
              </a:rPr>
              <a:t> </a:t>
            </a:r>
            <a:r>
              <a:rPr sz="2400" spc="-10" dirty="0">
                <a:cs typeface="Gill Sans MT"/>
              </a:rPr>
              <a:t>ai</a:t>
            </a:r>
            <a:r>
              <a:rPr sz="2400" spc="-5" dirty="0">
                <a:cs typeface="Gill Sans MT"/>
              </a:rPr>
              <a:t> </a:t>
            </a:r>
            <a:r>
              <a:rPr sz="2400" spc="-15" dirty="0">
                <a:cs typeface="Gill Sans MT"/>
              </a:rPr>
              <a:t>p</a:t>
            </a:r>
            <a:r>
              <a:rPr sz="2400" spc="-80" dirty="0">
                <a:cs typeface="Gill Sans MT"/>
              </a:rPr>
              <a:t>r</a:t>
            </a:r>
            <a:r>
              <a:rPr sz="2400" spc="-15" dirty="0">
                <a:cs typeface="Gill Sans MT"/>
              </a:rPr>
              <a:t>ogra</a:t>
            </a:r>
            <a:r>
              <a:rPr sz="2400" spc="-40" dirty="0">
                <a:cs typeface="Gill Sans MT"/>
              </a:rPr>
              <a:t>m</a:t>
            </a:r>
            <a:r>
              <a:rPr sz="2400" dirty="0">
                <a:cs typeface="Gill Sans MT"/>
              </a:rPr>
              <a:t>mi</a:t>
            </a:r>
            <a:r>
              <a:rPr sz="2400" spc="15" dirty="0">
                <a:cs typeface="Gill Sans MT"/>
              </a:rPr>
              <a:t> </a:t>
            </a:r>
            <a:r>
              <a:rPr sz="2400" dirty="0">
                <a:cs typeface="Gill Sans MT"/>
              </a:rPr>
              <a:t>di bilan</a:t>
            </a:r>
            <a:r>
              <a:rPr sz="2400" spc="5" dirty="0">
                <a:cs typeface="Gill Sans MT"/>
              </a:rPr>
              <a:t>c</a:t>
            </a:r>
            <a:r>
              <a:rPr sz="2400" dirty="0">
                <a:cs typeface="Gill Sans MT"/>
              </a:rPr>
              <a:t>io</a:t>
            </a:r>
            <a:r>
              <a:rPr sz="2400" spc="-35" dirty="0">
                <a:cs typeface="Gill Sans MT"/>
              </a:rPr>
              <a:t> </a:t>
            </a:r>
            <a:r>
              <a:rPr sz="2400" dirty="0">
                <a:cs typeface="Gill Sans MT"/>
              </a:rPr>
              <a:t>di</a:t>
            </a:r>
            <a:r>
              <a:rPr sz="2400" spc="-50" dirty="0">
                <a:cs typeface="Gill Sans MT"/>
              </a:rPr>
              <a:t>r</a:t>
            </a:r>
            <a:r>
              <a:rPr sz="2400" dirty="0">
                <a:cs typeface="Gill Sans MT"/>
              </a:rPr>
              <a:t>etto a</a:t>
            </a:r>
            <a:r>
              <a:rPr sz="2400" spc="-15" dirty="0">
                <a:cs typeface="Gill Sans MT"/>
              </a:rPr>
              <a:t> </a:t>
            </a:r>
            <a:r>
              <a:rPr sz="2400" dirty="0">
                <a:cs typeface="Gill Sans MT"/>
              </a:rPr>
              <a:t>co</a:t>
            </a:r>
            <a:r>
              <a:rPr sz="2400" spc="5" dirty="0">
                <a:cs typeface="Gill Sans MT"/>
              </a:rPr>
              <a:t>n</a:t>
            </a:r>
            <a:r>
              <a:rPr sz="2400" dirty="0">
                <a:cs typeface="Gill Sans MT"/>
              </a:rPr>
              <a:t>se</a:t>
            </a:r>
            <a:r>
              <a:rPr sz="2400" spc="10" dirty="0">
                <a:cs typeface="Gill Sans MT"/>
              </a:rPr>
              <a:t>n</a:t>
            </a:r>
            <a:r>
              <a:rPr sz="2400" dirty="0">
                <a:cs typeface="Gill Sans MT"/>
              </a:rPr>
              <a:t>ti</a:t>
            </a:r>
            <a:r>
              <a:rPr sz="2400" spc="-55" dirty="0">
                <a:cs typeface="Gill Sans MT"/>
              </a:rPr>
              <a:t>r</a:t>
            </a:r>
            <a:r>
              <a:rPr sz="2400" dirty="0">
                <a:cs typeface="Gill Sans MT"/>
              </a:rPr>
              <a:t>e</a:t>
            </a:r>
            <a:r>
              <a:rPr sz="2400" spc="-45" dirty="0">
                <a:cs typeface="Gill Sans MT"/>
              </a:rPr>
              <a:t> </a:t>
            </a:r>
            <a:r>
              <a:rPr sz="2400" dirty="0">
                <a:cs typeface="Gill Sans MT"/>
              </a:rPr>
              <a:t>l’anal</a:t>
            </a:r>
            <a:r>
              <a:rPr sz="2400" spc="-10" dirty="0">
                <a:cs typeface="Gill Sans MT"/>
              </a:rPr>
              <a:t>i</a:t>
            </a:r>
            <a:r>
              <a:rPr sz="2400" dirty="0">
                <a:cs typeface="Gill Sans MT"/>
              </a:rPr>
              <a:t>si</a:t>
            </a:r>
            <a:r>
              <a:rPr sz="2400" spc="-20" dirty="0">
                <a:cs typeface="Gill Sans MT"/>
              </a:rPr>
              <a:t> </a:t>
            </a:r>
            <a:r>
              <a:rPr sz="2400" dirty="0">
                <a:cs typeface="Gill Sans MT"/>
              </a:rPr>
              <a:t>e la</a:t>
            </a:r>
            <a:r>
              <a:rPr sz="2400" spc="-15" dirty="0">
                <a:cs typeface="Gill Sans MT"/>
              </a:rPr>
              <a:t> </a:t>
            </a:r>
            <a:r>
              <a:rPr sz="2400" dirty="0">
                <a:cs typeface="Gill Sans MT"/>
              </a:rPr>
              <a:t>comparazione dei</a:t>
            </a:r>
            <a:r>
              <a:rPr sz="2400" spc="-30" dirty="0">
                <a:cs typeface="Gill Sans MT"/>
              </a:rPr>
              <a:t> </a:t>
            </a:r>
            <a:r>
              <a:rPr sz="2400" dirty="0">
                <a:cs typeface="Gill Sans MT"/>
              </a:rPr>
              <a:t>bilan</a:t>
            </a:r>
            <a:r>
              <a:rPr sz="2400" spc="5" dirty="0">
                <a:cs typeface="Gill Sans MT"/>
              </a:rPr>
              <a:t>c</a:t>
            </a:r>
            <a:r>
              <a:rPr sz="2400" dirty="0">
                <a:cs typeface="Gill Sans MT"/>
              </a:rPr>
              <a:t>i</a:t>
            </a:r>
            <a:r>
              <a:rPr sz="2400" spc="-25" dirty="0">
                <a:cs typeface="Gill Sans MT"/>
              </a:rPr>
              <a:t> </a:t>
            </a:r>
            <a:r>
              <a:rPr sz="2400" dirty="0">
                <a:cs typeface="Gill Sans MT"/>
              </a:rPr>
              <a:t>delle</a:t>
            </a:r>
            <a:r>
              <a:rPr sz="2400" spc="-25" dirty="0">
                <a:cs typeface="Gill Sans MT"/>
              </a:rPr>
              <a:t> </a:t>
            </a:r>
            <a:r>
              <a:rPr sz="2400" spc="-20" dirty="0">
                <a:cs typeface="Gill Sans MT"/>
              </a:rPr>
              <a:t>am</a:t>
            </a:r>
            <a:r>
              <a:rPr sz="2400" spc="-40" dirty="0">
                <a:cs typeface="Gill Sans MT"/>
              </a:rPr>
              <a:t>m</a:t>
            </a:r>
            <a:r>
              <a:rPr sz="2400" spc="-5" dirty="0">
                <a:cs typeface="Gill Sans MT"/>
              </a:rPr>
              <a:t>inistrazioni</a:t>
            </a:r>
            <a:endParaRPr sz="2400" dirty="0">
              <a:cs typeface="Gill Sans MT"/>
            </a:endParaRPr>
          </a:p>
          <a:p>
            <a:pPr marL="355600" marR="368935" indent="-342900">
              <a:lnSpc>
                <a:spcPct val="80000"/>
              </a:lnSpc>
              <a:spcBef>
                <a:spcPts val="645"/>
              </a:spcBef>
              <a:buClr>
                <a:srgbClr val="0436B3"/>
              </a:buClr>
              <a:buSzPct val="68518"/>
              <a:buFont typeface="Wingdings 2"/>
              <a:buChar char="□"/>
              <a:tabLst>
                <a:tab pos="356235" algn="l"/>
              </a:tabLst>
            </a:pPr>
            <a:r>
              <a:rPr sz="2400" spc="-5" dirty="0">
                <a:cs typeface="Gill Sans MT"/>
              </a:rPr>
              <a:t>Gl</a:t>
            </a:r>
            <a:r>
              <a:rPr sz="2400" dirty="0">
                <a:cs typeface="Gill Sans MT"/>
              </a:rPr>
              <a:t>i</a:t>
            </a:r>
            <a:r>
              <a:rPr sz="2400" spc="-20" dirty="0">
                <a:cs typeface="Gill Sans MT"/>
              </a:rPr>
              <a:t> </a:t>
            </a:r>
            <a:r>
              <a:rPr sz="2400" dirty="0">
                <a:cs typeface="Gill Sans MT"/>
              </a:rPr>
              <a:t>e</a:t>
            </a:r>
            <a:r>
              <a:rPr sz="2400" spc="5" dirty="0">
                <a:cs typeface="Gill Sans MT"/>
              </a:rPr>
              <a:t>n</a:t>
            </a:r>
            <a:r>
              <a:rPr sz="2400" dirty="0">
                <a:cs typeface="Gill Sans MT"/>
              </a:rPr>
              <a:t>ti</a:t>
            </a:r>
            <a:r>
              <a:rPr sz="2400" spc="-25" dirty="0">
                <a:cs typeface="Gill Sans MT"/>
              </a:rPr>
              <a:t> </a:t>
            </a:r>
            <a:r>
              <a:rPr sz="2400" spc="-5" dirty="0">
                <a:cs typeface="Gill Sans MT"/>
              </a:rPr>
              <a:t>local</a:t>
            </a:r>
            <a:r>
              <a:rPr sz="2400" dirty="0">
                <a:cs typeface="Gill Sans MT"/>
              </a:rPr>
              <a:t>i</a:t>
            </a:r>
            <a:r>
              <a:rPr sz="2400" spc="-10" dirty="0">
                <a:cs typeface="Gill Sans MT"/>
              </a:rPr>
              <a:t> </a:t>
            </a:r>
            <a:r>
              <a:rPr sz="2400" spc="-15" dirty="0">
                <a:cs typeface="Gill Sans MT"/>
              </a:rPr>
              <a:t>allegano</a:t>
            </a:r>
            <a:r>
              <a:rPr sz="2400" spc="-30" dirty="0">
                <a:cs typeface="Gill Sans MT"/>
              </a:rPr>
              <a:t> </a:t>
            </a:r>
            <a:r>
              <a:rPr sz="2400" spc="-5" dirty="0">
                <a:cs typeface="Gill Sans MT"/>
              </a:rPr>
              <a:t>i</a:t>
            </a:r>
            <a:r>
              <a:rPr sz="2400" dirty="0">
                <a:cs typeface="Gill Sans MT"/>
              </a:rPr>
              <a:t>l </a:t>
            </a:r>
            <a:r>
              <a:rPr sz="2400" spc="-15" dirty="0">
                <a:cs typeface="Gill Sans MT"/>
              </a:rPr>
              <a:t>piano </a:t>
            </a:r>
            <a:r>
              <a:rPr sz="2400" dirty="0">
                <a:cs typeface="Gill Sans MT"/>
              </a:rPr>
              <a:t>degli</a:t>
            </a:r>
            <a:r>
              <a:rPr sz="2400" spc="-30" dirty="0">
                <a:cs typeface="Gill Sans MT"/>
              </a:rPr>
              <a:t> </a:t>
            </a:r>
            <a:r>
              <a:rPr sz="2400" spc="-20" dirty="0">
                <a:cs typeface="Gill Sans MT"/>
              </a:rPr>
              <a:t>indicator</a:t>
            </a:r>
            <a:r>
              <a:rPr sz="2400" spc="-10" dirty="0">
                <a:cs typeface="Gill Sans MT"/>
              </a:rPr>
              <a:t>i</a:t>
            </a:r>
            <a:r>
              <a:rPr sz="2400" spc="10" dirty="0">
                <a:cs typeface="Gill Sans MT"/>
              </a:rPr>
              <a:t> </a:t>
            </a:r>
            <a:r>
              <a:rPr sz="2400" spc="-10" dirty="0">
                <a:cs typeface="Gill Sans MT"/>
              </a:rPr>
              <a:t>al</a:t>
            </a:r>
            <a:r>
              <a:rPr sz="2400" spc="-15" dirty="0">
                <a:cs typeface="Gill Sans MT"/>
              </a:rPr>
              <a:t> lo</a:t>
            </a:r>
            <a:r>
              <a:rPr sz="2400" spc="-95" dirty="0">
                <a:cs typeface="Gill Sans MT"/>
              </a:rPr>
              <a:t>r</a:t>
            </a:r>
            <a:r>
              <a:rPr sz="2400" spc="-15" dirty="0">
                <a:cs typeface="Gill Sans MT"/>
              </a:rPr>
              <a:t>o</a:t>
            </a:r>
            <a:r>
              <a:rPr sz="2400" spc="-10" dirty="0">
                <a:cs typeface="Gill Sans MT"/>
              </a:rPr>
              <a:t> </a:t>
            </a:r>
            <a:r>
              <a:rPr sz="2400" dirty="0">
                <a:cs typeface="Gill Sans MT"/>
              </a:rPr>
              <a:t>bilancio</a:t>
            </a:r>
            <a:r>
              <a:rPr sz="2400" spc="-35" dirty="0">
                <a:cs typeface="Gill Sans MT"/>
              </a:rPr>
              <a:t> </a:t>
            </a:r>
            <a:r>
              <a:rPr sz="2400" dirty="0">
                <a:cs typeface="Gill Sans MT"/>
              </a:rPr>
              <a:t>di</a:t>
            </a:r>
            <a:r>
              <a:rPr sz="2400" spc="-10" dirty="0">
                <a:cs typeface="Gill Sans MT"/>
              </a:rPr>
              <a:t> </a:t>
            </a:r>
            <a:r>
              <a:rPr sz="2400" dirty="0">
                <a:cs typeface="Gill Sans MT"/>
              </a:rPr>
              <a:t>p</a:t>
            </a:r>
            <a:r>
              <a:rPr sz="2400" spc="-50" dirty="0">
                <a:cs typeface="Gill Sans MT"/>
              </a:rPr>
              <a:t>r</a:t>
            </a:r>
            <a:r>
              <a:rPr sz="2400" spc="-40" dirty="0">
                <a:cs typeface="Gill Sans MT"/>
              </a:rPr>
              <a:t>e</a:t>
            </a:r>
            <a:r>
              <a:rPr sz="2400" dirty="0">
                <a:cs typeface="Gill Sans MT"/>
              </a:rPr>
              <a:t>visione</a:t>
            </a:r>
            <a:r>
              <a:rPr sz="2400" spc="-45" dirty="0">
                <a:cs typeface="Gill Sans MT"/>
              </a:rPr>
              <a:t> </a:t>
            </a:r>
            <a:r>
              <a:rPr sz="2400" spc="-5" dirty="0">
                <a:cs typeface="Gill Sans MT"/>
              </a:rPr>
              <a:t>l</a:t>
            </a:r>
            <a:r>
              <a:rPr sz="2400" dirty="0">
                <a:cs typeface="Gill Sans MT"/>
              </a:rPr>
              <a:t>e</a:t>
            </a:r>
            <a:r>
              <a:rPr sz="2400" spc="-10" dirty="0">
                <a:cs typeface="Gill Sans MT"/>
              </a:rPr>
              <a:t> </a:t>
            </a:r>
            <a:r>
              <a:rPr sz="2400" spc="-55" dirty="0">
                <a:cs typeface="Gill Sans MT"/>
              </a:rPr>
              <a:t>r</a:t>
            </a:r>
            <a:r>
              <a:rPr sz="2400" dirty="0">
                <a:cs typeface="Gill Sans MT"/>
              </a:rPr>
              <a:t>egioni</a:t>
            </a:r>
            <a:r>
              <a:rPr sz="2400" spc="-30" dirty="0">
                <a:cs typeface="Gill Sans MT"/>
              </a:rPr>
              <a:t> </a:t>
            </a:r>
            <a:r>
              <a:rPr sz="2400" spc="-5" dirty="0">
                <a:cs typeface="Gill Sans MT"/>
              </a:rPr>
              <a:t>l</a:t>
            </a:r>
            <a:r>
              <a:rPr sz="2400" dirty="0">
                <a:cs typeface="Gill Sans MT"/>
              </a:rPr>
              <a:t>o</a:t>
            </a:r>
            <a:r>
              <a:rPr sz="2400" spc="-15" dirty="0">
                <a:cs typeface="Gill Sans MT"/>
              </a:rPr>
              <a:t> </a:t>
            </a:r>
            <a:r>
              <a:rPr sz="2400" dirty="0">
                <a:cs typeface="Gill Sans MT"/>
              </a:rPr>
              <a:t>trasmetto</a:t>
            </a:r>
            <a:r>
              <a:rPr sz="2400" spc="-10" dirty="0">
                <a:cs typeface="Gill Sans MT"/>
              </a:rPr>
              <a:t> </a:t>
            </a:r>
            <a:r>
              <a:rPr sz="2400" dirty="0">
                <a:cs typeface="Gill Sans MT"/>
              </a:rPr>
              <a:t>al </a:t>
            </a:r>
            <a:r>
              <a:rPr sz="2400" spc="-15" dirty="0">
                <a:cs typeface="Gill Sans MT"/>
              </a:rPr>
              <a:t>Consiglio</a:t>
            </a:r>
            <a:endParaRPr lang="it-IT" sz="2400" spc="-15" dirty="0">
              <a:cs typeface="Gill Sans MT"/>
            </a:endParaRPr>
          </a:p>
          <a:p>
            <a:pPr marL="355600" marR="368935" indent="-342900">
              <a:lnSpc>
                <a:spcPct val="80000"/>
              </a:lnSpc>
              <a:spcBef>
                <a:spcPts val="645"/>
              </a:spcBef>
              <a:buClr>
                <a:srgbClr val="0436B3"/>
              </a:buClr>
              <a:buSzPct val="68518"/>
              <a:buFont typeface="Wingdings 2"/>
              <a:buChar char="□"/>
              <a:tabLst>
                <a:tab pos="356235" algn="l"/>
              </a:tabLst>
            </a:pPr>
            <a:r>
              <a:rPr lang="it-IT" sz="2400" spc="-15" dirty="0">
                <a:cs typeface="Gill Sans MT"/>
              </a:rPr>
              <a:t>E’ previsto anche uno schema di piano degli indicatori da allegare al rendiconto</a:t>
            </a:r>
          </a:p>
          <a:p>
            <a:pPr marL="355600" marR="368935" indent="-342900">
              <a:lnSpc>
                <a:spcPct val="80000"/>
              </a:lnSpc>
              <a:spcBef>
                <a:spcPts val="645"/>
              </a:spcBef>
              <a:buClr>
                <a:srgbClr val="0436B3"/>
              </a:buClr>
              <a:buSzPct val="68518"/>
              <a:buFont typeface="Wingdings 2"/>
              <a:buChar char="□"/>
              <a:tabLst>
                <a:tab pos="356235" algn="l"/>
              </a:tabLst>
            </a:pPr>
            <a:r>
              <a:rPr lang="it-IT" sz="2400" spc="-15" dirty="0">
                <a:cs typeface="Gill Sans MT"/>
              </a:rPr>
              <a:t>Il piano è adottato come prima applicazione nel rendiconto 2016 e nel bilancio di previsione 2017-2019</a:t>
            </a:r>
            <a:endParaRPr sz="2400" dirty="0">
              <a:cs typeface="Gill Sans MT"/>
            </a:endParaRPr>
          </a:p>
        </p:txBody>
      </p:sp>
      <p:sp>
        <p:nvSpPr>
          <p:cNvPr id="6" name="Segnaposto piè di pagina 3"/>
          <p:cNvSpPr>
            <a:spLocks noGrp="1"/>
          </p:cNvSpPr>
          <p:nvPr>
            <p:ph type="ftr" sz="quarter" idx="11"/>
          </p:nvPr>
        </p:nvSpPr>
        <p:spPr>
          <a:xfrm rot="16200000">
            <a:off x="7586910" y="4048760"/>
            <a:ext cx="2367281" cy="365760"/>
          </a:xfrm>
        </p:spPr>
        <p:txBody>
          <a:bodyPr/>
          <a:lstStyle/>
          <a:p>
            <a:r>
              <a:rPr lang="it-IT" dirty="0"/>
              <a:t>Elena Gori</a:t>
            </a:r>
          </a:p>
        </p:txBody>
      </p:sp>
      <p:sp>
        <p:nvSpPr>
          <p:cNvPr id="7" name="Segnaposto numero diapositiva 4"/>
          <p:cNvSpPr>
            <a:spLocks noGrp="1"/>
          </p:cNvSpPr>
          <p:nvPr>
            <p:ph type="sldNum" sz="quarter" idx="12"/>
          </p:nvPr>
        </p:nvSpPr>
        <p:spPr>
          <a:xfrm>
            <a:off x="8531788" y="5648960"/>
            <a:ext cx="548640" cy="396240"/>
          </a:xfrm>
        </p:spPr>
        <p:txBody>
          <a:bodyPr/>
          <a:lstStyle/>
          <a:p>
            <a:fld id="{6F7AA945-76CB-D84C-9264-6FE1FA9D39BC}" type="slidenum">
              <a:rPr lang="it-IT" smtClean="0"/>
              <a:t>34</a:t>
            </a:fld>
            <a:endParaRPr lang="it-IT"/>
          </a:p>
        </p:txBody>
      </p:sp>
    </p:spTree>
    <p:extLst>
      <p:ext uri="{BB962C8B-B14F-4D97-AF65-F5344CB8AC3E}">
        <p14:creationId xmlns:p14="http://schemas.microsoft.com/office/powerpoint/2010/main" val="76208068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p:nvPr/>
        </p:nvSpPr>
        <p:spPr>
          <a:xfrm>
            <a:off x="3628644" y="498348"/>
            <a:ext cx="900684" cy="909827"/>
          </a:xfrm>
          <a:prstGeom prst="rect">
            <a:avLst/>
          </a:prstGeom>
          <a:blipFill>
            <a:blip r:embed="rId3" cstate="print"/>
            <a:stretch>
              <a:fillRect/>
            </a:stretch>
          </a:blipFill>
        </p:spPr>
        <p:txBody>
          <a:bodyPr wrap="square" lIns="0" tIns="0" rIns="0" bIns="0" rtlCol="0"/>
          <a:lstStyle/>
          <a:p>
            <a:endParaRPr/>
          </a:p>
        </p:txBody>
      </p:sp>
      <p:sp>
        <p:nvSpPr>
          <p:cNvPr id="5" name="object 5"/>
          <p:cNvSpPr txBox="1">
            <a:spLocks noGrp="1"/>
          </p:cNvSpPr>
          <p:nvPr>
            <p:ph type="title"/>
          </p:nvPr>
        </p:nvSpPr>
        <p:spPr>
          <a:prstGeom prst="rect">
            <a:avLst/>
          </a:prstGeom>
        </p:spPr>
        <p:txBody>
          <a:bodyPr vert="horz" wrap="square" lIns="0" tIns="0" rIns="0" bIns="0" rtlCol="0">
            <a:spAutoFit/>
          </a:bodyPr>
          <a:lstStyle/>
          <a:p>
            <a:pPr marL="12700" marR="5080">
              <a:lnSpc>
                <a:spcPct val="100000"/>
              </a:lnSpc>
            </a:pPr>
            <a:r>
              <a:rPr sz="4000" spc="-20" dirty="0">
                <a:latin typeface="Gill Sans MT"/>
                <a:cs typeface="Gill Sans MT"/>
              </a:rPr>
              <a:t>Caratte</a:t>
            </a:r>
            <a:r>
              <a:rPr sz="4000" spc="-10" dirty="0">
                <a:latin typeface="Gill Sans MT"/>
                <a:cs typeface="Gill Sans MT"/>
              </a:rPr>
              <a:t>r</a:t>
            </a:r>
            <a:r>
              <a:rPr sz="4000" dirty="0">
                <a:latin typeface="Gill Sans MT"/>
                <a:cs typeface="Gill Sans MT"/>
              </a:rPr>
              <a:t>i</a:t>
            </a:r>
            <a:r>
              <a:rPr sz="4000" spc="10" dirty="0">
                <a:latin typeface="Gill Sans MT"/>
                <a:cs typeface="Gill Sans MT"/>
              </a:rPr>
              <a:t> </a:t>
            </a:r>
            <a:r>
              <a:rPr sz="4000" spc="-20" dirty="0">
                <a:latin typeface="Gill Sans MT"/>
                <a:cs typeface="Gill Sans MT"/>
              </a:rPr>
              <a:t>q</a:t>
            </a:r>
            <a:r>
              <a:rPr sz="4000" spc="-15" dirty="0">
                <a:latin typeface="Gill Sans MT"/>
                <a:cs typeface="Gill Sans MT"/>
              </a:rPr>
              <a:t>ualificanti</a:t>
            </a:r>
            <a:r>
              <a:rPr sz="4000" spc="-5" dirty="0">
                <a:latin typeface="Gill Sans MT"/>
                <a:cs typeface="Gill Sans MT"/>
              </a:rPr>
              <a:t> </a:t>
            </a:r>
            <a:r>
              <a:rPr sz="4000" spc="-15" dirty="0">
                <a:latin typeface="Gill Sans MT"/>
                <a:cs typeface="Gill Sans MT"/>
              </a:rPr>
              <a:t>della</a:t>
            </a:r>
            <a:r>
              <a:rPr sz="4000" spc="-20" dirty="0">
                <a:latin typeface="Gill Sans MT"/>
                <a:cs typeface="Gill Sans MT"/>
              </a:rPr>
              <a:t> p</a:t>
            </a:r>
            <a:r>
              <a:rPr sz="4000" spc="-110" dirty="0">
                <a:latin typeface="Gill Sans MT"/>
                <a:cs typeface="Gill Sans MT"/>
              </a:rPr>
              <a:t>r</a:t>
            </a:r>
            <a:r>
              <a:rPr sz="4000" spc="-20" dirty="0">
                <a:latin typeface="Gill Sans MT"/>
                <a:cs typeface="Gill Sans MT"/>
              </a:rPr>
              <a:t>ogrammazione</a:t>
            </a:r>
            <a:endParaRPr sz="4000" dirty="0">
              <a:latin typeface="Gill Sans MT"/>
              <a:cs typeface="Gill Sans MT"/>
            </a:endParaRPr>
          </a:p>
        </p:txBody>
      </p:sp>
      <p:sp>
        <p:nvSpPr>
          <p:cNvPr id="6" name="object 6"/>
          <p:cNvSpPr txBox="1"/>
          <p:nvPr/>
        </p:nvSpPr>
        <p:spPr>
          <a:xfrm>
            <a:off x="535940" y="1710277"/>
            <a:ext cx="7541260" cy="1576072"/>
          </a:xfrm>
          <a:prstGeom prst="rect">
            <a:avLst/>
          </a:prstGeom>
        </p:spPr>
        <p:txBody>
          <a:bodyPr vert="horz" wrap="square" lIns="0" tIns="0" rIns="0" bIns="0" rtlCol="0">
            <a:spAutoFit/>
          </a:bodyPr>
          <a:lstStyle/>
          <a:p>
            <a:pPr marL="527050" indent="-514350">
              <a:lnSpc>
                <a:spcPct val="100000"/>
              </a:lnSpc>
              <a:buClr>
                <a:srgbClr val="0436B3"/>
              </a:buClr>
              <a:buSzPct val="70312"/>
              <a:buFont typeface="+mj-lt"/>
              <a:buAutoNum type="arabicPeriod"/>
              <a:tabLst>
                <a:tab pos="356235" algn="l"/>
              </a:tabLst>
            </a:pPr>
            <a:r>
              <a:rPr sz="3200" spc="-200" dirty="0">
                <a:cs typeface="Gill Sans MT"/>
              </a:rPr>
              <a:t>V</a:t>
            </a:r>
            <a:r>
              <a:rPr sz="3200" dirty="0">
                <a:cs typeface="Gill Sans MT"/>
              </a:rPr>
              <a:t>ale</a:t>
            </a:r>
            <a:r>
              <a:rPr sz="3200" spc="5" dirty="0">
                <a:cs typeface="Gill Sans MT"/>
              </a:rPr>
              <a:t>n</a:t>
            </a:r>
            <a:r>
              <a:rPr sz="3200" dirty="0">
                <a:cs typeface="Gill Sans MT"/>
              </a:rPr>
              <a:t>za</a:t>
            </a:r>
            <a:r>
              <a:rPr sz="3200" spc="-35" dirty="0">
                <a:cs typeface="Gill Sans MT"/>
              </a:rPr>
              <a:t> </a:t>
            </a:r>
            <a:r>
              <a:rPr sz="3200" dirty="0">
                <a:cs typeface="Gill Sans MT"/>
              </a:rPr>
              <a:t>p</a:t>
            </a:r>
            <a:r>
              <a:rPr sz="3200" spc="5" dirty="0">
                <a:cs typeface="Gill Sans MT"/>
              </a:rPr>
              <a:t>l</a:t>
            </a:r>
            <a:r>
              <a:rPr sz="3200" dirty="0">
                <a:cs typeface="Gill Sans MT"/>
              </a:rPr>
              <a:t>ur</a:t>
            </a:r>
            <a:r>
              <a:rPr sz="3200" spc="10" dirty="0">
                <a:cs typeface="Gill Sans MT"/>
              </a:rPr>
              <a:t>i</a:t>
            </a:r>
            <a:r>
              <a:rPr sz="3200" dirty="0">
                <a:cs typeface="Gill Sans MT"/>
              </a:rPr>
              <a:t>ennale</a:t>
            </a:r>
            <a:r>
              <a:rPr sz="3200" spc="-55" dirty="0">
                <a:cs typeface="Gill Sans MT"/>
              </a:rPr>
              <a:t> </a:t>
            </a:r>
            <a:r>
              <a:rPr sz="3200" dirty="0">
                <a:cs typeface="Gill Sans MT"/>
              </a:rPr>
              <a:t>del</a:t>
            </a:r>
            <a:r>
              <a:rPr sz="3200" spc="-5" dirty="0">
                <a:cs typeface="Gill Sans MT"/>
              </a:rPr>
              <a:t> </a:t>
            </a:r>
            <a:r>
              <a:rPr sz="3200" dirty="0">
                <a:cs typeface="Gill Sans MT"/>
              </a:rPr>
              <a:t>p</a:t>
            </a:r>
            <a:r>
              <a:rPr sz="3200" spc="-75" dirty="0">
                <a:cs typeface="Gill Sans MT"/>
              </a:rPr>
              <a:t>r</a:t>
            </a:r>
            <a:r>
              <a:rPr sz="3200" dirty="0">
                <a:cs typeface="Gill Sans MT"/>
              </a:rPr>
              <a:t>ocesso</a:t>
            </a:r>
          </a:p>
          <a:p>
            <a:pPr marL="527050" indent="-514350">
              <a:lnSpc>
                <a:spcPct val="100000"/>
              </a:lnSpc>
              <a:spcBef>
                <a:spcPts val="770"/>
              </a:spcBef>
              <a:buClr>
                <a:srgbClr val="0436B3"/>
              </a:buClr>
              <a:buSzPct val="70312"/>
              <a:buFont typeface="+mj-lt"/>
              <a:buAutoNum type="arabicPeriod"/>
              <a:tabLst>
                <a:tab pos="356235" algn="l"/>
              </a:tabLst>
            </a:pPr>
            <a:r>
              <a:rPr sz="3200" dirty="0">
                <a:cs typeface="Gill Sans MT"/>
              </a:rPr>
              <a:t>Coe</a:t>
            </a:r>
            <a:r>
              <a:rPr sz="3200" spc="-65" dirty="0">
                <a:cs typeface="Gill Sans MT"/>
              </a:rPr>
              <a:t>r</a:t>
            </a:r>
            <a:r>
              <a:rPr sz="3200" dirty="0">
                <a:cs typeface="Gill Sans MT"/>
              </a:rPr>
              <a:t>enza</a:t>
            </a:r>
            <a:r>
              <a:rPr sz="3200" spc="-40" dirty="0">
                <a:cs typeface="Gill Sans MT"/>
              </a:rPr>
              <a:t> </a:t>
            </a:r>
            <a:r>
              <a:rPr sz="3200" dirty="0">
                <a:cs typeface="Gill Sans MT"/>
              </a:rPr>
              <a:t>e </a:t>
            </a:r>
            <a:r>
              <a:rPr sz="3200" spc="-5" dirty="0">
                <a:cs typeface="Gill Sans MT"/>
              </a:rPr>
              <a:t>inte</a:t>
            </a:r>
            <a:r>
              <a:rPr sz="3200" spc="-40" dirty="0">
                <a:cs typeface="Gill Sans MT"/>
              </a:rPr>
              <a:t>r</a:t>
            </a:r>
            <a:r>
              <a:rPr sz="3200" dirty="0">
                <a:cs typeface="Gill Sans MT"/>
              </a:rPr>
              <a:t>dipe</a:t>
            </a:r>
            <a:r>
              <a:rPr sz="3200" spc="5" dirty="0">
                <a:cs typeface="Gill Sans MT"/>
              </a:rPr>
              <a:t>n</a:t>
            </a:r>
            <a:r>
              <a:rPr sz="3200" dirty="0">
                <a:cs typeface="Gill Sans MT"/>
              </a:rPr>
              <a:t>denza</a:t>
            </a:r>
            <a:r>
              <a:rPr sz="3200" spc="-60" dirty="0">
                <a:cs typeface="Gill Sans MT"/>
              </a:rPr>
              <a:t> </a:t>
            </a:r>
            <a:r>
              <a:rPr sz="3200" dirty="0">
                <a:cs typeface="Gill Sans MT"/>
              </a:rPr>
              <a:t>tra</a:t>
            </a:r>
            <a:r>
              <a:rPr sz="3200" spc="-25" dirty="0">
                <a:cs typeface="Gill Sans MT"/>
              </a:rPr>
              <a:t> </a:t>
            </a:r>
            <a:r>
              <a:rPr sz="3200" dirty="0">
                <a:cs typeface="Gill Sans MT"/>
              </a:rPr>
              <a:t>i </a:t>
            </a:r>
            <a:r>
              <a:rPr sz="3200" spc="-10" dirty="0">
                <a:cs typeface="Gill Sans MT"/>
              </a:rPr>
              <a:t>v</a:t>
            </a:r>
            <a:r>
              <a:rPr sz="3200" dirty="0">
                <a:cs typeface="Gill Sans MT"/>
              </a:rPr>
              <a:t>ari</a:t>
            </a:r>
            <a:r>
              <a:rPr lang="it-IT" sz="3200" dirty="0">
                <a:cs typeface="Gill Sans MT"/>
              </a:rPr>
              <a:t> </a:t>
            </a:r>
            <a:r>
              <a:rPr sz="3200" dirty="0">
                <a:cs typeface="Gill Sans MT"/>
              </a:rPr>
              <a:t>str</a:t>
            </a:r>
            <a:r>
              <a:rPr sz="3200" spc="5" dirty="0">
                <a:cs typeface="Gill Sans MT"/>
              </a:rPr>
              <a:t>u</a:t>
            </a:r>
            <a:r>
              <a:rPr sz="3200" dirty="0">
                <a:cs typeface="Gill Sans MT"/>
              </a:rPr>
              <a:t>menti</a:t>
            </a:r>
            <a:r>
              <a:rPr sz="3200" spc="-45" dirty="0">
                <a:cs typeface="Gill Sans MT"/>
              </a:rPr>
              <a:t> </a:t>
            </a:r>
            <a:r>
              <a:rPr sz="3200" dirty="0">
                <a:cs typeface="Gill Sans MT"/>
              </a:rPr>
              <a:t>del</a:t>
            </a:r>
            <a:r>
              <a:rPr sz="3200" spc="5" dirty="0">
                <a:cs typeface="Gill Sans MT"/>
              </a:rPr>
              <a:t>l</a:t>
            </a:r>
            <a:r>
              <a:rPr sz="3200" dirty="0">
                <a:cs typeface="Gill Sans MT"/>
              </a:rPr>
              <a:t>a</a:t>
            </a:r>
            <a:r>
              <a:rPr sz="3200" spc="-25" dirty="0">
                <a:cs typeface="Gill Sans MT"/>
              </a:rPr>
              <a:t> </a:t>
            </a:r>
            <a:r>
              <a:rPr sz="3200" dirty="0">
                <a:cs typeface="Gill Sans MT"/>
              </a:rPr>
              <a:t>p</a:t>
            </a:r>
            <a:r>
              <a:rPr sz="3200" spc="-75" dirty="0">
                <a:cs typeface="Gill Sans MT"/>
              </a:rPr>
              <a:t>r</a:t>
            </a:r>
            <a:r>
              <a:rPr sz="3200" dirty="0">
                <a:cs typeface="Gill Sans MT"/>
              </a:rPr>
              <a:t>ogrammazi</a:t>
            </a:r>
            <a:r>
              <a:rPr sz="3200" spc="-20" dirty="0">
                <a:cs typeface="Gill Sans MT"/>
              </a:rPr>
              <a:t>o</a:t>
            </a:r>
            <a:r>
              <a:rPr sz="3200" dirty="0">
                <a:cs typeface="Gill Sans MT"/>
              </a:rPr>
              <a:t>ne</a:t>
            </a:r>
          </a:p>
        </p:txBody>
      </p:sp>
      <p:sp>
        <p:nvSpPr>
          <p:cNvPr id="7" name="Segnaposto piè di pagina 3"/>
          <p:cNvSpPr>
            <a:spLocks noGrp="1"/>
          </p:cNvSpPr>
          <p:nvPr>
            <p:ph type="ftr" sz="quarter" idx="11"/>
          </p:nvPr>
        </p:nvSpPr>
        <p:spPr>
          <a:xfrm rot="16200000">
            <a:off x="7586910" y="4048760"/>
            <a:ext cx="2367281" cy="365760"/>
          </a:xfrm>
        </p:spPr>
        <p:txBody>
          <a:bodyPr/>
          <a:lstStyle/>
          <a:p>
            <a:r>
              <a:rPr lang="it-IT" dirty="0"/>
              <a:t>Elena Gori</a:t>
            </a:r>
          </a:p>
        </p:txBody>
      </p:sp>
      <p:sp>
        <p:nvSpPr>
          <p:cNvPr id="8" name="Segnaposto numero diapositiva 4"/>
          <p:cNvSpPr>
            <a:spLocks noGrp="1"/>
          </p:cNvSpPr>
          <p:nvPr>
            <p:ph type="sldNum" sz="quarter" idx="12"/>
          </p:nvPr>
        </p:nvSpPr>
        <p:spPr>
          <a:xfrm>
            <a:off x="8531788" y="5648960"/>
            <a:ext cx="548640" cy="396240"/>
          </a:xfrm>
        </p:spPr>
        <p:txBody>
          <a:bodyPr/>
          <a:lstStyle/>
          <a:p>
            <a:fld id="{6F7AA945-76CB-D84C-9264-6FE1FA9D39BC}" type="slidenum">
              <a:rPr lang="it-IT" smtClean="0"/>
              <a:t>35</a:t>
            </a:fld>
            <a:endParaRPr lang="it-IT"/>
          </a:p>
        </p:txBody>
      </p:sp>
    </p:spTree>
    <p:extLst>
      <p:ext uri="{BB962C8B-B14F-4D97-AF65-F5344CB8AC3E}">
        <p14:creationId xmlns:p14="http://schemas.microsoft.com/office/powerpoint/2010/main" val="110066963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p:nvPr/>
        </p:nvSpPr>
        <p:spPr>
          <a:xfrm>
            <a:off x="7485888" y="144779"/>
            <a:ext cx="981455" cy="992124"/>
          </a:xfrm>
          <a:prstGeom prst="rect">
            <a:avLst/>
          </a:prstGeom>
          <a:blipFill>
            <a:blip r:embed="rId3" cstate="print"/>
            <a:stretch>
              <a:fillRect/>
            </a:stretch>
          </a:blipFill>
        </p:spPr>
        <p:txBody>
          <a:bodyPr wrap="square" lIns="0" tIns="0" rIns="0" bIns="0" rtlCol="0"/>
          <a:lstStyle/>
          <a:p>
            <a:endParaRPr/>
          </a:p>
        </p:txBody>
      </p:sp>
      <p:sp>
        <p:nvSpPr>
          <p:cNvPr id="4" name="object 4"/>
          <p:cNvSpPr txBox="1">
            <a:spLocks noGrp="1"/>
          </p:cNvSpPr>
          <p:nvPr>
            <p:ph type="title"/>
          </p:nvPr>
        </p:nvSpPr>
        <p:spPr>
          <a:xfrm>
            <a:off x="457200" y="433386"/>
            <a:ext cx="7620000" cy="825503"/>
          </a:xfrm>
          <a:prstGeom prst="rect">
            <a:avLst/>
          </a:prstGeom>
        </p:spPr>
        <p:txBody>
          <a:bodyPr vert="horz" wrap="square" lIns="0" tIns="268879" rIns="0" bIns="0" rtlCol="0">
            <a:spAutoFit/>
          </a:bodyPr>
          <a:lstStyle/>
          <a:p>
            <a:pPr marL="12700">
              <a:lnSpc>
                <a:spcPct val="100000"/>
              </a:lnSpc>
            </a:pPr>
            <a:r>
              <a:rPr lang="it-IT" spc="-260" dirty="0">
                <a:latin typeface="Gill Sans MT"/>
                <a:cs typeface="Gill Sans MT"/>
              </a:rPr>
              <a:t>1.  La v</a:t>
            </a:r>
            <a:r>
              <a:rPr dirty="0">
                <a:latin typeface="Gill Sans MT"/>
                <a:cs typeface="Gill Sans MT"/>
              </a:rPr>
              <a:t>alenza</a:t>
            </a:r>
            <a:r>
              <a:rPr spc="-40" dirty="0">
                <a:latin typeface="Gill Sans MT"/>
                <a:cs typeface="Gill Sans MT"/>
              </a:rPr>
              <a:t> </a:t>
            </a:r>
            <a:r>
              <a:rPr dirty="0">
                <a:latin typeface="Gill Sans MT"/>
                <a:cs typeface="Gill Sans MT"/>
              </a:rPr>
              <a:t>pluriennale</a:t>
            </a:r>
            <a:r>
              <a:rPr spc="-35" dirty="0">
                <a:latin typeface="Gill Sans MT"/>
                <a:cs typeface="Gill Sans MT"/>
              </a:rPr>
              <a:t> </a:t>
            </a:r>
            <a:r>
              <a:rPr dirty="0">
                <a:latin typeface="Gill Sans MT"/>
                <a:cs typeface="Gill Sans MT"/>
              </a:rPr>
              <a:t>del</a:t>
            </a:r>
            <a:r>
              <a:rPr spc="-5" dirty="0">
                <a:latin typeface="Gill Sans MT"/>
                <a:cs typeface="Gill Sans MT"/>
              </a:rPr>
              <a:t> </a:t>
            </a:r>
            <a:r>
              <a:rPr dirty="0">
                <a:latin typeface="Gill Sans MT"/>
                <a:cs typeface="Gill Sans MT"/>
              </a:rPr>
              <a:t>p</a:t>
            </a:r>
            <a:r>
              <a:rPr spc="-114" dirty="0">
                <a:latin typeface="Gill Sans MT"/>
                <a:cs typeface="Gill Sans MT"/>
              </a:rPr>
              <a:t>r</a:t>
            </a:r>
            <a:r>
              <a:rPr dirty="0">
                <a:latin typeface="Gill Sans MT"/>
                <a:cs typeface="Gill Sans MT"/>
              </a:rPr>
              <a:t>oces</a:t>
            </a:r>
            <a:r>
              <a:rPr spc="-15" dirty="0">
                <a:latin typeface="Gill Sans MT"/>
                <a:cs typeface="Gill Sans MT"/>
              </a:rPr>
              <a:t>s</a:t>
            </a:r>
            <a:r>
              <a:rPr dirty="0">
                <a:latin typeface="Gill Sans MT"/>
                <a:cs typeface="Gill Sans MT"/>
              </a:rPr>
              <a:t>o</a:t>
            </a:r>
          </a:p>
        </p:txBody>
      </p:sp>
      <p:sp>
        <p:nvSpPr>
          <p:cNvPr id="5" name="object 5"/>
          <p:cNvSpPr txBox="1"/>
          <p:nvPr/>
        </p:nvSpPr>
        <p:spPr>
          <a:xfrm>
            <a:off x="535940" y="1648232"/>
            <a:ext cx="7899400" cy="4769255"/>
          </a:xfrm>
          <a:prstGeom prst="rect">
            <a:avLst/>
          </a:prstGeom>
        </p:spPr>
        <p:txBody>
          <a:bodyPr vert="horz" wrap="square" lIns="0" tIns="0" rIns="0" bIns="0" rtlCol="0">
            <a:spAutoFit/>
          </a:bodyPr>
          <a:lstStyle/>
          <a:p>
            <a:pPr marL="355600" indent="-342900">
              <a:lnSpc>
                <a:spcPts val="3420"/>
              </a:lnSpc>
              <a:buClr>
                <a:srgbClr val="0436B3"/>
              </a:buClr>
              <a:buSzPct val="70000"/>
              <a:buFont typeface="Wingdings 2"/>
              <a:buChar char="□"/>
              <a:tabLst>
                <a:tab pos="356235" algn="l"/>
              </a:tabLst>
            </a:pPr>
            <a:r>
              <a:rPr sz="3000" spc="-235" dirty="0">
                <a:cs typeface="Gill Sans MT"/>
              </a:rPr>
              <a:t>L</a:t>
            </a:r>
            <a:r>
              <a:rPr sz="3000" dirty="0">
                <a:cs typeface="Gill Sans MT"/>
              </a:rPr>
              <a:t>’attività </a:t>
            </a:r>
            <a:r>
              <a:rPr sz="3000" spc="-15" dirty="0">
                <a:cs typeface="Gill Sans MT"/>
              </a:rPr>
              <a:t>d</a:t>
            </a:r>
            <a:r>
              <a:rPr sz="3000" dirty="0">
                <a:cs typeface="Gill Sans MT"/>
              </a:rPr>
              <a:t>i</a:t>
            </a:r>
            <a:r>
              <a:rPr sz="3000" spc="5" dirty="0">
                <a:cs typeface="Gill Sans MT"/>
              </a:rPr>
              <a:t> </a:t>
            </a:r>
            <a:r>
              <a:rPr sz="3000" dirty="0">
                <a:cs typeface="Gill Sans MT"/>
              </a:rPr>
              <a:t>p</a:t>
            </a:r>
            <a:r>
              <a:rPr sz="3000" spc="-75" dirty="0">
                <a:cs typeface="Gill Sans MT"/>
              </a:rPr>
              <a:t>r</a:t>
            </a:r>
            <a:r>
              <a:rPr sz="3000" dirty="0">
                <a:cs typeface="Gill Sans MT"/>
              </a:rPr>
              <a:t>ogra</a:t>
            </a:r>
            <a:r>
              <a:rPr sz="3000" spc="5" dirty="0">
                <a:cs typeface="Gill Sans MT"/>
              </a:rPr>
              <a:t>m</a:t>
            </a:r>
            <a:r>
              <a:rPr sz="3000" dirty="0">
                <a:cs typeface="Gill Sans MT"/>
              </a:rPr>
              <a:t>mazione</a:t>
            </a:r>
            <a:r>
              <a:rPr sz="3000" spc="-40" dirty="0">
                <a:cs typeface="Gill Sans MT"/>
              </a:rPr>
              <a:t> </a:t>
            </a:r>
            <a:r>
              <a:rPr sz="3000" dirty="0">
                <a:cs typeface="Gill Sans MT"/>
              </a:rPr>
              <a:t>d</a:t>
            </a:r>
            <a:r>
              <a:rPr sz="3000" spc="-55" dirty="0">
                <a:cs typeface="Gill Sans MT"/>
              </a:rPr>
              <a:t>e</a:t>
            </a:r>
            <a:r>
              <a:rPr sz="3000" spc="-70" dirty="0">
                <a:cs typeface="Gill Sans MT"/>
              </a:rPr>
              <a:t>v</a:t>
            </a:r>
            <a:r>
              <a:rPr sz="3000" dirty="0">
                <a:cs typeface="Gill Sans MT"/>
              </a:rPr>
              <a:t>e</a:t>
            </a:r>
            <a:r>
              <a:rPr sz="3000" spc="5" dirty="0">
                <a:cs typeface="Gill Sans MT"/>
              </a:rPr>
              <a:t> </a:t>
            </a:r>
            <a:r>
              <a:rPr sz="3000" spc="-105" dirty="0">
                <a:cs typeface="Gill Sans MT"/>
              </a:rPr>
              <a:t>a</a:t>
            </a:r>
            <a:r>
              <a:rPr sz="3000" spc="-70" dirty="0">
                <a:cs typeface="Gill Sans MT"/>
              </a:rPr>
              <a:t>v</a:t>
            </a:r>
            <a:r>
              <a:rPr sz="3000" dirty="0">
                <a:cs typeface="Gill Sans MT"/>
              </a:rPr>
              <a:t>e</a:t>
            </a:r>
            <a:r>
              <a:rPr sz="3000" spc="-60" dirty="0">
                <a:cs typeface="Gill Sans MT"/>
              </a:rPr>
              <a:t>r</a:t>
            </a:r>
            <a:r>
              <a:rPr sz="3000" dirty="0">
                <a:cs typeface="Gill Sans MT"/>
              </a:rPr>
              <a:t>e un</a:t>
            </a:r>
          </a:p>
          <a:p>
            <a:pPr marL="355600">
              <a:lnSpc>
                <a:spcPts val="3420"/>
              </a:lnSpc>
            </a:pPr>
            <a:r>
              <a:rPr sz="3000" dirty="0">
                <a:cs typeface="Gill Sans MT"/>
              </a:rPr>
              <a:t>orizz</a:t>
            </a:r>
            <a:r>
              <a:rPr sz="3000" spc="-15" dirty="0">
                <a:cs typeface="Gill Sans MT"/>
              </a:rPr>
              <a:t>o</a:t>
            </a:r>
            <a:r>
              <a:rPr sz="3000" dirty="0">
                <a:cs typeface="Gill Sans MT"/>
              </a:rPr>
              <a:t>nte</a:t>
            </a:r>
            <a:r>
              <a:rPr sz="3000" spc="-25" dirty="0">
                <a:cs typeface="Gill Sans MT"/>
              </a:rPr>
              <a:t> </a:t>
            </a:r>
            <a:r>
              <a:rPr sz="3000" dirty="0">
                <a:cs typeface="Gill Sans MT"/>
              </a:rPr>
              <a:t>temporale almeno</a:t>
            </a:r>
            <a:r>
              <a:rPr sz="3000" spc="-25" dirty="0">
                <a:cs typeface="Gill Sans MT"/>
              </a:rPr>
              <a:t> </a:t>
            </a:r>
            <a:r>
              <a:rPr sz="3000" dirty="0">
                <a:cs typeface="Gill Sans MT"/>
              </a:rPr>
              <a:t>triennale</a:t>
            </a:r>
          </a:p>
          <a:p>
            <a:pPr marL="355600" marR="77470" indent="-342900">
              <a:lnSpc>
                <a:spcPct val="90000"/>
              </a:lnSpc>
              <a:spcBef>
                <a:spcPts val="720"/>
              </a:spcBef>
              <a:buClr>
                <a:srgbClr val="0436B3"/>
              </a:buClr>
              <a:buSzPct val="70000"/>
              <a:buFont typeface="Wingdings 2"/>
              <a:buChar char="□"/>
              <a:tabLst>
                <a:tab pos="356235" algn="l"/>
              </a:tabLst>
            </a:pPr>
            <a:r>
              <a:rPr sz="3000" spc="-20" dirty="0">
                <a:cs typeface="Gill Sans MT"/>
              </a:rPr>
              <a:t>L</a:t>
            </a:r>
            <a:r>
              <a:rPr sz="3000" spc="-15" dirty="0">
                <a:cs typeface="Gill Sans MT"/>
              </a:rPr>
              <a:t>a necessità</a:t>
            </a:r>
            <a:r>
              <a:rPr sz="3000" dirty="0">
                <a:cs typeface="Gill Sans MT"/>
              </a:rPr>
              <a:t> </a:t>
            </a:r>
            <a:r>
              <a:rPr sz="3000" spc="-35" dirty="0">
                <a:cs typeface="Gill Sans MT"/>
              </a:rPr>
              <a:t>d</a:t>
            </a:r>
            <a:r>
              <a:rPr sz="3000" dirty="0">
                <a:cs typeface="Gill Sans MT"/>
              </a:rPr>
              <a:t>i</a:t>
            </a:r>
            <a:r>
              <a:rPr sz="3000" spc="5" dirty="0">
                <a:cs typeface="Gill Sans MT"/>
              </a:rPr>
              <a:t> </a:t>
            </a:r>
            <a:r>
              <a:rPr sz="3000" spc="-15" dirty="0">
                <a:cs typeface="Gill Sans MT"/>
              </a:rPr>
              <a:t>estende</a:t>
            </a:r>
            <a:r>
              <a:rPr sz="3000" spc="-80" dirty="0">
                <a:cs typeface="Gill Sans MT"/>
              </a:rPr>
              <a:t>r</a:t>
            </a:r>
            <a:r>
              <a:rPr sz="3000" dirty="0">
                <a:cs typeface="Gill Sans MT"/>
              </a:rPr>
              <a:t>e </a:t>
            </a:r>
            <a:r>
              <a:rPr sz="3000" spc="-10" dirty="0">
                <a:cs typeface="Gill Sans MT"/>
              </a:rPr>
              <a:t>al</a:t>
            </a:r>
            <a:r>
              <a:rPr sz="3000" dirty="0">
                <a:cs typeface="Gill Sans MT"/>
              </a:rPr>
              <a:t> </a:t>
            </a:r>
            <a:r>
              <a:rPr sz="3000" spc="-20" dirty="0">
                <a:cs typeface="Gill Sans MT"/>
              </a:rPr>
              <a:t>medio</a:t>
            </a:r>
            <a:r>
              <a:rPr sz="3000" dirty="0">
                <a:cs typeface="Gill Sans MT"/>
              </a:rPr>
              <a:t> </a:t>
            </a:r>
            <a:r>
              <a:rPr sz="3000" spc="-15" dirty="0">
                <a:cs typeface="Gill Sans MT"/>
              </a:rPr>
              <a:t>periodo</a:t>
            </a:r>
            <a:r>
              <a:rPr sz="3000" spc="-10" dirty="0">
                <a:cs typeface="Gill Sans MT"/>
              </a:rPr>
              <a:t> </a:t>
            </a:r>
            <a:r>
              <a:rPr sz="3000" dirty="0">
                <a:cs typeface="Gill Sans MT"/>
              </a:rPr>
              <a:t>l’or</a:t>
            </a:r>
            <a:r>
              <a:rPr sz="3000" spc="5" dirty="0">
                <a:cs typeface="Gill Sans MT"/>
              </a:rPr>
              <a:t>i</a:t>
            </a:r>
            <a:r>
              <a:rPr sz="3000" dirty="0">
                <a:cs typeface="Gill Sans MT"/>
              </a:rPr>
              <a:t>zzon</a:t>
            </a:r>
            <a:r>
              <a:rPr sz="3000" spc="-10" dirty="0">
                <a:cs typeface="Gill Sans MT"/>
              </a:rPr>
              <a:t>t</a:t>
            </a:r>
            <a:r>
              <a:rPr sz="3000" dirty="0">
                <a:cs typeface="Gill Sans MT"/>
              </a:rPr>
              <a:t>e </a:t>
            </a:r>
            <a:r>
              <a:rPr sz="3000" spc="-10" dirty="0">
                <a:cs typeface="Gill Sans MT"/>
              </a:rPr>
              <a:t>d</a:t>
            </a:r>
            <a:r>
              <a:rPr sz="3000" dirty="0">
                <a:cs typeface="Gill Sans MT"/>
              </a:rPr>
              <a:t>elle</a:t>
            </a:r>
            <a:r>
              <a:rPr sz="3000" spc="5" dirty="0">
                <a:cs typeface="Gill Sans MT"/>
              </a:rPr>
              <a:t> </a:t>
            </a:r>
            <a:r>
              <a:rPr sz="3000" dirty="0">
                <a:cs typeface="Gill Sans MT"/>
              </a:rPr>
              <a:t>decisioni</a:t>
            </a:r>
            <a:r>
              <a:rPr sz="3000" spc="5" dirty="0">
                <a:cs typeface="Gill Sans MT"/>
              </a:rPr>
              <a:t> </a:t>
            </a:r>
            <a:r>
              <a:rPr sz="3000" dirty="0">
                <a:cs typeface="Gill Sans MT"/>
              </a:rPr>
              <a:t>da a</a:t>
            </a:r>
            <a:r>
              <a:rPr sz="3000" spc="-10" dirty="0">
                <a:cs typeface="Gill Sans MT"/>
              </a:rPr>
              <a:t>s</a:t>
            </a:r>
            <a:r>
              <a:rPr sz="3000" dirty="0">
                <a:cs typeface="Gill Sans MT"/>
              </a:rPr>
              <a:t>sume</a:t>
            </a:r>
            <a:r>
              <a:rPr sz="3000" spc="-60" dirty="0">
                <a:cs typeface="Gill Sans MT"/>
              </a:rPr>
              <a:t>r</a:t>
            </a:r>
            <a:r>
              <a:rPr sz="3000" dirty="0">
                <a:cs typeface="Gill Sans MT"/>
              </a:rPr>
              <a:t>e</a:t>
            </a:r>
            <a:r>
              <a:rPr sz="3000" spc="-15" dirty="0">
                <a:cs typeface="Gill Sans MT"/>
              </a:rPr>
              <a:t> </a:t>
            </a:r>
            <a:r>
              <a:rPr sz="3000" dirty="0">
                <a:cs typeface="Gill Sans MT"/>
              </a:rPr>
              <a:t>va</a:t>
            </a:r>
            <a:r>
              <a:rPr sz="3000" spc="-10" dirty="0">
                <a:cs typeface="Gill Sans MT"/>
              </a:rPr>
              <a:t> </a:t>
            </a:r>
            <a:r>
              <a:rPr sz="3000" dirty="0">
                <a:cs typeface="Gill Sans MT"/>
              </a:rPr>
              <a:t>al di</a:t>
            </a:r>
            <a:r>
              <a:rPr sz="3000" spc="10" dirty="0">
                <a:cs typeface="Gill Sans MT"/>
              </a:rPr>
              <a:t> </a:t>
            </a:r>
            <a:r>
              <a:rPr sz="3000" dirty="0">
                <a:cs typeface="Gill Sans MT"/>
              </a:rPr>
              <a:t>là del</a:t>
            </a:r>
            <a:r>
              <a:rPr sz="3000" spc="-15" dirty="0">
                <a:cs typeface="Gill Sans MT"/>
              </a:rPr>
              <a:t> </a:t>
            </a:r>
            <a:r>
              <a:rPr sz="3000" dirty="0">
                <a:cs typeface="Gill Sans MT"/>
              </a:rPr>
              <a:t>carat</a:t>
            </a:r>
            <a:r>
              <a:rPr sz="3000" spc="-15" dirty="0">
                <a:cs typeface="Gill Sans MT"/>
              </a:rPr>
              <a:t>t</a:t>
            </a:r>
            <a:r>
              <a:rPr sz="3000" dirty="0">
                <a:cs typeface="Gill Sans MT"/>
              </a:rPr>
              <a:t>e</a:t>
            </a:r>
            <a:r>
              <a:rPr sz="3000" spc="-60" dirty="0">
                <a:cs typeface="Gill Sans MT"/>
              </a:rPr>
              <a:t>r</a:t>
            </a:r>
            <a:r>
              <a:rPr sz="3000" dirty="0">
                <a:cs typeface="Gill Sans MT"/>
              </a:rPr>
              <a:t>e</a:t>
            </a:r>
            <a:r>
              <a:rPr sz="3000" spc="-5" dirty="0">
                <a:cs typeface="Gill Sans MT"/>
              </a:rPr>
              <a:t> </a:t>
            </a:r>
            <a:r>
              <a:rPr sz="3000" dirty="0">
                <a:cs typeface="Gill Sans MT"/>
              </a:rPr>
              <a:t>autoriz</a:t>
            </a:r>
            <a:r>
              <a:rPr sz="3000" spc="-20" dirty="0">
                <a:cs typeface="Gill Sans MT"/>
              </a:rPr>
              <a:t>z</a:t>
            </a:r>
            <a:r>
              <a:rPr sz="3000" dirty="0">
                <a:cs typeface="Gill Sans MT"/>
              </a:rPr>
              <a:t>atorio</a:t>
            </a:r>
            <a:r>
              <a:rPr sz="3000" spc="-20" dirty="0">
                <a:cs typeface="Gill Sans MT"/>
              </a:rPr>
              <a:t> </a:t>
            </a:r>
            <a:r>
              <a:rPr sz="3000" dirty="0">
                <a:cs typeface="Gill Sans MT"/>
              </a:rPr>
              <a:t>del</a:t>
            </a:r>
            <a:r>
              <a:rPr sz="3000" spc="-5" dirty="0">
                <a:cs typeface="Gill Sans MT"/>
              </a:rPr>
              <a:t> </a:t>
            </a:r>
            <a:r>
              <a:rPr sz="3000" dirty="0">
                <a:cs typeface="Gill Sans MT"/>
              </a:rPr>
              <a:t>bilancio </a:t>
            </a:r>
            <a:r>
              <a:rPr sz="3000" spc="-15" dirty="0">
                <a:cs typeface="Gill Sans MT"/>
              </a:rPr>
              <a:t>d</a:t>
            </a:r>
            <a:r>
              <a:rPr sz="3000" dirty="0">
                <a:cs typeface="Gill Sans MT"/>
              </a:rPr>
              <a:t>i </a:t>
            </a:r>
            <a:r>
              <a:rPr sz="3000" spc="-15" dirty="0">
                <a:cs typeface="Gill Sans MT"/>
              </a:rPr>
              <a:t>p</a:t>
            </a:r>
            <a:r>
              <a:rPr sz="3000" spc="-75" dirty="0">
                <a:cs typeface="Gill Sans MT"/>
              </a:rPr>
              <a:t>r</a:t>
            </a:r>
            <a:r>
              <a:rPr sz="3000" spc="-45" dirty="0">
                <a:cs typeface="Gill Sans MT"/>
              </a:rPr>
              <a:t>e</a:t>
            </a:r>
            <a:r>
              <a:rPr sz="3000" spc="-15" dirty="0">
                <a:cs typeface="Gill Sans MT"/>
              </a:rPr>
              <a:t>visione</a:t>
            </a:r>
            <a:r>
              <a:rPr sz="3000" spc="-5" dirty="0">
                <a:cs typeface="Gill Sans MT"/>
              </a:rPr>
              <a:t> </a:t>
            </a:r>
            <a:r>
              <a:rPr sz="3000" dirty="0">
                <a:cs typeface="Gill Sans MT"/>
              </a:rPr>
              <a:t>e</a:t>
            </a:r>
            <a:r>
              <a:rPr sz="3000" spc="-10" dirty="0">
                <a:cs typeface="Gill Sans MT"/>
              </a:rPr>
              <a:t> </a:t>
            </a:r>
            <a:r>
              <a:rPr sz="3000" dirty="0">
                <a:cs typeface="Gill Sans MT"/>
              </a:rPr>
              <a:t>signi</a:t>
            </a:r>
            <a:r>
              <a:rPr sz="3000" spc="5" dirty="0">
                <a:cs typeface="Gill Sans MT"/>
              </a:rPr>
              <a:t>f</a:t>
            </a:r>
            <a:r>
              <a:rPr sz="3000" spc="-15" dirty="0">
                <a:cs typeface="Gill Sans MT"/>
              </a:rPr>
              <a:t>ica</a:t>
            </a:r>
            <a:r>
              <a:rPr sz="3000" dirty="0">
                <a:cs typeface="Gill Sans MT"/>
              </a:rPr>
              <a:t> per</a:t>
            </a:r>
            <a:r>
              <a:rPr sz="3000" spc="-10" dirty="0">
                <a:cs typeface="Gill Sans MT"/>
              </a:rPr>
              <a:t> </a:t>
            </a:r>
            <a:r>
              <a:rPr sz="3000" spc="-15" dirty="0">
                <a:cs typeface="Gill Sans MT"/>
              </a:rPr>
              <a:t>ciasc</a:t>
            </a:r>
            <a:r>
              <a:rPr sz="3000" spc="-25" dirty="0">
                <a:cs typeface="Gill Sans MT"/>
              </a:rPr>
              <a:t>u</a:t>
            </a:r>
            <a:r>
              <a:rPr sz="3000" spc="-15" dirty="0">
                <a:cs typeface="Gill Sans MT"/>
              </a:rPr>
              <a:t>na am</a:t>
            </a:r>
            <a:r>
              <a:rPr sz="3000" spc="-20" dirty="0">
                <a:cs typeface="Gill Sans MT"/>
              </a:rPr>
              <a:t>ministrazion</a:t>
            </a:r>
            <a:r>
              <a:rPr sz="3000" spc="-15" dirty="0">
                <a:cs typeface="Gill Sans MT"/>
              </a:rPr>
              <a:t>e</a:t>
            </a:r>
            <a:r>
              <a:rPr sz="3000" spc="-10" dirty="0">
                <a:cs typeface="Gill Sans MT"/>
              </a:rPr>
              <a:t> </a:t>
            </a:r>
            <a:r>
              <a:rPr sz="3000" spc="-20" dirty="0">
                <a:cs typeface="Gill Sans MT"/>
              </a:rPr>
              <a:t>po</a:t>
            </a:r>
            <a:r>
              <a:rPr sz="3000" spc="-40" dirty="0">
                <a:cs typeface="Gill Sans MT"/>
              </a:rPr>
              <a:t>r</a:t>
            </a:r>
            <a:r>
              <a:rPr sz="3000" spc="-75" dirty="0">
                <a:cs typeface="Gill Sans MT"/>
              </a:rPr>
              <a:t>r</a:t>
            </a:r>
            <a:r>
              <a:rPr sz="3000" dirty="0">
                <a:cs typeface="Gill Sans MT"/>
              </a:rPr>
              <a:t>e</a:t>
            </a:r>
            <a:r>
              <a:rPr sz="3000" spc="-15" dirty="0">
                <a:cs typeface="Gill Sans MT"/>
              </a:rPr>
              <a:t> attenzione </a:t>
            </a:r>
            <a:r>
              <a:rPr sz="3000" spc="-10" dirty="0">
                <a:cs typeface="Gill Sans MT"/>
              </a:rPr>
              <a:t>a</a:t>
            </a:r>
            <a:r>
              <a:rPr sz="3000" dirty="0">
                <a:cs typeface="Gill Sans MT"/>
              </a:rPr>
              <a:t>:</a:t>
            </a:r>
          </a:p>
          <a:p>
            <a:pPr marL="756285" lvl="1" indent="-286385">
              <a:lnSpc>
                <a:spcPct val="100000"/>
              </a:lnSpc>
              <a:spcBef>
                <a:spcPts val="325"/>
              </a:spcBef>
              <a:buClr>
                <a:srgbClr val="0F8AB4"/>
              </a:buClr>
              <a:buSzPct val="59615"/>
              <a:buFont typeface="Wingdings 2"/>
              <a:buChar char="□"/>
              <a:tabLst>
                <a:tab pos="756920" algn="l"/>
              </a:tabLst>
            </a:pPr>
            <a:r>
              <a:rPr sz="2600" dirty="0">
                <a:cs typeface="Gill Sans MT"/>
              </a:rPr>
              <a:t>Affid</a:t>
            </a:r>
            <a:r>
              <a:rPr sz="2600" spc="5" dirty="0">
                <a:cs typeface="Gill Sans MT"/>
              </a:rPr>
              <a:t>a</a:t>
            </a:r>
            <a:r>
              <a:rPr sz="2600" dirty="0">
                <a:cs typeface="Gill Sans MT"/>
              </a:rPr>
              <a:t>b</a:t>
            </a:r>
            <a:r>
              <a:rPr sz="2600" spc="5" dirty="0">
                <a:cs typeface="Gill Sans MT"/>
              </a:rPr>
              <a:t>i</a:t>
            </a:r>
            <a:r>
              <a:rPr sz="2600" spc="-5" dirty="0">
                <a:cs typeface="Gill Sans MT"/>
              </a:rPr>
              <a:t>l</a:t>
            </a:r>
            <a:r>
              <a:rPr sz="2600" spc="5" dirty="0">
                <a:cs typeface="Gill Sans MT"/>
              </a:rPr>
              <a:t>i</a:t>
            </a:r>
            <a:r>
              <a:rPr sz="2600" dirty="0">
                <a:cs typeface="Gill Sans MT"/>
              </a:rPr>
              <a:t>tà</a:t>
            </a:r>
            <a:r>
              <a:rPr sz="2600" spc="-40" dirty="0">
                <a:cs typeface="Gill Sans MT"/>
              </a:rPr>
              <a:t> </a:t>
            </a:r>
            <a:r>
              <a:rPr sz="2600" dirty="0">
                <a:cs typeface="Gill Sans MT"/>
              </a:rPr>
              <a:t>e</a:t>
            </a:r>
            <a:r>
              <a:rPr sz="2600" spc="5" dirty="0">
                <a:cs typeface="Gill Sans MT"/>
              </a:rPr>
              <a:t> </a:t>
            </a:r>
            <a:r>
              <a:rPr sz="2600" spc="-5" dirty="0">
                <a:cs typeface="Gill Sans MT"/>
              </a:rPr>
              <a:t>i</a:t>
            </a:r>
            <a:r>
              <a:rPr sz="2600" spc="10" dirty="0">
                <a:cs typeface="Gill Sans MT"/>
              </a:rPr>
              <a:t>n</a:t>
            </a:r>
            <a:r>
              <a:rPr sz="2600" dirty="0">
                <a:cs typeface="Gill Sans MT"/>
              </a:rPr>
              <a:t>cisiv</a:t>
            </a:r>
            <a:r>
              <a:rPr sz="2600" spc="5" dirty="0">
                <a:cs typeface="Gill Sans MT"/>
              </a:rPr>
              <a:t>i</a:t>
            </a:r>
            <a:r>
              <a:rPr sz="2600" dirty="0">
                <a:cs typeface="Gill Sans MT"/>
              </a:rPr>
              <a:t>tà</a:t>
            </a:r>
            <a:r>
              <a:rPr sz="2600" spc="-15" dirty="0">
                <a:cs typeface="Gill Sans MT"/>
              </a:rPr>
              <a:t> </a:t>
            </a:r>
            <a:r>
              <a:rPr sz="2600" dirty="0">
                <a:cs typeface="Gill Sans MT"/>
              </a:rPr>
              <a:t>de</a:t>
            </a:r>
            <a:r>
              <a:rPr sz="2600" spc="5" dirty="0">
                <a:cs typeface="Gill Sans MT"/>
              </a:rPr>
              <a:t>l</a:t>
            </a:r>
            <a:r>
              <a:rPr sz="2600" spc="-5" dirty="0">
                <a:cs typeface="Gill Sans MT"/>
              </a:rPr>
              <a:t>l</a:t>
            </a:r>
            <a:r>
              <a:rPr sz="2600" dirty="0">
                <a:cs typeface="Gill Sans MT"/>
              </a:rPr>
              <a:t>e </a:t>
            </a:r>
            <a:r>
              <a:rPr sz="2600" spc="5" dirty="0">
                <a:cs typeface="Gill Sans MT"/>
              </a:rPr>
              <a:t>p</a:t>
            </a:r>
            <a:r>
              <a:rPr sz="2600" dirty="0">
                <a:cs typeface="Gill Sans MT"/>
              </a:rPr>
              <a:t>ol</a:t>
            </a:r>
            <a:r>
              <a:rPr sz="2600" spc="-5" dirty="0">
                <a:cs typeface="Gill Sans MT"/>
              </a:rPr>
              <a:t>it</a:t>
            </a:r>
            <a:r>
              <a:rPr sz="2600" spc="5" dirty="0">
                <a:cs typeface="Gill Sans MT"/>
              </a:rPr>
              <a:t>i</a:t>
            </a:r>
            <a:r>
              <a:rPr sz="2600" dirty="0">
                <a:cs typeface="Gill Sans MT"/>
              </a:rPr>
              <a:t>che</a:t>
            </a:r>
            <a:r>
              <a:rPr sz="2600" spc="-20" dirty="0">
                <a:cs typeface="Gill Sans MT"/>
              </a:rPr>
              <a:t> </a:t>
            </a:r>
            <a:r>
              <a:rPr sz="2600" dirty="0">
                <a:cs typeface="Gill Sans MT"/>
              </a:rPr>
              <a:t>e</a:t>
            </a:r>
            <a:r>
              <a:rPr sz="2600" spc="5" dirty="0">
                <a:cs typeface="Gill Sans MT"/>
              </a:rPr>
              <a:t> </a:t>
            </a:r>
            <a:r>
              <a:rPr sz="2600" dirty="0">
                <a:cs typeface="Gill Sans MT"/>
              </a:rPr>
              <a:t>dei</a:t>
            </a:r>
            <a:r>
              <a:rPr sz="2600" spc="5" dirty="0">
                <a:cs typeface="Gill Sans MT"/>
              </a:rPr>
              <a:t> </a:t>
            </a:r>
            <a:r>
              <a:rPr sz="2600" dirty="0">
                <a:cs typeface="Gill Sans MT"/>
              </a:rPr>
              <a:t>p</a:t>
            </a:r>
            <a:r>
              <a:rPr sz="2600" spc="-60" dirty="0">
                <a:cs typeface="Gill Sans MT"/>
              </a:rPr>
              <a:t>r</a:t>
            </a:r>
            <a:r>
              <a:rPr sz="2600" dirty="0">
                <a:cs typeface="Gill Sans MT"/>
              </a:rPr>
              <a:t>ogr</a:t>
            </a:r>
            <a:r>
              <a:rPr sz="2600" spc="5" dirty="0">
                <a:cs typeface="Gill Sans MT"/>
              </a:rPr>
              <a:t>a</a:t>
            </a:r>
            <a:r>
              <a:rPr sz="2600" dirty="0">
                <a:cs typeface="Gill Sans MT"/>
              </a:rPr>
              <a:t>mmi</a:t>
            </a:r>
          </a:p>
          <a:p>
            <a:pPr marL="756285" lvl="1" indent="-286385">
              <a:lnSpc>
                <a:spcPct val="100000"/>
              </a:lnSpc>
              <a:spcBef>
                <a:spcPts val="315"/>
              </a:spcBef>
              <a:buClr>
                <a:srgbClr val="0F8AB4"/>
              </a:buClr>
              <a:buSzPct val="59615"/>
              <a:buFont typeface="Wingdings 2"/>
              <a:buChar char="□"/>
              <a:tabLst>
                <a:tab pos="756920" algn="l"/>
              </a:tabLst>
            </a:pPr>
            <a:r>
              <a:rPr sz="2600" dirty="0">
                <a:cs typeface="Gill Sans MT"/>
              </a:rPr>
              <a:t>Ch</a:t>
            </a:r>
            <a:r>
              <a:rPr sz="2600" spc="5" dirty="0">
                <a:cs typeface="Gill Sans MT"/>
              </a:rPr>
              <a:t>i</a:t>
            </a:r>
            <a:r>
              <a:rPr sz="2600" dirty="0">
                <a:cs typeface="Gill Sans MT"/>
              </a:rPr>
              <a:t>a</a:t>
            </a:r>
            <a:r>
              <a:rPr sz="2600" spc="-45" dirty="0">
                <a:cs typeface="Gill Sans MT"/>
              </a:rPr>
              <a:t>r</a:t>
            </a:r>
            <a:r>
              <a:rPr sz="2600" dirty="0">
                <a:cs typeface="Gill Sans MT"/>
              </a:rPr>
              <a:t>ez</a:t>
            </a:r>
            <a:r>
              <a:rPr sz="2600" spc="-15" dirty="0">
                <a:cs typeface="Gill Sans MT"/>
              </a:rPr>
              <a:t>z</a:t>
            </a:r>
            <a:r>
              <a:rPr sz="2600" dirty="0">
                <a:cs typeface="Gill Sans MT"/>
              </a:rPr>
              <a:t>a</a:t>
            </a:r>
            <a:r>
              <a:rPr sz="2600" spc="-25" dirty="0">
                <a:cs typeface="Gill Sans MT"/>
              </a:rPr>
              <a:t> </a:t>
            </a:r>
            <a:r>
              <a:rPr sz="2600" dirty="0">
                <a:cs typeface="Gill Sans MT"/>
              </a:rPr>
              <a:t>deg</a:t>
            </a:r>
            <a:r>
              <a:rPr sz="2600" spc="5" dirty="0">
                <a:cs typeface="Gill Sans MT"/>
              </a:rPr>
              <a:t>l</a:t>
            </a:r>
            <a:r>
              <a:rPr sz="2600" dirty="0">
                <a:cs typeface="Gill Sans MT"/>
              </a:rPr>
              <a:t>i</a:t>
            </a:r>
            <a:r>
              <a:rPr sz="2600" spc="-10" dirty="0">
                <a:cs typeface="Gill Sans MT"/>
              </a:rPr>
              <a:t> </a:t>
            </a:r>
            <a:r>
              <a:rPr sz="2600" dirty="0">
                <a:cs typeface="Gill Sans MT"/>
              </a:rPr>
              <a:t>ob</a:t>
            </a:r>
            <a:r>
              <a:rPr sz="2600" spc="5" dirty="0">
                <a:cs typeface="Gill Sans MT"/>
              </a:rPr>
              <a:t>i</a:t>
            </a:r>
            <a:r>
              <a:rPr sz="2600" dirty="0">
                <a:cs typeface="Gill Sans MT"/>
              </a:rPr>
              <a:t>et</a:t>
            </a:r>
            <a:r>
              <a:rPr sz="2600" spc="-10" dirty="0">
                <a:cs typeface="Gill Sans MT"/>
              </a:rPr>
              <a:t>t</a:t>
            </a:r>
            <a:r>
              <a:rPr sz="2600" spc="-5" dirty="0">
                <a:cs typeface="Gill Sans MT"/>
              </a:rPr>
              <a:t>ivi</a:t>
            </a:r>
            <a:endParaRPr sz="2600" dirty="0">
              <a:cs typeface="Gill Sans MT"/>
            </a:endParaRPr>
          </a:p>
          <a:p>
            <a:pPr marL="756285" lvl="1" indent="-286385">
              <a:lnSpc>
                <a:spcPct val="100000"/>
              </a:lnSpc>
              <a:spcBef>
                <a:spcPts val="310"/>
              </a:spcBef>
              <a:buClr>
                <a:srgbClr val="0F8AB4"/>
              </a:buClr>
              <a:buSzPct val="59615"/>
              <a:buFont typeface="Wingdings 2"/>
              <a:buChar char="□"/>
              <a:tabLst>
                <a:tab pos="756920" algn="l"/>
              </a:tabLst>
            </a:pPr>
            <a:r>
              <a:rPr sz="2600" dirty="0">
                <a:cs typeface="Gill Sans MT"/>
              </a:rPr>
              <a:t>Co</a:t>
            </a:r>
            <a:r>
              <a:rPr sz="2600" spc="-15" dirty="0">
                <a:cs typeface="Gill Sans MT"/>
              </a:rPr>
              <a:t>r</a:t>
            </a:r>
            <a:r>
              <a:rPr sz="2600" spc="-50" dirty="0">
                <a:cs typeface="Gill Sans MT"/>
              </a:rPr>
              <a:t>r</a:t>
            </a:r>
            <a:r>
              <a:rPr sz="2600" dirty="0">
                <a:cs typeface="Gill Sans MT"/>
              </a:rPr>
              <a:t>etto</a:t>
            </a:r>
            <a:r>
              <a:rPr sz="2600" spc="-55" dirty="0">
                <a:cs typeface="Gill Sans MT"/>
              </a:rPr>
              <a:t> </a:t>
            </a:r>
            <a:r>
              <a:rPr sz="2600" dirty="0">
                <a:cs typeface="Gill Sans MT"/>
              </a:rPr>
              <a:t>ed efficie</a:t>
            </a:r>
            <a:r>
              <a:rPr sz="2600" spc="5" dirty="0">
                <a:cs typeface="Gill Sans MT"/>
              </a:rPr>
              <a:t>n</a:t>
            </a:r>
            <a:r>
              <a:rPr sz="2600" dirty="0">
                <a:cs typeface="Gill Sans MT"/>
              </a:rPr>
              <a:t>te </a:t>
            </a:r>
            <a:r>
              <a:rPr sz="2600" spc="5" dirty="0">
                <a:cs typeface="Gill Sans MT"/>
              </a:rPr>
              <a:t>u</a:t>
            </a:r>
            <a:r>
              <a:rPr sz="2600" dirty="0">
                <a:cs typeface="Gill Sans MT"/>
              </a:rPr>
              <a:t>til</a:t>
            </a:r>
            <a:r>
              <a:rPr sz="2600" spc="-5" dirty="0">
                <a:cs typeface="Gill Sans MT"/>
              </a:rPr>
              <a:t>izz</a:t>
            </a:r>
            <a:r>
              <a:rPr sz="2600" dirty="0">
                <a:cs typeface="Gill Sans MT"/>
              </a:rPr>
              <a:t>o delle risorse</a:t>
            </a:r>
          </a:p>
        </p:txBody>
      </p:sp>
      <p:sp>
        <p:nvSpPr>
          <p:cNvPr id="6" name="Segnaposto piè di pagina 3"/>
          <p:cNvSpPr>
            <a:spLocks noGrp="1"/>
          </p:cNvSpPr>
          <p:nvPr>
            <p:ph type="ftr" sz="quarter" idx="11"/>
          </p:nvPr>
        </p:nvSpPr>
        <p:spPr>
          <a:xfrm rot="16200000">
            <a:off x="7586910" y="4048760"/>
            <a:ext cx="2367281" cy="365760"/>
          </a:xfrm>
        </p:spPr>
        <p:txBody>
          <a:bodyPr/>
          <a:lstStyle/>
          <a:p>
            <a:r>
              <a:rPr lang="it-IT" dirty="0"/>
              <a:t>Elena Gori</a:t>
            </a:r>
          </a:p>
        </p:txBody>
      </p:sp>
      <p:sp>
        <p:nvSpPr>
          <p:cNvPr id="7" name="Segnaposto numero diapositiva 4"/>
          <p:cNvSpPr>
            <a:spLocks noGrp="1"/>
          </p:cNvSpPr>
          <p:nvPr>
            <p:ph type="sldNum" sz="quarter" idx="12"/>
          </p:nvPr>
        </p:nvSpPr>
        <p:spPr>
          <a:xfrm>
            <a:off x="8531788" y="5648960"/>
            <a:ext cx="548640" cy="396240"/>
          </a:xfrm>
        </p:spPr>
        <p:txBody>
          <a:bodyPr/>
          <a:lstStyle/>
          <a:p>
            <a:fld id="{6F7AA945-76CB-D84C-9264-6FE1FA9D39BC}" type="slidenum">
              <a:rPr lang="it-IT" smtClean="0"/>
              <a:t>36</a:t>
            </a:fld>
            <a:endParaRPr lang="it-IT"/>
          </a:p>
        </p:txBody>
      </p:sp>
    </p:spTree>
    <p:extLst>
      <p:ext uri="{BB962C8B-B14F-4D97-AF65-F5344CB8AC3E}">
        <p14:creationId xmlns:p14="http://schemas.microsoft.com/office/powerpoint/2010/main" val="129668341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p:nvPr/>
        </p:nvSpPr>
        <p:spPr>
          <a:xfrm>
            <a:off x="6385559" y="144779"/>
            <a:ext cx="981456" cy="992124"/>
          </a:xfrm>
          <a:prstGeom prst="rect">
            <a:avLst/>
          </a:prstGeom>
          <a:blipFill>
            <a:blip r:embed="rId3" cstate="print"/>
            <a:stretch>
              <a:fillRect/>
            </a:stretch>
          </a:blipFill>
        </p:spPr>
        <p:txBody>
          <a:bodyPr wrap="square" lIns="0" tIns="0" rIns="0" bIns="0" rtlCol="0"/>
          <a:lstStyle/>
          <a:p>
            <a:endParaRPr/>
          </a:p>
        </p:txBody>
      </p:sp>
      <p:sp>
        <p:nvSpPr>
          <p:cNvPr id="4" name="object 4"/>
          <p:cNvSpPr txBox="1">
            <a:spLocks noGrp="1"/>
          </p:cNvSpPr>
          <p:nvPr>
            <p:ph type="title"/>
          </p:nvPr>
        </p:nvSpPr>
        <p:spPr>
          <a:xfrm>
            <a:off x="457200" y="433386"/>
            <a:ext cx="7620000" cy="825503"/>
          </a:xfrm>
          <a:prstGeom prst="rect">
            <a:avLst/>
          </a:prstGeom>
        </p:spPr>
        <p:txBody>
          <a:bodyPr vert="horz" wrap="square" lIns="0" tIns="268879" rIns="0" bIns="0" rtlCol="0">
            <a:spAutoFit/>
          </a:bodyPr>
          <a:lstStyle/>
          <a:p>
            <a:pPr marL="12700">
              <a:lnSpc>
                <a:spcPct val="100000"/>
              </a:lnSpc>
            </a:pPr>
            <a:r>
              <a:rPr lang="it-IT" dirty="0">
                <a:latin typeface="Gill Sans MT"/>
                <a:cs typeface="Gill Sans MT"/>
              </a:rPr>
              <a:t>2. Coerenza e interdipendenza</a:t>
            </a:r>
            <a:endParaRPr dirty="0">
              <a:latin typeface="Gill Sans MT"/>
              <a:cs typeface="Gill Sans MT"/>
            </a:endParaRPr>
          </a:p>
        </p:txBody>
      </p:sp>
      <p:sp>
        <p:nvSpPr>
          <p:cNvPr id="5" name="object 5"/>
          <p:cNvSpPr txBox="1"/>
          <p:nvPr/>
        </p:nvSpPr>
        <p:spPr>
          <a:xfrm>
            <a:off x="535940" y="1646756"/>
            <a:ext cx="8059420" cy="4203074"/>
          </a:xfrm>
          <a:prstGeom prst="rect">
            <a:avLst/>
          </a:prstGeom>
        </p:spPr>
        <p:txBody>
          <a:bodyPr vert="horz" wrap="square" lIns="0" tIns="0" rIns="0" bIns="0" rtlCol="0">
            <a:spAutoFit/>
          </a:bodyPr>
          <a:lstStyle/>
          <a:p>
            <a:pPr marL="355600" marR="203835" indent="-342900">
              <a:lnSpc>
                <a:spcPct val="90000"/>
              </a:lnSpc>
              <a:buClr>
                <a:srgbClr val="0436B3"/>
              </a:buClr>
              <a:buSzPct val="68518"/>
              <a:buFont typeface="Wingdings 2"/>
              <a:buChar char="□"/>
              <a:tabLst>
                <a:tab pos="356235" algn="l"/>
              </a:tabLst>
            </a:pPr>
            <a:r>
              <a:rPr sz="2700" dirty="0">
                <a:cs typeface="Gill Sans MT"/>
              </a:rPr>
              <a:t>Il</a:t>
            </a:r>
            <a:r>
              <a:rPr sz="2700" spc="-15" dirty="0">
                <a:cs typeface="Gill Sans MT"/>
              </a:rPr>
              <a:t> </a:t>
            </a:r>
            <a:r>
              <a:rPr sz="2700" dirty="0">
                <a:cs typeface="Gill Sans MT"/>
              </a:rPr>
              <a:t>prin</a:t>
            </a:r>
            <a:r>
              <a:rPr sz="2700" spc="10" dirty="0">
                <a:cs typeface="Gill Sans MT"/>
              </a:rPr>
              <a:t>c</a:t>
            </a:r>
            <a:r>
              <a:rPr sz="2700" spc="-5" dirty="0">
                <a:cs typeface="Gill Sans MT"/>
              </a:rPr>
              <a:t>ipi</a:t>
            </a:r>
            <a:r>
              <a:rPr sz="2700" dirty="0">
                <a:cs typeface="Gill Sans MT"/>
              </a:rPr>
              <a:t>o</a:t>
            </a:r>
            <a:r>
              <a:rPr sz="2700" spc="-20" dirty="0">
                <a:cs typeface="Gill Sans MT"/>
              </a:rPr>
              <a:t> </a:t>
            </a:r>
            <a:r>
              <a:rPr sz="2700" dirty="0">
                <a:cs typeface="Gill Sans MT"/>
              </a:rPr>
              <a:t>della</a:t>
            </a:r>
            <a:r>
              <a:rPr sz="2700" spc="-30" dirty="0">
                <a:cs typeface="Gill Sans MT"/>
              </a:rPr>
              <a:t> </a:t>
            </a:r>
            <a:r>
              <a:rPr sz="2700" spc="-15" dirty="0">
                <a:cs typeface="Gill Sans MT"/>
              </a:rPr>
              <a:t>coe</a:t>
            </a:r>
            <a:r>
              <a:rPr sz="2700" spc="-60" dirty="0">
                <a:cs typeface="Gill Sans MT"/>
              </a:rPr>
              <a:t>r</a:t>
            </a:r>
            <a:r>
              <a:rPr sz="2700" dirty="0">
                <a:cs typeface="Gill Sans MT"/>
              </a:rPr>
              <a:t>e</a:t>
            </a:r>
            <a:r>
              <a:rPr sz="2700" spc="5" dirty="0">
                <a:cs typeface="Gill Sans MT"/>
              </a:rPr>
              <a:t>n</a:t>
            </a:r>
            <a:r>
              <a:rPr sz="2700" spc="-15" dirty="0">
                <a:cs typeface="Gill Sans MT"/>
              </a:rPr>
              <a:t>za</a:t>
            </a:r>
            <a:r>
              <a:rPr sz="2700" spc="-30" dirty="0">
                <a:cs typeface="Gill Sans MT"/>
              </a:rPr>
              <a:t> </a:t>
            </a:r>
            <a:r>
              <a:rPr sz="2700" spc="-5" dirty="0">
                <a:cs typeface="Gill Sans MT"/>
              </a:rPr>
              <a:t>i</a:t>
            </a:r>
            <a:r>
              <a:rPr sz="2700" spc="-10" dirty="0">
                <a:cs typeface="Gill Sans MT"/>
              </a:rPr>
              <a:t>m</a:t>
            </a:r>
            <a:r>
              <a:rPr sz="2700" dirty="0">
                <a:cs typeface="Gill Sans MT"/>
              </a:rPr>
              <a:t>plica u</a:t>
            </a:r>
            <a:r>
              <a:rPr sz="2700" spc="5" dirty="0">
                <a:cs typeface="Gill Sans MT"/>
              </a:rPr>
              <a:t>n</a:t>
            </a:r>
            <a:r>
              <a:rPr sz="2700" spc="-15" dirty="0">
                <a:cs typeface="Gill Sans MT"/>
              </a:rPr>
              <a:t>a</a:t>
            </a:r>
            <a:r>
              <a:rPr sz="2700" spc="-20" dirty="0">
                <a:cs typeface="Gill Sans MT"/>
              </a:rPr>
              <a:t> </a:t>
            </a:r>
            <a:r>
              <a:rPr sz="2700" spc="-15" dirty="0">
                <a:cs typeface="Gill Sans MT"/>
              </a:rPr>
              <a:t>co</a:t>
            </a:r>
            <a:r>
              <a:rPr sz="2700" spc="-10" dirty="0">
                <a:cs typeface="Gill Sans MT"/>
              </a:rPr>
              <a:t>n</a:t>
            </a:r>
            <a:r>
              <a:rPr sz="2700" spc="-15" dirty="0">
                <a:cs typeface="Gill Sans MT"/>
              </a:rPr>
              <a:t>siderazione</a:t>
            </a:r>
            <a:r>
              <a:rPr sz="2700" spc="-10" dirty="0">
                <a:cs typeface="Gill Sans MT"/>
              </a:rPr>
              <a:t> </a:t>
            </a:r>
            <a:r>
              <a:rPr sz="2700" dirty="0">
                <a:cs typeface="Gill Sans MT"/>
              </a:rPr>
              <a:t>complessiva</a:t>
            </a:r>
            <a:r>
              <a:rPr sz="2700" spc="-30" dirty="0">
                <a:cs typeface="Gill Sans MT"/>
              </a:rPr>
              <a:t> </a:t>
            </a:r>
            <a:r>
              <a:rPr sz="2700" dirty="0">
                <a:cs typeface="Gill Sans MT"/>
              </a:rPr>
              <a:t>e </a:t>
            </a:r>
            <a:r>
              <a:rPr sz="2700" spc="-15" dirty="0">
                <a:cs typeface="Gill Sans MT"/>
              </a:rPr>
              <a:t>i</a:t>
            </a:r>
            <a:r>
              <a:rPr sz="2700" dirty="0">
                <a:cs typeface="Gill Sans MT"/>
              </a:rPr>
              <a:t>ntegrata</a:t>
            </a:r>
            <a:r>
              <a:rPr sz="2700" spc="-20" dirty="0">
                <a:cs typeface="Gill Sans MT"/>
              </a:rPr>
              <a:t> </a:t>
            </a:r>
            <a:r>
              <a:rPr sz="2700" dirty="0">
                <a:cs typeface="Gill Sans MT"/>
              </a:rPr>
              <a:t>del</a:t>
            </a:r>
            <a:r>
              <a:rPr sz="2700" spc="-25" dirty="0">
                <a:cs typeface="Gill Sans MT"/>
              </a:rPr>
              <a:t> </a:t>
            </a:r>
            <a:r>
              <a:rPr sz="2700" dirty="0">
                <a:cs typeface="Gill Sans MT"/>
              </a:rPr>
              <a:t>ciclo</a:t>
            </a:r>
            <a:r>
              <a:rPr sz="2700" spc="-5" dirty="0">
                <a:cs typeface="Gill Sans MT"/>
              </a:rPr>
              <a:t> </a:t>
            </a:r>
            <a:r>
              <a:rPr sz="2700" dirty="0">
                <a:cs typeface="Gill Sans MT"/>
              </a:rPr>
              <a:t>di</a:t>
            </a:r>
            <a:r>
              <a:rPr sz="2700" spc="-5" dirty="0">
                <a:cs typeface="Gill Sans MT"/>
              </a:rPr>
              <a:t> </a:t>
            </a:r>
            <a:r>
              <a:rPr sz="2700" dirty="0">
                <a:cs typeface="Gill Sans MT"/>
              </a:rPr>
              <a:t>p</a:t>
            </a:r>
            <a:r>
              <a:rPr sz="2700" spc="-80" dirty="0">
                <a:cs typeface="Gill Sans MT"/>
              </a:rPr>
              <a:t>r</a:t>
            </a:r>
            <a:r>
              <a:rPr sz="2700" dirty="0">
                <a:cs typeface="Gill Sans MT"/>
              </a:rPr>
              <a:t>ogr</a:t>
            </a:r>
            <a:r>
              <a:rPr sz="2700" spc="-15" dirty="0">
                <a:cs typeface="Gill Sans MT"/>
              </a:rPr>
              <a:t>a</a:t>
            </a:r>
            <a:r>
              <a:rPr sz="2700" dirty="0">
                <a:cs typeface="Gill Sans MT"/>
              </a:rPr>
              <a:t>m</a:t>
            </a:r>
            <a:r>
              <a:rPr sz="2700" spc="-20" dirty="0">
                <a:cs typeface="Gill Sans MT"/>
              </a:rPr>
              <a:t>m</a:t>
            </a:r>
            <a:r>
              <a:rPr sz="2700" dirty="0">
                <a:cs typeface="Gill Sans MT"/>
              </a:rPr>
              <a:t>azi</a:t>
            </a:r>
            <a:r>
              <a:rPr sz="2700" spc="-10" dirty="0">
                <a:cs typeface="Gill Sans MT"/>
              </a:rPr>
              <a:t>o</a:t>
            </a:r>
            <a:r>
              <a:rPr sz="2700" dirty="0">
                <a:cs typeface="Gill Sans MT"/>
              </a:rPr>
              <a:t>ne</a:t>
            </a:r>
            <a:r>
              <a:rPr sz="2700" spc="5" dirty="0">
                <a:cs typeface="Gill Sans MT"/>
              </a:rPr>
              <a:t> </a:t>
            </a:r>
            <a:r>
              <a:rPr sz="2700" dirty="0">
                <a:cs typeface="Gill Sans MT"/>
              </a:rPr>
              <a:t>e un</a:t>
            </a:r>
            <a:r>
              <a:rPr sz="2700" spc="-25" dirty="0">
                <a:cs typeface="Gill Sans MT"/>
              </a:rPr>
              <a:t> </a:t>
            </a:r>
            <a:r>
              <a:rPr sz="2700" spc="-15" dirty="0">
                <a:cs typeface="Gill Sans MT"/>
              </a:rPr>
              <a:t>rac</a:t>
            </a:r>
            <a:r>
              <a:rPr sz="2700" spc="-10" dirty="0">
                <a:cs typeface="Gill Sans MT"/>
              </a:rPr>
              <a:t>c</a:t>
            </a:r>
            <a:r>
              <a:rPr sz="2700" spc="-15" dirty="0">
                <a:cs typeface="Gill Sans MT"/>
              </a:rPr>
              <a:t>o</a:t>
            </a:r>
            <a:r>
              <a:rPr sz="2700" spc="-60" dirty="0">
                <a:cs typeface="Gill Sans MT"/>
              </a:rPr>
              <a:t>r</a:t>
            </a:r>
            <a:r>
              <a:rPr sz="2700" spc="-15" dirty="0">
                <a:cs typeface="Gill Sans MT"/>
              </a:rPr>
              <a:t>do</a:t>
            </a:r>
            <a:r>
              <a:rPr sz="2700" dirty="0">
                <a:cs typeface="Gill Sans MT"/>
              </a:rPr>
              <a:t> </a:t>
            </a:r>
            <a:r>
              <a:rPr sz="2700" spc="-15" dirty="0">
                <a:cs typeface="Gill Sans MT"/>
              </a:rPr>
              <a:t>tra</a:t>
            </a:r>
            <a:r>
              <a:rPr sz="2700" spc="5" dirty="0">
                <a:cs typeface="Gill Sans MT"/>
              </a:rPr>
              <a:t> </a:t>
            </a:r>
            <a:r>
              <a:rPr sz="2700" dirty="0">
                <a:cs typeface="Gill Sans MT"/>
              </a:rPr>
              <a:t>i</a:t>
            </a:r>
            <a:r>
              <a:rPr sz="2700" spc="-15" dirty="0">
                <a:cs typeface="Gill Sans MT"/>
              </a:rPr>
              <a:t> </a:t>
            </a:r>
            <a:r>
              <a:rPr sz="2700" spc="-10" dirty="0">
                <a:cs typeface="Gill Sans MT"/>
              </a:rPr>
              <a:t>di</a:t>
            </a:r>
            <a:r>
              <a:rPr sz="2700" spc="-60" dirty="0">
                <a:cs typeface="Gill Sans MT"/>
              </a:rPr>
              <a:t>v</a:t>
            </a:r>
            <a:r>
              <a:rPr sz="2700" dirty="0">
                <a:cs typeface="Gill Sans MT"/>
              </a:rPr>
              <a:t>ersi</a:t>
            </a:r>
            <a:r>
              <a:rPr sz="2700" spc="-20" dirty="0">
                <a:cs typeface="Gill Sans MT"/>
              </a:rPr>
              <a:t> </a:t>
            </a:r>
            <a:r>
              <a:rPr sz="2700" spc="-15" dirty="0">
                <a:cs typeface="Gill Sans MT"/>
              </a:rPr>
              <a:t>doc</a:t>
            </a:r>
            <a:r>
              <a:rPr sz="2700" spc="-10" dirty="0">
                <a:cs typeface="Gill Sans MT"/>
              </a:rPr>
              <a:t>u</a:t>
            </a:r>
            <a:r>
              <a:rPr sz="2700" dirty="0">
                <a:cs typeface="Gill Sans MT"/>
              </a:rPr>
              <a:t>menti</a:t>
            </a:r>
            <a:r>
              <a:rPr sz="2700" spc="-20" dirty="0">
                <a:cs typeface="Gill Sans MT"/>
              </a:rPr>
              <a:t> </a:t>
            </a:r>
            <a:r>
              <a:rPr sz="2700" dirty="0">
                <a:cs typeface="Gill Sans MT"/>
              </a:rPr>
              <a:t>di </a:t>
            </a:r>
            <a:r>
              <a:rPr sz="2700" spc="-15" dirty="0">
                <a:cs typeface="Gill Sans MT"/>
              </a:rPr>
              <a:t>p</a:t>
            </a:r>
            <a:r>
              <a:rPr sz="2700" spc="-85" dirty="0">
                <a:cs typeface="Gill Sans MT"/>
              </a:rPr>
              <a:t>r</a:t>
            </a:r>
            <a:r>
              <a:rPr sz="2700" spc="-15" dirty="0">
                <a:cs typeface="Gill Sans MT"/>
              </a:rPr>
              <a:t>ogra</a:t>
            </a:r>
            <a:r>
              <a:rPr sz="2700" spc="-40" dirty="0">
                <a:cs typeface="Gill Sans MT"/>
              </a:rPr>
              <a:t>m</a:t>
            </a:r>
            <a:r>
              <a:rPr sz="2700" spc="-15" dirty="0">
                <a:cs typeface="Gill Sans MT"/>
              </a:rPr>
              <a:t>mazi</a:t>
            </a:r>
            <a:r>
              <a:rPr sz="2700" spc="-30" dirty="0">
                <a:cs typeface="Gill Sans MT"/>
              </a:rPr>
              <a:t>o</a:t>
            </a:r>
            <a:r>
              <a:rPr sz="2700" dirty="0">
                <a:cs typeface="Gill Sans MT"/>
              </a:rPr>
              <a:t>ne</a:t>
            </a:r>
          </a:p>
          <a:p>
            <a:pPr marL="355600" marR="5080" indent="-342900">
              <a:lnSpc>
                <a:spcPct val="90000"/>
              </a:lnSpc>
              <a:spcBef>
                <a:spcPts val="645"/>
              </a:spcBef>
              <a:buClr>
                <a:srgbClr val="0436B3"/>
              </a:buClr>
              <a:buSzPct val="68518"/>
              <a:buFont typeface="Wingdings 2"/>
              <a:buChar char="□"/>
              <a:tabLst>
                <a:tab pos="356235" algn="l"/>
              </a:tabLst>
            </a:pPr>
            <a:r>
              <a:rPr sz="2700" dirty="0">
                <a:cs typeface="Gill Sans MT"/>
              </a:rPr>
              <a:t>Il</a:t>
            </a:r>
            <a:r>
              <a:rPr sz="2700" spc="-15" dirty="0">
                <a:cs typeface="Gill Sans MT"/>
              </a:rPr>
              <a:t> </a:t>
            </a:r>
            <a:r>
              <a:rPr sz="2700" dirty="0">
                <a:cs typeface="Gill Sans MT"/>
              </a:rPr>
              <a:t>bilan</a:t>
            </a:r>
            <a:r>
              <a:rPr sz="2700" spc="5" dirty="0">
                <a:cs typeface="Gill Sans MT"/>
              </a:rPr>
              <a:t>c</a:t>
            </a:r>
            <a:r>
              <a:rPr sz="2700" spc="-15" dirty="0">
                <a:cs typeface="Gill Sans MT"/>
              </a:rPr>
              <a:t>io</a:t>
            </a:r>
            <a:r>
              <a:rPr sz="2700" spc="-25" dirty="0">
                <a:cs typeface="Gill Sans MT"/>
              </a:rPr>
              <a:t> </a:t>
            </a:r>
            <a:r>
              <a:rPr sz="2700" dirty="0">
                <a:cs typeface="Gill Sans MT"/>
              </a:rPr>
              <a:t>di</a:t>
            </a:r>
            <a:r>
              <a:rPr sz="2700" spc="-5" dirty="0">
                <a:cs typeface="Gill Sans MT"/>
              </a:rPr>
              <a:t> </a:t>
            </a:r>
            <a:r>
              <a:rPr sz="2700" spc="-15" dirty="0">
                <a:cs typeface="Gill Sans MT"/>
              </a:rPr>
              <a:t>p</a:t>
            </a:r>
            <a:r>
              <a:rPr sz="2700" spc="-70" dirty="0">
                <a:cs typeface="Gill Sans MT"/>
              </a:rPr>
              <a:t>r</a:t>
            </a:r>
            <a:r>
              <a:rPr sz="2700" spc="-35" dirty="0">
                <a:cs typeface="Gill Sans MT"/>
              </a:rPr>
              <a:t>e</a:t>
            </a:r>
            <a:r>
              <a:rPr sz="2700" spc="-15" dirty="0">
                <a:cs typeface="Gill Sans MT"/>
              </a:rPr>
              <a:t>vision</a:t>
            </a:r>
            <a:r>
              <a:rPr sz="2700" spc="35" dirty="0">
                <a:cs typeface="Gill Sans MT"/>
              </a:rPr>
              <a:t>e</a:t>
            </a:r>
            <a:r>
              <a:rPr sz="2700" dirty="0">
                <a:cs typeface="Gill Sans MT"/>
              </a:rPr>
              <a:t>,</a:t>
            </a:r>
            <a:r>
              <a:rPr sz="2700" spc="-310" dirty="0">
                <a:cs typeface="Gill Sans MT"/>
              </a:rPr>
              <a:t> </a:t>
            </a:r>
            <a:r>
              <a:rPr sz="2700" spc="-20" dirty="0">
                <a:cs typeface="Gill Sans MT"/>
              </a:rPr>
              <a:t>mo</a:t>
            </a:r>
            <a:r>
              <a:rPr sz="2700" spc="-40" dirty="0">
                <a:cs typeface="Gill Sans MT"/>
              </a:rPr>
              <a:t>m</a:t>
            </a:r>
            <a:r>
              <a:rPr sz="2700" dirty="0">
                <a:cs typeface="Gill Sans MT"/>
              </a:rPr>
              <a:t>e</a:t>
            </a:r>
            <a:r>
              <a:rPr sz="2700" spc="5" dirty="0">
                <a:cs typeface="Gill Sans MT"/>
              </a:rPr>
              <a:t>n</a:t>
            </a:r>
            <a:r>
              <a:rPr sz="2700" spc="-15" dirty="0">
                <a:cs typeface="Gill Sans MT"/>
              </a:rPr>
              <a:t>to</a:t>
            </a:r>
            <a:r>
              <a:rPr sz="2700" dirty="0">
                <a:cs typeface="Gill Sans MT"/>
              </a:rPr>
              <a:t> </a:t>
            </a:r>
            <a:r>
              <a:rPr sz="2700" spc="-10" dirty="0">
                <a:cs typeface="Gill Sans MT"/>
              </a:rPr>
              <a:t>c</a:t>
            </a:r>
            <a:r>
              <a:rPr sz="2700" spc="-15" dirty="0">
                <a:cs typeface="Gill Sans MT"/>
              </a:rPr>
              <a:t>onc</a:t>
            </a:r>
            <a:r>
              <a:rPr sz="2700" spc="-5" dirty="0">
                <a:cs typeface="Gill Sans MT"/>
              </a:rPr>
              <a:t>lusi</a:t>
            </a:r>
            <a:r>
              <a:rPr sz="2700" spc="-40" dirty="0">
                <a:cs typeface="Gill Sans MT"/>
              </a:rPr>
              <a:t>v</a:t>
            </a:r>
            <a:r>
              <a:rPr sz="2700" spc="-15" dirty="0">
                <a:cs typeface="Gill Sans MT"/>
              </a:rPr>
              <a:t>o</a:t>
            </a:r>
            <a:r>
              <a:rPr sz="2700" spc="-35" dirty="0">
                <a:cs typeface="Gill Sans MT"/>
              </a:rPr>
              <a:t> </a:t>
            </a:r>
            <a:r>
              <a:rPr sz="2700" dirty="0">
                <a:cs typeface="Gill Sans MT"/>
              </a:rPr>
              <a:t>della</a:t>
            </a:r>
            <a:r>
              <a:rPr sz="2700" spc="-30" dirty="0">
                <a:cs typeface="Gill Sans MT"/>
              </a:rPr>
              <a:t> </a:t>
            </a:r>
            <a:r>
              <a:rPr sz="2700" spc="-15" dirty="0">
                <a:cs typeface="Gill Sans MT"/>
              </a:rPr>
              <a:t>fase</a:t>
            </a:r>
            <a:r>
              <a:rPr sz="2700" spc="-10" dirty="0">
                <a:cs typeface="Gill Sans MT"/>
              </a:rPr>
              <a:t> </a:t>
            </a:r>
            <a:r>
              <a:rPr sz="2700" dirty="0">
                <a:cs typeface="Gill Sans MT"/>
              </a:rPr>
              <a:t>di</a:t>
            </a:r>
            <a:r>
              <a:rPr sz="2700" spc="-25" dirty="0">
                <a:cs typeface="Gill Sans MT"/>
              </a:rPr>
              <a:t> </a:t>
            </a:r>
            <a:r>
              <a:rPr sz="2700" dirty="0">
                <a:cs typeface="Gill Sans MT"/>
              </a:rPr>
              <a:t>p</a:t>
            </a:r>
            <a:r>
              <a:rPr sz="2700" spc="-50" dirty="0">
                <a:cs typeface="Gill Sans MT"/>
              </a:rPr>
              <a:t>r</a:t>
            </a:r>
            <a:r>
              <a:rPr sz="2700" spc="-40" dirty="0">
                <a:cs typeface="Gill Sans MT"/>
              </a:rPr>
              <a:t>e</a:t>
            </a:r>
            <a:r>
              <a:rPr sz="2700" dirty="0">
                <a:cs typeface="Gill Sans MT"/>
              </a:rPr>
              <a:t>visione</a:t>
            </a:r>
            <a:r>
              <a:rPr sz="2700" spc="-45" dirty="0">
                <a:cs typeface="Gill Sans MT"/>
              </a:rPr>
              <a:t> </a:t>
            </a:r>
            <a:r>
              <a:rPr sz="2700" dirty="0">
                <a:cs typeface="Gill Sans MT"/>
              </a:rPr>
              <a:t>e p</a:t>
            </a:r>
            <a:r>
              <a:rPr sz="2700" spc="-80" dirty="0">
                <a:cs typeface="Gill Sans MT"/>
              </a:rPr>
              <a:t>r</a:t>
            </a:r>
            <a:r>
              <a:rPr sz="2700" dirty="0">
                <a:cs typeface="Gill Sans MT"/>
              </a:rPr>
              <a:t>ogr</a:t>
            </a:r>
            <a:r>
              <a:rPr sz="2700" spc="-15" dirty="0">
                <a:cs typeface="Gill Sans MT"/>
              </a:rPr>
              <a:t>a</a:t>
            </a:r>
            <a:r>
              <a:rPr sz="2700" dirty="0">
                <a:cs typeface="Gill Sans MT"/>
              </a:rPr>
              <a:t>m</a:t>
            </a:r>
            <a:r>
              <a:rPr sz="2700" spc="-20" dirty="0">
                <a:cs typeface="Gill Sans MT"/>
              </a:rPr>
              <a:t>m</a:t>
            </a:r>
            <a:r>
              <a:rPr sz="2700" dirty="0">
                <a:cs typeface="Gill Sans MT"/>
              </a:rPr>
              <a:t>azi</a:t>
            </a:r>
            <a:r>
              <a:rPr sz="2700" spc="-10" dirty="0">
                <a:cs typeface="Gill Sans MT"/>
              </a:rPr>
              <a:t>o</a:t>
            </a:r>
            <a:r>
              <a:rPr sz="2700" dirty="0">
                <a:cs typeface="Gill Sans MT"/>
              </a:rPr>
              <a:t>n</a:t>
            </a:r>
            <a:r>
              <a:rPr sz="2700" spc="50" dirty="0">
                <a:cs typeface="Gill Sans MT"/>
              </a:rPr>
              <a:t>e</a:t>
            </a:r>
            <a:r>
              <a:rPr sz="2700" dirty="0">
                <a:cs typeface="Gill Sans MT"/>
              </a:rPr>
              <a:t>,</a:t>
            </a:r>
            <a:r>
              <a:rPr sz="2700" spc="-270" dirty="0">
                <a:cs typeface="Gill Sans MT"/>
              </a:rPr>
              <a:t> </a:t>
            </a:r>
            <a:r>
              <a:rPr sz="2700" dirty="0">
                <a:cs typeface="Gill Sans MT"/>
              </a:rPr>
              <a:t>d</a:t>
            </a:r>
            <a:r>
              <a:rPr sz="2700" spc="-35" dirty="0">
                <a:cs typeface="Gill Sans MT"/>
              </a:rPr>
              <a:t>e</a:t>
            </a:r>
            <a:r>
              <a:rPr sz="2700" spc="-45" dirty="0">
                <a:cs typeface="Gill Sans MT"/>
              </a:rPr>
              <a:t>v</a:t>
            </a:r>
            <a:r>
              <a:rPr sz="2700" dirty="0">
                <a:cs typeface="Gill Sans MT"/>
              </a:rPr>
              <a:t>e</a:t>
            </a:r>
            <a:r>
              <a:rPr sz="2700" spc="-30" dirty="0">
                <a:cs typeface="Gill Sans MT"/>
              </a:rPr>
              <a:t> </a:t>
            </a:r>
            <a:r>
              <a:rPr sz="2700" dirty="0">
                <a:cs typeface="Gill Sans MT"/>
              </a:rPr>
              <a:t>r</a:t>
            </a:r>
            <a:r>
              <a:rPr sz="2700" spc="-30" dirty="0">
                <a:cs typeface="Gill Sans MT"/>
              </a:rPr>
              <a:t>a</a:t>
            </a:r>
            <a:r>
              <a:rPr sz="2700" dirty="0">
                <a:cs typeface="Gill Sans MT"/>
              </a:rPr>
              <a:t>p</a:t>
            </a:r>
            <a:r>
              <a:rPr sz="2700" spc="5" dirty="0">
                <a:cs typeface="Gill Sans MT"/>
              </a:rPr>
              <a:t>p</a:t>
            </a:r>
            <a:r>
              <a:rPr sz="2700" spc="-55" dirty="0">
                <a:cs typeface="Gill Sans MT"/>
              </a:rPr>
              <a:t>r</a:t>
            </a:r>
            <a:r>
              <a:rPr sz="2700" dirty="0">
                <a:cs typeface="Gill Sans MT"/>
              </a:rPr>
              <a:t>ese</a:t>
            </a:r>
            <a:r>
              <a:rPr sz="2700" spc="5" dirty="0">
                <a:cs typeface="Gill Sans MT"/>
              </a:rPr>
              <a:t>n</a:t>
            </a:r>
            <a:r>
              <a:rPr sz="2700" dirty="0">
                <a:cs typeface="Gill Sans MT"/>
              </a:rPr>
              <a:t>ta</a:t>
            </a:r>
            <a:r>
              <a:rPr sz="2700" spc="-55" dirty="0">
                <a:cs typeface="Gill Sans MT"/>
              </a:rPr>
              <a:t>r</a:t>
            </a:r>
            <a:r>
              <a:rPr sz="2700" dirty="0">
                <a:cs typeface="Gill Sans MT"/>
              </a:rPr>
              <a:t>e </a:t>
            </a:r>
            <a:r>
              <a:rPr sz="2700" spc="-15" dirty="0">
                <a:cs typeface="Gill Sans MT"/>
              </a:rPr>
              <a:t>con c</a:t>
            </a:r>
            <a:r>
              <a:rPr sz="2700" spc="-10" dirty="0">
                <a:cs typeface="Gill Sans MT"/>
              </a:rPr>
              <a:t>h</a:t>
            </a:r>
            <a:r>
              <a:rPr sz="2700" spc="-15" dirty="0">
                <a:cs typeface="Gill Sans MT"/>
              </a:rPr>
              <a:t>ia</a:t>
            </a:r>
            <a:r>
              <a:rPr sz="2700" spc="-70" dirty="0">
                <a:cs typeface="Gill Sans MT"/>
              </a:rPr>
              <a:t>r</a:t>
            </a:r>
            <a:r>
              <a:rPr sz="2700" spc="-15" dirty="0">
                <a:cs typeface="Gill Sans MT"/>
              </a:rPr>
              <a:t>ezza</a:t>
            </a:r>
            <a:r>
              <a:rPr sz="2700" spc="-25" dirty="0">
                <a:cs typeface="Gill Sans MT"/>
              </a:rPr>
              <a:t> </a:t>
            </a:r>
            <a:r>
              <a:rPr sz="2700" spc="-15" dirty="0">
                <a:cs typeface="Gill Sans MT"/>
              </a:rPr>
              <a:t>non</a:t>
            </a:r>
            <a:r>
              <a:rPr sz="2700" spc="5" dirty="0">
                <a:cs typeface="Gill Sans MT"/>
              </a:rPr>
              <a:t> </a:t>
            </a:r>
            <a:r>
              <a:rPr sz="2700" spc="-15" dirty="0">
                <a:cs typeface="Gill Sans MT"/>
              </a:rPr>
              <a:t>solo g</a:t>
            </a:r>
            <a:r>
              <a:rPr sz="2700" spc="-25" dirty="0">
                <a:cs typeface="Gill Sans MT"/>
              </a:rPr>
              <a:t>l</a:t>
            </a:r>
            <a:r>
              <a:rPr sz="2700" dirty="0">
                <a:cs typeface="Gill Sans MT"/>
              </a:rPr>
              <a:t>i</a:t>
            </a:r>
            <a:r>
              <a:rPr sz="2700" spc="-15" dirty="0">
                <a:cs typeface="Gill Sans MT"/>
              </a:rPr>
              <a:t> </a:t>
            </a:r>
            <a:r>
              <a:rPr sz="2700" dirty="0">
                <a:cs typeface="Gill Sans MT"/>
              </a:rPr>
              <a:t>ef</a:t>
            </a:r>
            <a:r>
              <a:rPr sz="2700" spc="-30" dirty="0">
                <a:cs typeface="Gill Sans MT"/>
              </a:rPr>
              <a:t>f</a:t>
            </a:r>
            <a:r>
              <a:rPr sz="2700" dirty="0">
                <a:cs typeface="Gill Sans MT"/>
              </a:rPr>
              <a:t>etti</a:t>
            </a:r>
            <a:r>
              <a:rPr sz="2700" spc="-20" dirty="0">
                <a:cs typeface="Gill Sans MT"/>
              </a:rPr>
              <a:t> </a:t>
            </a:r>
            <a:r>
              <a:rPr sz="2700" spc="-15" dirty="0">
                <a:cs typeface="Gill Sans MT"/>
              </a:rPr>
              <a:t>co</a:t>
            </a:r>
            <a:r>
              <a:rPr sz="2700" spc="-10" dirty="0">
                <a:cs typeface="Gill Sans MT"/>
              </a:rPr>
              <a:t>n</a:t>
            </a:r>
            <a:r>
              <a:rPr sz="2700" dirty="0">
                <a:cs typeface="Gill Sans MT"/>
              </a:rPr>
              <a:t>tabili</a:t>
            </a:r>
            <a:r>
              <a:rPr sz="2700" spc="-25" dirty="0">
                <a:cs typeface="Gill Sans MT"/>
              </a:rPr>
              <a:t> </a:t>
            </a:r>
            <a:r>
              <a:rPr sz="2700" dirty="0">
                <a:cs typeface="Gill Sans MT"/>
              </a:rPr>
              <a:t>delle</a:t>
            </a:r>
            <a:r>
              <a:rPr sz="2700" spc="-25" dirty="0">
                <a:cs typeface="Gill Sans MT"/>
              </a:rPr>
              <a:t> </a:t>
            </a:r>
            <a:r>
              <a:rPr sz="2700" spc="-15" dirty="0">
                <a:cs typeface="Gill Sans MT"/>
              </a:rPr>
              <a:t>s</a:t>
            </a:r>
            <a:r>
              <a:rPr sz="2700" spc="-10" dirty="0">
                <a:cs typeface="Gill Sans MT"/>
              </a:rPr>
              <a:t>c</a:t>
            </a:r>
            <a:r>
              <a:rPr sz="2700" dirty="0">
                <a:cs typeface="Gill Sans MT"/>
              </a:rPr>
              <a:t>elte </a:t>
            </a:r>
            <a:r>
              <a:rPr sz="2700" spc="-15" dirty="0">
                <a:cs typeface="Gill Sans MT"/>
              </a:rPr>
              <a:t>ass</a:t>
            </a:r>
            <a:r>
              <a:rPr sz="2700" spc="-5" dirty="0">
                <a:cs typeface="Gill Sans MT"/>
              </a:rPr>
              <a:t>u</a:t>
            </a:r>
            <a:r>
              <a:rPr sz="2700" dirty="0">
                <a:cs typeface="Gill Sans MT"/>
              </a:rPr>
              <a:t>nte</a:t>
            </a:r>
            <a:r>
              <a:rPr sz="2700" spc="-40" dirty="0">
                <a:cs typeface="Gill Sans MT"/>
              </a:rPr>
              <a:t> </a:t>
            </a:r>
            <a:r>
              <a:rPr sz="2700" spc="-20" dirty="0">
                <a:cs typeface="Gill Sans MT"/>
              </a:rPr>
              <a:t>ma</a:t>
            </a:r>
            <a:r>
              <a:rPr sz="2700" dirty="0">
                <a:cs typeface="Gill Sans MT"/>
              </a:rPr>
              <a:t> </a:t>
            </a:r>
            <a:r>
              <a:rPr sz="2700" spc="-15" dirty="0">
                <a:cs typeface="Gill Sans MT"/>
              </a:rPr>
              <a:t>anc</a:t>
            </a:r>
            <a:r>
              <a:rPr sz="2700" dirty="0">
                <a:cs typeface="Gill Sans MT"/>
              </a:rPr>
              <a:t>he</a:t>
            </a:r>
            <a:r>
              <a:rPr sz="2700" spc="-25" dirty="0">
                <a:cs typeface="Gill Sans MT"/>
              </a:rPr>
              <a:t> </a:t>
            </a:r>
            <a:r>
              <a:rPr sz="2700" spc="-15" dirty="0">
                <a:cs typeface="Gill Sans MT"/>
              </a:rPr>
              <a:t>la</a:t>
            </a:r>
            <a:r>
              <a:rPr sz="2700" dirty="0">
                <a:cs typeface="Gill Sans MT"/>
              </a:rPr>
              <a:t> </a:t>
            </a:r>
            <a:r>
              <a:rPr sz="2700" spc="-20" dirty="0">
                <a:cs typeface="Gill Sans MT"/>
              </a:rPr>
              <a:t>lo</a:t>
            </a:r>
            <a:r>
              <a:rPr sz="2700" spc="-95" dirty="0">
                <a:cs typeface="Gill Sans MT"/>
              </a:rPr>
              <a:t>r</a:t>
            </a:r>
            <a:r>
              <a:rPr sz="2700" spc="-15" dirty="0">
                <a:cs typeface="Gill Sans MT"/>
              </a:rPr>
              <a:t>o</a:t>
            </a:r>
            <a:r>
              <a:rPr sz="2700" dirty="0">
                <a:cs typeface="Gill Sans MT"/>
              </a:rPr>
              <a:t> </a:t>
            </a:r>
            <a:r>
              <a:rPr sz="2700" spc="-15" dirty="0">
                <a:cs typeface="Gill Sans MT"/>
              </a:rPr>
              <a:t>motivazione</a:t>
            </a:r>
            <a:r>
              <a:rPr sz="2700" dirty="0">
                <a:cs typeface="Gill Sans MT"/>
              </a:rPr>
              <a:t> e</a:t>
            </a:r>
            <a:r>
              <a:rPr sz="2700" spc="-10" dirty="0">
                <a:cs typeface="Gill Sans MT"/>
              </a:rPr>
              <a:t> </a:t>
            </a:r>
            <a:r>
              <a:rPr sz="2700" spc="-15" dirty="0">
                <a:cs typeface="Gill Sans MT"/>
              </a:rPr>
              <a:t>coe</a:t>
            </a:r>
            <a:r>
              <a:rPr sz="2700" spc="-60" dirty="0">
                <a:cs typeface="Gill Sans MT"/>
              </a:rPr>
              <a:t>r</a:t>
            </a:r>
            <a:r>
              <a:rPr sz="2700" dirty="0">
                <a:cs typeface="Gill Sans MT"/>
              </a:rPr>
              <a:t>e</a:t>
            </a:r>
            <a:r>
              <a:rPr sz="2700" spc="5" dirty="0">
                <a:cs typeface="Gill Sans MT"/>
              </a:rPr>
              <a:t>n</a:t>
            </a:r>
            <a:r>
              <a:rPr sz="2700" spc="-15" dirty="0">
                <a:cs typeface="Gill Sans MT"/>
              </a:rPr>
              <a:t>za</a:t>
            </a:r>
            <a:r>
              <a:rPr sz="2700" spc="-30" dirty="0">
                <a:cs typeface="Gill Sans MT"/>
              </a:rPr>
              <a:t> </a:t>
            </a:r>
            <a:r>
              <a:rPr sz="2700" spc="-15" dirty="0">
                <a:cs typeface="Gill Sans MT"/>
              </a:rPr>
              <a:t>con</a:t>
            </a:r>
            <a:r>
              <a:rPr sz="2700" spc="5" dirty="0">
                <a:cs typeface="Gill Sans MT"/>
              </a:rPr>
              <a:t> </a:t>
            </a:r>
            <a:r>
              <a:rPr sz="2700" spc="-15" dirty="0">
                <a:cs typeface="Gill Sans MT"/>
              </a:rPr>
              <a:t>i</a:t>
            </a:r>
            <a:r>
              <a:rPr sz="2700" dirty="0">
                <a:cs typeface="Gill Sans MT"/>
              </a:rPr>
              <a:t>l p</a:t>
            </a:r>
            <a:r>
              <a:rPr sz="2700" spc="-70" dirty="0">
                <a:cs typeface="Gill Sans MT"/>
              </a:rPr>
              <a:t>r</a:t>
            </a:r>
            <a:r>
              <a:rPr sz="2700" dirty="0">
                <a:cs typeface="Gill Sans MT"/>
              </a:rPr>
              <a:t>ogra</a:t>
            </a:r>
            <a:r>
              <a:rPr sz="2700" spc="-15" dirty="0">
                <a:cs typeface="Gill Sans MT"/>
              </a:rPr>
              <a:t>m</a:t>
            </a:r>
            <a:r>
              <a:rPr sz="2700" dirty="0">
                <a:cs typeface="Gill Sans MT"/>
              </a:rPr>
              <a:t>ma</a:t>
            </a:r>
            <a:r>
              <a:rPr sz="2700" spc="5" dirty="0">
                <a:cs typeface="Gill Sans MT"/>
              </a:rPr>
              <a:t> </a:t>
            </a:r>
            <a:r>
              <a:rPr sz="2700" dirty="0">
                <a:cs typeface="Gill Sans MT"/>
              </a:rPr>
              <a:t>politico</a:t>
            </a:r>
            <a:r>
              <a:rPr sz="2700" spc="-10" dirty="0">
                <a:cs typeface="Gill Sans MT"/>
              </a:rPr>
              <a:t> </a:t>
            </a:r>
            <a:r>
              <a:rPr sz="2700" dirty="0">
                <a:cs typeface="Gill Sans MT"/>
              </a:rPr>
              <a:t>dell’a</a:t>
            </a:r>
            <a:r>
              <a:rPr sz="2700" spc="-15" dirty="0">
                <a:cs typeface="Gill Sans MT"/>
              </a:rPr>
              <a:t>m</a:t>
            </a:r>
            <a:r>
              <a:rPr sz="2700" dirty="0">
                <a:cs typeface="Gill Sans MT"/>
              </a:rPr>
              <a:t>m</a:t>
            </a:r>
            <a:r>
              <a:rPr sz="2700" spc="-10" dirty="0">
                <a:cs typeface="Gill Sans MT"/>
              </a:rPr>
              <a:t>i</a:t>
            </a:r>
            <a:r>
              <a:rPr sz="2700" dirty="0">
                <a:cs typeface="Gill Sans MT"/>
              </a:rPr>
              <a:t>nis</a:t>
            </a:r>
            <a:r>
              <a:rPr sz="2700" spc="5" dirty="0">
                <a:cs typeface="Gill Sans MT"/>
              </a:rPr>
              <a:t>t</a:t>
            </a:r>
            <a:r>
              <a:rPr sz="2700" dirty="0">
                <a:cs typeface="Gill Sans MT"/>
              </a:rPr>
              <a:t>razion</a:t>
            </a:r>
            <a:r>
              <a:rPr sz="2700" spc="45" dirty="0">
                <a:cs typeface="Gill Sans MT"/>
              </a:rPr>
              <a:t>e</a:t>
            </a:r>
            <a:r>
              <a:rPr sz="2700" dirty="0">
                <a:cs typeface="Gill Sans MT"/>
              </a:rPr>
              <a:t>,</a:t>
            </a:r>
            <a:r>
              <a:rPr sz="2700" spc="-300" dirty="0">
                <a:cs typeface="Gill Sans MT"/>
              </a:rPr>
              <a:t> </a:t>
            </a:r>
            <a:r>
              <a:rPr sz="2700" dirty="0">
                <a:cs typeface="Gill Sans MT"/>
              </a:rPr>
              <a:t>con</a:t>
            </a:r>
            <a:r>
              <a:rPr sz="2700" spc="5" dirty="0">
                <a:cs typeface="Gill Sans MT"/>
              </a:rPr>
              <a:t> </a:t>
            </a:r>
            <a:r>
              <a:rPr sz="2700" spc="-15" dirty="0">
                <a:cs typeface="Gill Sans MT"/>
              </a:rPr>
              <a:t>i</a:t>
            </a:r>
            <a:r>
              <a:rPr sz="2700" dirty="0">
                <a:cs typeface="Gill Sans MT"/>
              </a:rPr>
              <a:t>l </a:t>
            </a:r>
            <a:r>
              <a:rPr sz="2700" spc="5" dirty="0">
                <a:cs typeface="Gill Sans MT"/>
              </a:rPr>
              <a:t>q</a:t>
            </a:r>
            <a:r>
              <a:rPr sz="2700" dirty="0">
                <a:cs typeface="Gill Sans MT"/>
              </a:rPr>
              <a:t>ua</a:t>
            </a:r>
            <a:r>
              <a:rPr sz="2700" spc="5" dirty="0">
                <a:cs typeface="Gill Sans MT"/>
              </a:rPr>
              <a:t>d</a:t>
            </a:r>
            <a:r>
              <a:rPr sz="2700" spc="-75" dirty="0">
                <a:cs typeface="Gill Sans MT"/>
              </a:rPr>
              <a:t>r</a:t>
            </a:r>
            <a:r>
              <a:rPr sz="2700" dirty="0">
                <a:cs typeface="Gill Sans MT"/>
              </a:rPr>
              <a:t>o econom</a:t>
            </a:r>
            <a:r>
              <a:rPr sz="2700" spc="-10" dirty="0">
                <a:cs typeface="Gill Sans MT"/>
              </a:rPr>
              <a:t>i</a:t>
            </a:r>
            <a:r>
              <a:rPr sz="2700" dirty="0">
                <a:cs typeface="Gill Sans MT"/>
              </a:rPr>
              <a:t>co-finanziar</a:t>
            </a:r>
            <a:r>
              <a:rPr sz="2700" spc="-15" dirty="0">
                <a:cs typeface="Gill Sans MT"/>
              </a:rPr>
              <a:t>i</a:t>
            </a:r>
            <a:r>
              <a:rPr sz="2700" dirty="0">
                <a:cs typeface="Gill Sans MT"/>
              </a:rPr>
              <a:t>o</a:t>
            </a:r>
            <a:r>
              <a:rPr sz="2700" spc="-35" dirty="0">
                <a:cs typeface="Gill Sans MT"/>
              </a:rPr>
              <a:t> </a:t>
            </a:r>
            <a:r>
              <a:rPr sz="2700" dirty="0">
                <a:cs typeface="Gill Sans MT"/>
              </a:rPr>
              <a:t>e con i</a:t>
            </a:r>
            <a:r>
              <a:rPr sz="2700" spc="-15" dirty="0">
                <a:cs typeface="Gill Sans MT"/>
              </a:rPr>
              <a:t> </a:t>
            </a:r>
            <a:r>
              <a:rPr sz="2700" dirty="0">
                <a:cs typeface="Gill Sans MT"/>
              </a:rPr>
              <a:t>vincoli</a:t>
            </a:r>
            <a:r>
              <a:rPr sz="2700" spc="-10" dirty="0">
                <a:cs typeface="Gill Sans MT"/>
              </a:rPr>
              <a:t> </a:t>
            </a:r>
            <a:r>
              <a:rPr sz="2700" dirty="0">
                <a:cs typeface="Gill Sans MT"/>
              </a:rPr>
              <a:t>di</a:t>
            </a:r>
            <a:r>
              <a:rPr sz="2700" spc="-10" dirty="0">
                <a:cs typeface="Gill Sans MT"/>
              </a:rPr>
              <a:t> </a:t>
            </a:r>
            <a:r>
              <a:rPr sz="2700" spc="-15" dirty="0">
                <a:cs typeface="Gill Sans MT"/>
              </a:rPr>
              <a:t>f</a:t>
            </a:r>
            <a:r>
              <a:rPr sz="2700" spc="-5" dirty="0">
                <a:cs typeface="Gill Sans MT"/>
              </a:rPr>
              <a:t>inanz</a:t>
            </a:r>
            <a:r>
              <a:rPr sz="2700" dirty="0">
                <a:cs typeface="Gill Sans MT"/>
              </a:rPr>
              <a:t>a</a:t>
            </a:r>
            <a:r>
              <a:rPr sz="2700" spc="-10" dirty="0">
                <a:cs typeface="Gill Sans MT"/>
              </a:rPr>
              <a:t> </a:t>
            </a:r>
            <a:r>
              <a:rPr sz="2700" dirty="0">
                <a:cs typeface="Gill Sans MT"/>
              </a:rPr>
              <a:t>p</a:t>
            </a:r>
            <a:r>
              <a:rPr sz="2700" spc="5" dirty="0">
                <a:cs typeface="Gill Sans MT"/>
              </a:rPr>
              <a:t>u</a:t>
            </a:r>
            <a:r>
              <a:rPr sz="2700" dirty="0">
                <a:cs typeface="Gill Sans MT"/>
              </a:rPr>
              <a:t>b</a:t>
            </a:r>
            <a:r>
              <a:rPr sz="2700" spc="5" dirty="0">
                <a:cs typeface="Gill Sans MT"/>
              </a:rPr>
              <a:t>b</a:t>
            </a:r>
            <a:r>
              <a:rPr sz="2700" spc="-5" dirty="0">
                <a:cs typeface="Gill Sans MT"/>
              </a:rPr>
              <a:t>lica</a:t>
            </a:r>
            <a:endParaRPr sz="2700" dirty="0">
              <a:cs typeface="Gill Sans MT"/>
            </a:endParaRPr>
          </a:p>
        </p:txBody>
      </p:sp>
      <p:sp>
        <p:nvSpPr>
          <p:cNvPr id="6" name="Segnaposto piè di pagina 3"/>
          <p:cNvSpPr>
            <a:spLocks noGrp="1"/>
          </p:cNvSpPr>
          <p:nvPr>
            <p:ph type="ftr" sz="quarter" idx="11"/>
          </p:nvPr>
        </p:nvSpPr>
        <p:spPr>
          <a:xfrm rot="16200000">
            <a:off x="7586910" y="4048760"/>
            <a:ext cx="2367281" cy="365760"/>
          </a:xfrm>
        </p:spPr>
        <p:txBody>
          <a:bodyPr/>
          <a:lstStyle/>
          <a:p>
            <a:r>
              <a:rPr lang="it-IT" dirty="0"/>
              <a:t>Elena Gori</a:t>
            </a:r>
          </a:p>
        </p:txBody>
      </p:sp>
      <p:sp>
        <p:nvSpPr>
          <p:cNvPr id="7" name="Segnaposto numero diapositiva 4"/>
          <p:cNvSpPr>
            <a:spLocks noGrp="1"/>
          </p:cNvSpPr>
          <p:nvPr>
            <p:ph type="sldNum" sz="quarter" idx="12"/>
          </p:nvPr>
        </p:nvSpPr>
        <p:spPr>
          <a:xfrm>
            <a:off x="8531788" y="5648960"/>
            <a:ext cx="548640" cy="396240"/>
          </a:xfrm>
        </p:spPr>
        <p:txBody>
          <a:bodyPr/>
          <a:lstStyle/>
          <a:p>
            <a:fld id="{6F7AA945-76CB-D84C-9264-6FE1FA9D39BC}" type="slidenum">
              <a:rPr lang="it-IT" smtClean="0"/>
              <a:t>37</a:t>
            </a:fld>
            <a:endParaRPr lang="it-IT"/>
          </a:p>
        </p:txBody>
      </p:sp>
    </p:spTree>
    <p:extLst>
      <p:ext uri="{BB962C8B-B14F-4D97-AF65-F5344CB8AC3E}">
        <p14:creationId xmlns:p14="http://schemas.microsoft.com/office/powerpoint/2010/main" val="244099460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olo 4"/>
          <p:cNvSpPr>
            <a:spLocks noGrp="1"/>
          </p:cNvSpPr>
          <p:nvPr>
            <p:ph type="title"/>
          </p:nvPr>
        </p:nvSpPr>
        <p:spPr/>
        <p:txBody>
          <a:bodyPr/>
          <a:lstStyle/>
          <a:p>
            <a:r>
              <a:rPr lang="it-IT" dirty="0"/>
              <a:t>L’iter di approvazione del bilancio di previsione</a:t>
            </a:r>
          </a:p>
        </p:txBody>
      </p:sp>
      <p:sp>
        <p:nvSpPr>
          <p:cNvPr id="6" name="Segnaposto contenuto 5"/>
          <p:cNvSpPr>
            <a:spLocks noGrp="1"/>
          </p:cNvSpPr>
          <p:nvPr>
            <p:ph idx="1"/>
          </p:nvPr>
        </p:nvSpPr>
        <p:spPr/>
        <p:txBody>
          <a:bodyPr>
            <a:normAutofit/>
          </a:bodyPr>
          <a:lstStyle/>
          <a:p>
            <a:r>
              <a:rPr lang="it-IT" dirty="0"/>
              <a:t>Lo schema di bilancio di previsione finanziario relativa al triennio successivo deve essere approvato dalla Giunta, entro il 15 novembre di ogni anno.</a:t>
            </a:r>
          </a:p>
          <a:p>
            <a:r>
              <a:rPr lang="it-IT" dirty="0"/>
              <a:t>Entro il 31 dicembre di ciascun anno il Consiglio approva il bilancio di previsione (per l’anno 2017 il termine è differito al 31.3.2017)</a:t>
            </a:r>
          </a:p>
          <a:p>
            <a:r>
              <a:rPr lang="it-IT" dirty="0"/>
              <a:t>Entro 20 giorni dall’approvazione del bilancio da parte del Consiglio, la Giunta approva la ripartizione delle tipologie in categorie, capitoli ed eventualmente, articoli, e dei programmi in </a:t>
            </a:r>
            <a:r>
              <a:rPr lang="it-IT" dirty="0" err="1"/>
              <a:t>macroaggregati</a:t>
            </a:r>
            <a:r>
              <a:rPr lang="it-IT" dirty="0"/>
              <a:t>, capitoli ed, eventualmente, articoli, per ciascuno degli esercizi considerati nel bilancio (Piano Esecutivo di Gestione)</a:t>
            </a:r>
          </a:p>
        </p:txBody>
      </p:sp>
      <p:sp>
        <p:nvSpPr>
          <p:cNvPr id="3" name="Segnaposto piè di pagina 2"/>
          <p:cNvSpPr>
            <a:spLocks noGrp="1"/>
          </p:cNvSpPr>
          <p:nvPr>
            <p:ph type="ftr" sz="quarter" idx="11"/>
          </p:nvPr>
        </p:nvSpPr>
        <p:spPr/>
        <p:txBody>
          <a:bodyPr/>
          <a:lstStyle/>
          <a:p>
            <a:r>
              <a:rPr lang="it-IT"/>
              <a:t>Elena Gori</a:t>
            </a:r>
          </a:p>
        </p:txBody>
      </p:sp>
      <p:sp>
        <p:nvSpPr>
          <p:cNvPr id="4" name="Segnaposto numero diapositiva 3"/>
          <p:cNvSpPr>
            <a:spLocks noGrp="1"/>
          </p:cNvSpPr>
          <p:nvPr>
            <p:ph type="sldNum" sz="quarter" idx="12"/>
          </p:nvPr>
        </p:nvSpPr>
        <p:spPr/>
        <p:txBody>
          <a:bodyPr/>
          <a:lstStyle/>
          <a:p>
            <a:fld id="{6F7AA945-76CB-D84C-9264-6FE1FA9D39BC}" type="slidenum">
              <a:rPr lang="it-IT" smtClean="0"/>
              <a:t>38</a:t>
            </a:fld>
            <a:endParaRPr lang="it-IT"/>
          </a:p>
        </p:txBody>
      </p:sp>
    </p:spTree>
    <p:extLst>
      <p:ext uri="{BB962C8B-B14F-4D97-AF65-F5344CB8AC3E}">
        <p14:creationId xmlns:p14="http://schemas.microsoft.com/office/powerpoint/2010/main" val="261379540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a:t>La mancata approvazione nei termini del bilancio di previsione</a:t>
            </a:r>
          </a:p>
        </p:txBody>
      </p:sp>
      <p:sp>
        <p:nvSpPr>
          <p:cNvPr id="3" name="Segnaposto contenuto 2"/>
          <p:cNvSpPr>
            <a:spLocks noGrp="1"/>
          </p:cNvSpPr>
          <p:nvPr>
            <p:ph idx="1"/>
          </p:nvPr>
        </p:nvSpPr>
        <p:spPr/>
        <p:txBody>
          <a:bodyPr>
            <a:normAutofit fontScale="77500" lnSpcReduction="20000"/>
          </a:bodyPr>
          <a:lstStyle/>
          <a:p>
            <a:r>
              <a:rPr lang="it-IT" dirty="0"/>
              <a:t>Il bilancio di previsione rientra tra gli atti urgenti e improrogabili e il termine fissato per legge non può subire rinvii</a:t>
            </a:r>
          </a:p>
          <a:p>
            <a:r>
              <a:rPr lang="it-IT" dirty="0"/>
              <a:t>Nel caso in cui il bilancio non venga approvato nei termini viene attiva la procedura dell’intervento sostitutivo la quale prevede:</a:t>
            </a:r>
          </a:p>
          <a:p>
            <a:pPr lvl="1"/>
            <a:r>
              <a:rPr lang="it-IT" dirty="0"/>
              <a:t>a) qualora la giunta non abbia provveduto ad approvare lo schema di bilancio entro la scadenza del termine prescritto, il prefetto nomina un commissario affinché lo predisponga d’ufficio per sottoporlo al consiglio;</a:t>
            </a:r>
          </a:p>
          <a:p>
            <a:pPr lvl="1"/>
            <a:r>
              <a:rPr lang="it-IT" dirty="0"/>
              <a:t>b) con lettera notificata ai singoli consiglieri, il prefetto assegna al consiglio un termine per l’approvazione del bilancio predisposto dal commissario;</a:t>
            </a:r>
          </a:p>
          <a:p>
            <a:pPr lvl="1"/>
            <a:r>
              <a:rPr lang="it-IT" dirty="0"/>
              <a:t>c) qualora, invece, la giunta abbia approvato lo schema di bilancio e alla scadenza del termine prescritto il consiglio non abbia ancora provveduto all’approvazione, il prefetto, con lettera notificata ai singoli consiglieri, assegna un termine per l’approvazione consiliare (solitamente </a:t>
            </a:r>
            <a:r>
              <a:rPr lang="it-IT"/>
              <a:t>50 giorni);</a:t>
            </a:r>
            <a:endParaRPr lang="it-IT" dirty="0"/>
          </a:p>
          <a:p>
            <a:pPr lvl="1"/>
            <a:r>
              <a:rPr lang="it-IT" dirty="0"/>
              <a:t>d) decorso il termine assegnato nei casi precedenti, all’approvazione del bilancio provvede il commissario nominato dal prefetto ed ha inizio la procedura di scioglimento del consiglio.</a:t>
            </a:r>
          </a:p>
          <a:p>
            <a:r>
              <a:rPr lang="it-IT" dirty="0"/>
              <a:t>La diffida a provvedere deve recare l’esplicita avvertenza che in caso di omissione all’adempimento si </a:t>
            </a:r>
            <a:r>
              <a:rPr lang="it-IT" dirty="0" err="1"/>
              <a:t>procederàin</a:t>
            </a:r>
            <a:r>
              <a:rPr lang="it-IT" dirty="0"/>
              <a:t> via sostitutiva.</a:t>
            </a:r>
          </a:p>
        </p:txBody>
      </p:sp>
      <p:sp>
        <p:nvSpPr>
          <p:cNvPr id="4" name="Segnaposto piè di pagina 3"/>
          <p:cNvSpPr>
            <a:spLocks noGrp="1"/>
          </p:cNvSpPr>
          <p:nvPr>
            <p:ph type="ftr" sz="quarter" idx="11"/>
          </p:nvPr>
        </p:nvSpPr>
        <p:spPr/>
        <p:txBody>
          <a:bodyPr/>
          <a:lstStyle/>
          <a:p>
            <a:r>
              <a:rPr lang="it-IT"/>
              <a:t>Elena Gori</a:t>
            </a:r>
          </a:p>
        </p:txBody>
      </p:sp>
      <p:sp>
        <p:nvSpPr>
          <p:cNvPr id="5" name="Segnaposto numero diapositiva 4"/>
          <p:cNvSpPr>
            <a:spLocks noGrp="1"/>
          </p:cNvSpPr>
          <p:nvPr>
            <p:ph type="sldNum" sz="quarter" idx="12"/>
          </p:nvPr>
        </p:nvSpPr>
        <p:spPr/>
        <p:txBody>
          <a:bodyPr/>
          <a:lstStyle/>
          <a:p>
            <a:fld id="{6F7AA945-76CB-D84C-9264-6FE1FA9D39BC}" type="slidenum">
              <a:rPr lang="it-IT" smtClean="0"/>
              <a:t>39</a:t>
            </a:fld>
            <a:endParaRPr lang="it-IT"/>
          </a:p>
        </p:txBody>
      </p:sp>
    </p:spTree>
    <p:extLst>
      <p:ext uri="{BB962C8B-B14F-4D97-AF65-F5344CB8AC3E}">
        <p14:creationId xmlns:p14="http://schemas.microsoft.com/office/powerpoint/2010/main" val="297312111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Autofit/>
          </a:bodyPr>
          <a:lstStyle/>
          <a:p>
            <a:pPr>
              <a:defRPr/>
            </a:pPr>
            <a:r>
              <a:rPr lang="it-IT" sz="3200" dirty="0"/>
              <a:t>Evoluzione della funzione finanziaria nelle amministrazioni pubbliche italiane</a:t>
            </a:r>
          </a:p>
        </p:txBody>
      </p:sp>
      <p:sp>
        <p:nvSpPr>
          <p:cNvPr id="3" name="Segnaposto contenuto 2"/>
          <p:cNvSpPr>
            <a:spLocks noGrp="1"/>
          </p:cNvSpPr>
          <p:nvPr>
            <p:ph idx="1"/>
          </p:nvPr>
        </p:nvSpPr>
        <p:spPr/>
        <p:txBody>
          <a:bodyPr/>
          <a:lstStyle/>
          <a:p>
            <a:pPr marL="114300" indent="0">
              <a:buFont typeface="Arial" charset="0"/>
              <a:buNone/>
              <a:defRPr/>
            </a:pPr>
            <a:r>
              <a:rPr lang="it-IT" sz="1600" b="1" dirty="0"/>
              <a:t>Tradizionalmente: </a:t>
            </a:r>
            <a:endParaRPr lang="it-IT" sz="1600" dirty="0"/>
          </a:p>
          <a:p>
            <a:pPr>
              <a:defRPr/>
            </a:pPr>
            <a:r>
              <a:rPr lang="it-IT" sz="1600" dirty="0"/>
              <a:t>Sistema a “finanza derivata” (prevalenza di trasferimenti) Focalizzazione sulla copertura dei pagamenti in ottica di breve periodo </a:t>
            </a:r>
          </a:p>
          <a:p>
            <a:pPr>
              <a:defRPr/>
            </a:pPr>
            <a:r>
              <a:rPr lang="it-IT" sz="1600" dirty="0"/>
              <a:t>Spesa per investimenti finanziata con prestiti da istituti speciali (es. Cassa Depositi e Prestiti, Credito Sportivo, ecc..) e con Buoni del Tesoro di diversa </a:t>
            </a:r>
            <a:r>
              <a:rPr lang="it-IT" sz="1600" dirty="0" err="1"/>
              <a:t>natura</a:t>
            </a:r>
            <a:r>
              <a:rPr lang="it-IT" sz="1600" dirty="0" err="1">
                <a:sym typeface="Wingdings"/>
              </a:rPr>
              <a:t></a:t>
            </a:r>
            <a:r>
              <a:rPr lang="it-IT" sz="1600" dirty="0" err="1"/>
              <a:t>ricorso</a:t>
            </a:r>
            <a:r>
              <a:rPr lang="it-IT" sz="1600" dirty="0"/>
              <a:t> al debito pubblico </a:t>
            </a:r>
          </a:p>
          <a:p>
            <a:pPr marL="114300" indent="0">
              <a:buFont typeface="Arial" charset="0"/>
              <a:buNone/>
              <a:defRPr/>
            </a:pPr>
            <a:r>
              <a:rPr lang="it-IT" sz="1600" b="1" dirty="0"/>
              <a:t>Difficoltà connesse alla finanza tradizionale: </a:t>
            </a:r>
            <a:endParaRPr lang="it-IT" sz="1600" dirty="0"/>
          </a:p>
          <a:p>
            <a:pPr>
              <a:defRPr/>
            </a:pPr>
            <a:r>
              <a:rPr lang="it-IT" sz="1600" dirty="0"/>
              <a:t>Unione Europea: Patto di Stabilità</a:t>
            </a:r>
            <a:r>
              <a:rPr lang="it-IT" sz="1600" dirty="0">
                <a:sym typeface="Wingdings"/>
              </a:rPr>
              <a:t></a:t>
            </a:r>
            <a:r>
              <a:rPr lang="it-IT" sz="1600" dirty="0"/>
              <a:t>Esigenza di interventi strutturali di risanamento dovuti a elevati debito e deficit pubblico </a:t>
            </a:r>
          </a:p>
          <a:p>
            <a:pPr>
              <a:defRPr/>
            </a:pPr>
            <a:r>
              <a:rPr lang="it-IT" sz="1600" dirty="0"/>
              <a:t>Eccessivo livello di accentramento delle decisioni di </a:t>
            </a:r>
            <a:r>
              <a:rPr lang="it-IT" sz="1600" dirty="0" err="1"/>
              <a:t>spesa</a:t>
            </a:r>
            <a:r>
              <a:rPr lang="it-IT" sz="1600" dirty="0" err="1">
                <a:sym typeface="Wingdings"/>
              </a:rPr>
              <a:t></a:t>
            </a:r>
            <a:r>
              <a:rPr lang="it-IT" sz="1600" dirty="0" err="1"/>
              <a:t>Esigenza</a:t>
            </a:r>
            <a:r>
              <a:rPr lang="it-IT" sz="1600" dirty="0"/>
              <a:t> di responsabilizzazione a livello locale sui vincoli finanziari imposti dal Patto </a:t>
            </a:r>
          </a:p>
          <a:p>
            <a:pPr marL="114300" indent="0">
              <a:buFont typeface="Arial" charset="0"/>
              <a:buNone/>
              <a:defRPr/>
            </a:pPr>
            <a:r>
              <a:rPr lang="it-IT" sz="1600" b="1" dirty="0"/>
              <a:t>Cambiamenti degli anni Duemila: </a:t>
            </a:r>
            <a:endParaRPr lang="it-IT" sz="1600" dirty="0"/>
          </a:p>
          <a:p>
            <a:pPr>
              <a:defRPr/>
            </a:pPr>
            <a:r>
              <a:rPr lang="it-IT" sz="1600" dirty="0"/>
              <a:t>Orientamento verso decentramento fiscale </a:t>
            </a:r>
          </a:p>
          <a:p>
            <a:pPr>
              <a:defRPr/>
            </a:pPr>
            <a:r>
              <a:rPr lang="it-IT" sz="1600" dirty="0"/>
              <a:t>Strumenti e modelli gestionali di finanza innovativa </a:t>
            </a:r>
          </a:p>
          <a:p>
            <a:pPr>
              <a:defRPr/>
            </a:pPr>
            <a:r>
              <a:rPr lang="it-IT" sz="1600" dirty="0"/>
              <a:t>In Italia è stato approvato nel 2009 un nuovo disegno di legge di riforma in tema di federalismo fiscale che dovrà entrare a regime entro 5 anni </a:t>
            </a:r>
          </a:p>
          <a:p>
            <a:pPr>
              <a:defRPr/>
            </a:pPr>
            <a:endParaRPr lang="it-IT" sz="1600" dirty="0"/>
          </a:p>
        </p:txBody>
      </p:sp>
      <p:sp>
        <p:nvSpPr>
          <p:cNvPr id="17411" name="Segnaposto piè di pagina 3"/>
          <p:cNvSpPr>
            <a:spLocks noGrp="1"/>
          </p:cNvSpPr>
          <p:nvPr>
            <p:ph type="ftr" sz="quarter" idx="1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it-IT" sz="1200">
                <a:solidFill>
                  <a:schemeClr val="tx2"/>
                </a:solidFill>
              </a:rPr>
              <a:t>Elena Gori </a:t>
            </a:r>
          </a:p>
        </p:txBody>
      </p:sp>
      <p:sp>
        <p:nvSpPr>
          <p:cNvPr id="17412" name="Segnaposto numero diapositiva 4"/>
          <p:cNvSpPr>
            <a:spLocks noGrp="1"/>
          </p:cNvSpPr>
          <p:nvPr>
            <p:ph type="sldNum" sz="quarter" idx="12"/>
          </p:nvPr>
        </p:nvSpPr>
        <p:spPr bwMode="auto">
          <a:ln w="19050">
            <a:solidFill>
              <a:srgbClr val="FFFFFF"/>
            </a:solidFill>
          </a:ln>
          <a:extLst>
            <a:ext uri="{909E8E84-426E-40dd-AFC4-6F175D3DCCD1}">
              <a14:hiddenFill xmlns="" xmlns:a14="http://schemas.microsoft.com/office/drawing/2010/main">
                <a:solidFill>
                  <a:srgbClr val="FFFFFF"/>
                </a:solidFill>
              </a14:hiddenFill>
            </a:ext>
          </a:extLst>
        </p:spPr>
        <p:txBody>
          <a:bodyPr vert="horz" lIns="0" tIns="0" rIns="0" bIns="0" rtlCol="0" anchor="ctr"/>
          <a:lstStyle/>
          <a:p>
            <a:fld id="{369772C6-7AD5-504C-ADEB-FD5B06E308E4}" type="slidenum">
              <a:rPr lang="it-IT"/>
              <a:pPr/>
              <a:t>4</a:t>
            </a:fld>
            <a:endParaRPr lang="it-IT" dirty="0"/>
          </a:p>
        </p:txBody>
      </p:sp>
      <p:sp>
        <p:nvSpPr>
          <p:cNvPr id="6" name="Segnaposto piè di pagina 3"/>
          <p:cNvSpPr txBox="1">
            <a:spLocks/>
          </p:cNvSpPr>
          <p:nvPr/>
        </p:nvSpPr>
        <p:spPr>
          <a:xfrm rot="16200000">
            <a:off x="7739310" y="4201160"/>
            <a:ext cx="2367281" cy="365760"/>
          </a:xfrm>
          <a:prstGeom prst="rect">
            <a:avLst/>
          </a:prstGeom>
        </p:spPr>
        <p:txBody>
          <a:bodyPr vert="horz" lIns="91440" tIns="45720" rIns="91440" bIns="45720" rtlCol="0" anchor="ctr"/>
          <a:lstStyle>
            <a:defPPr>
              <a:defRPr lang="it-IT"/>
            </a:defPPr>
            <a:lvl1pPr marL="0" algn="r" defTabSz="457200" rtl="0" eaLnBrk="1" latinLnBrk="0" hangingPunct="1">
              <a:defRPr sz="12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it-IT"/>
              <a:t>Elena Gori</a:t>
            </a:r>
          </a:p>
        </p:txBody>
      </p:sp>
    </p:spTree>
    <p:extLst>
      <p:ext uri="{BB962C8B-B14F-4D97-AF65-F5344CB8AC3E}">
        <p14:creationId xmlns:p14="http://schemas.microsoft.com/office/powerpoint/2010/main" val="184805156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pPr>
              <a:defRPr/>
            </a:pPr>
            <a:r>
              <a:rPr lang="it-IT" dirty="0"/>
              <a:t>Il sistema delle previsioni</a:t>
            </a:r>
          </a:p>
        </p:txBody>
      </p:sp>
      <p:sp>
        <p:nvSpPr>
          <p:cNvPr id="54274" name="Segnaposto contenuto 2"/>
          <p:cNvSpPr>
            <a:spLocks noGrp="1"/>
          </p:cNvSpPr>
          <p:nvPr>
            <p:ph idx="1"/>
          </p:nvPr>
        </p:nvSpPr>
        <p:spPr/>
        <p:txBody>
          <a:bodyPr/>
          <a:lstStyle/>
          <a:p>
            <a:r>
              <a:rPr lang="it-IT" dirty="0"/>
              <a:t>Il Documento Unico di Programmazione (già esaminato)</a:t>
            </a:r>
          </a:p>
          <a:p>
            <a:r>
              <a:rPr lang="it-IT" dirty="0"/>
              <a:t>Bilancio di previsione che comprende anche le previsioni pluriennali (fulcro di tutto il sistema)</a:t>
            </a:r>
          </a:p>
          <a:p>
            <a:r>
              <a:rPr lang="it-IT" dirty="0"/>
              <a:t>Piano esecutivo di gestione</a:t>
            </a:r>
          </a:p>
        </p:txBody>
      </p:sp>
      <p:sp>
        <p:nvSpPr>
          <p:cNvPr id="6" name="Segnaposto piè di pagina 3"/>
          <p:cNvSpPr>
            <a:spLocks noGrp="1"/>
          </p:cNvSpPr>
          <p:nvPr>
            <p:ph type="ftr" sz="quarter" idx="11"/>
          </p:nvPr>
        </p:nvSpPr>
        <p:spPr>
          <a:xfrm rot="16200000">
            <a:off x="7586910" y="4048760"/>
            <a:ext cx="2367281" cy="365760"/>
          </a:xfrm>
        </p:spPr>
        <p:txBody>
          <a:bodyPr/>
          <a:lstStyle/>
          <a:p>
            <a:r>
              <a:rPr lang="it-IT" dirty="0"/>
              <a:t>Elena Gori</a:t>
            </a:r>
          </a:p>
        </p:txBody>
      </p:sp>
      <p:sp>
        <p:nvSpPr>
          <p:cNvPr id="7" name="Segnaposto numero diapositiva 4"/>
          <p:cNvSpPr>
            <a:spLocks noGrp="1"/>
          </p:cNvSpPr>
          <p:nvPr>
            <p:ph type="sldNum" sz="quarter" idx="12"/>
          </p:nvPr>
        </p:nvSpPr>
        <p:spPr>
          <a:xfrm>
            <a:off x="8531788" y="5648960"/>
            <a:ext cx="548640" cy="396240"/>
          </a:xfrm>
        </p:spPr>
        <p:txBody>
          <a:bodyPr/>
          <a:lstStyle/>
          <a:p>
            <a:fld id="{6F7AA945-76CB-D84C-9264-6FE1FA9D39BC}" type="slidenum">
              <a:rPr lang="it-IT" smtClean="0"/>
              <a:t>40</a:t>
            </a:fld>
            <a:endParaRPr lang="it-IT"/>
          </a:p>
        </p:txBody>
      </p:sp>
    </p:spTree>
    <p:extLst>
      <p:ext uri="{BB962C8B-B14F-4D97-AF65-F5344CB8AC3E}">
        <p14:creationId xmlns:p14="http://schemas.microsoft.com/office/powerpoint/2010/main" val="297724272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fontScale="90000"/>
          </a:bodyPr>
          <a:lstStyle/>
          <a:p>
            <a:pPr>
              <a:defRPr/>
            </a:pPr>
            <a:r>
              <a:rPr lang="it-IT" dirty="0"/>
              <a:t>La formazione e l’approvazione del bilancio</a:t>
            </a:r>
          </a:p>
        </p:txBody>
      </p:sp>
      <p:sp>
        <p:nvSpPr>
          <p:cNvPr id="6" name="Rettangolo 5"/>
          <p:cNvSpPr/>
          <p:nvPr/>
        </p:nvSpPr>
        <p:spPr>
          <a:xfrm>
            <a:off x="377825" y="2162175"/>
            <a:ext cx="1281113" cy="630238"/>
          </a:xfrm>
          <a:prstGeom prst="rect">
            <a:avLst/>
          </a:prstGeom>
          <a:ln w="9525" cmpd="sng">
            <a:solidFill>
              <a:schemeClr val="tx1"/>
            </a:solidFill>
          </a:ln>
        </p:spPr>
        <p:style>
          <a:lnRef idx="2">
            <a:schemeClr val="dk1"/>
          </a:lnRef>
          <a:fillRef idx="1">
            <a:schemeClr val="lt1"/>
          </a:fillRef>
          <a:effectRef idx="0">
            <a:schemeClr val="dk1"/>
          </a:effectRef>
          <a:fontRef idx="minor">
            <a:schemeClr val="dk1"/>
          </a:fontRef>
        </p:style>
        <p:txBody>
          <a:bodyPr anchor="ctr"/>
          <a:lstStyle/>
          <a:p>
            <a:pPr algn="ctr">
              <a:defRPr/>
            </a:pPr>
            <a:r>
              <a:rPr lang="it-IT" dirty="0"/>
              <a:t>Giunta</a:t>
            </a:r>
          </a:p>
        </p:txBody>
      </p:sp>
      <p:sp>
        <p:nvSpPr>
          <p:cNvPr id="9" name="Rettangolo 8"/>
          <p:cNvSpPr/>
          <p:nvPr/>
        </p:nvSpPr>
        <p:spPr>
          <a:xfrm>
            <a:off x="2447925" y="2162175"/>
            <a:ext cx="5262563" cy="630238"/>
          </a:xfrm>
          <a:prstGeom prst="rect">
            <a:avLst/>
          </a:prstGeom>
          <a:ln w="9525" cmpd="sng">
            <a:solidFill>
              <a:schemeClr val="tx1"/>
            </a:solidFill>
          </a:ln>
        </p:spPr>
        <p:style>
          <a:lnRef idx="2">
            <a:schemeClr val="dk1"/>
          </a:lnRef>
          <a:fillRef idx="1">
            <a:schemeClr val="lt1"/>
          </a:fillRef>
          <a:effectRef idx="0">
            <a:schemeClr val="dk1"/>
          </a:effectRef>
          <a:fontRef idx="minor">
            <a:schemeClr val="dk1"/>
          </a:fontRef>
        </p:style>
        <p:txBody>
          <a:bodyPr anchor="ctr"/>
          <a:lstStyle/>
          <a:p>
            <a:pPr algn="ctr">
              <a:defRPr/>
            </a:pPr>
            <a:r>
              <a:rPr lang="it-IT" sz="1400" dirty="0"/>
              <a:t>Schema del bilancio annuale di previsione, DUP</a:t>
            </a:r>
          </a:p>
        </p:txBody>
      </p:sp>
      <p:sp>
        <p:nvSpPr>
          <p:cNvPr id="12" name="Rettangolo 11"/>
          <p:cNvSpPr/>
          <p:nvPr/>
        </p:nvSpPr>
        <p:spPr>
          <a:xfrm>
            <a:off x="2447925" y="3279775"/>
            <a:ext cx="5262563" cy="628650"/>
          </a:xfrm>
          <a:prstGeom prst="rect">
            <a:avLst/>
          </a:prstGeom>
          <a:ln w="9525" cmpd="sng">
            <a:solidFill>
              <a:schemeClr val="tx1"/>
            </a:solidFill>
          </a:ln>
        </p:spPr>
        <p:style>
          <a:lnRef idx="2">
            <a:schemeClr val="dk1"/>
          </a:lnRef>
          <a:fillRef idx="1">
            <a:schemeClr val="lt1"/>
          </a:fillRef>
          <a:effectRef idx="0">
            <a:schemeClr val="dk1"/>
          </a:effectRef>
          <a:fontRef idx="minor">
            <a:schemeClr val="dk1"/>
          </a:fontRef>
        </p:style>
        <p:txBody>
          <a:bodyPr anchor="ctr"/>
          <a:lstStyle/>
          <a:p>
            <a:pPr algn="ctr">
              <a:defRPr/>
            </a:pPr>
            <a:r>
              <a:rPr lang="it-IT" sz="1400" dirty="0"/>
              <a:t>Presentati all’organo consiliare con gli allegati e la relazione del Collegio dei Revisori</a:t>
            </a:r>
          </a:p>
        </p:txBody>
      </p:sp>
      <p:sp>
        <p:nvSpPr>
          <p:cNvPr id="13" name="Rettangolo 12"/>
          <p:cNvSpPr/>
          <p:nvPr/>
        </p:nvSpPr>
        <p:spPr>
          <a:xfrm>
            <a:off x="2447925" y="4362450"/>
            <a:ext cx="5262563" cy="630238"/>
          </a:xfrm>
          <a:prstGeom prst="rect">
            <a:avLst/>
          </a:prstGeom>
          <a:ln w="9525" cmpd="sng">
            <a:solidFill>
              <a:schemeClr val="tx1"/>
            </a:solidFill>
          </a:ln>
        </p:spPr>
        <p:style>
          <a:lnRef idx="2">
            <a:schemeClr val="dk1"/>
          </a:lnRef>
          <a:fillRef idx="1">
            <a:schemeClr val="lt1"/>
          </a:fillRef>
          <a:effectRef idx="0">
            <a:schemeClr val="dk1"/>
          </a:effectRef>
          <a:fontRef idx="minor">
            <a:schemeClr val="dk1"/>
          </a:fontRef>
        </p:style>
        <p:txBody>
          <a:bodyPr anchor="ctr"/>
          <a:lstStyle/>
          <a:p>
            <a:pPr algn="ctr">
              <a:defRPr/>
            </a:pPr>
            <a:r>
              <a:rPr lang="it-IT" sz="1400" dirty="0"/>
              <a:t>Inviati alla Sezione Regionale di controllo competente della Corte dei conti</a:t>
            </a:r>
          </a:p>
        </p:txBody>
      </p:sp>
      <p:cxnSp>
        <p:nvCxnSpPr>
          <p:cNvPr id="7" name="Connettore 2 6"/>
          <p:cNvCxnSpPr>
            <a:stCxn id="6" idx="3"/>
            <a:endCxn id="9" idx="1"/>
          </p:cNvCxnSpPr>
          <p:nvPr/>
        </p:nvCxnSpPr>
        <p:spPr>
          <a:xfrm>
            <a:off x="1658938" y="2476500"/>
            <a:ext cx="788987"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4" name="Connettore 2 13"/>
          <p:cNvCxnSpPr>
            <a:stCxn id="9" idx="2"/>
            <a:endCxn id="12" idx="0"/>
          </p:cNvCxnSpPr>
          <p:nvPr/>
        </p:nvCxnSpPr>
        <p:spPr>
          <a:xfrm>
            <a:off x="5078413" y="2792413"/>
            <a:ext cx="0" cy="487362"/>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6" name="Connettore 2 15"/>
          <p:cNvCxnSpPr>
            <a:stCxn id="12" idx="2"/>
            <a:endCxn id="13" idx="0"/>
          </p:cNvCxnSpPr>
          <p:nvPr/>
        </p:nvCxnSpPr>
        <p:spPr>
          <a:xfrm>
            <a:off x="5078413" y="3908425"/>
            <a:ext cx="0" cy="454025"/>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5" name="Segnaposto piè di pagina 3"/>
          <p:cNvSpPr>
            <a:spLocks noGrp="1"/>
          </p:cNvSpPr>
          <p:nvPr>
            <p:ph type="ftr" sz="quarter" idx="11"/>
          </p:nvPr>
        </p:nvSpPr>
        <p:spPr>
          <a:xfrm rot="16200000">
            <a:off x="7586910" y="4048760"/>
            <a:ext cx="2367281" cy="365760"/>
          </a:xfrm>
        </p:spPr>
        <p:txBody>
          <a:bodyPr/>
          <a:lstStyle/>
          <a:p>
            <a:r>
              <a:rPr lang="it-IT" dirty="0"/>
              <a:t>Elena Gori</a:t>
            </a:r>
          </a:p>
        </p:txBody>
      </p:sp>
      <p:sp>
        <p:nvSpPr>
          <p:cNvPr id="17" name="Segnaposto numero diapositiva 4"/>
          <p:cNvSpPr>
            <a:spLocks noGrp="1"/>
          </p:cNvSpPr>
          <p:nvPr>
            <p:ph type="sldNum" sz="quarter" idx="12"/>
          </p:nvPr>
        </p:nvSpPr>
        <p:spPr>
          <a:xfrm>
            <a:off x="8531788" y="5648960"/>
            <a:ext cx="548640" cy="396240"/>
          </a:xfrm>
        </p:spPr>
        <p:txBody>
          <a:bodyPr/>
          <a:lstStyle/>
          <a:p>
            <a:fld id="{6F7AA945-76CB-D84C-9264-6FE1FA9D39BC}" type="slidenum">
              <a:rPr lang="it-IT" smtClean="0"/>
              <a:t>41</a:t>
            </a:fld>
            <a:endParaRPr lang="it-IT"/>
          </a:p>
        </p:txBody>
      </p:sp>
    </p:spTree>
    <p:extLst>
      <p:ext uri="{BB962C8B-B14F-4D97-AF65-F5344CB8AC3E}">
        <p14:creationId xmlns:p14="http://schemas.microsoft.com/office/powerpoint/2010/main" val="349178713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pPr>
              <a:defRPr/>
            </a:pPr>
            <a:r>
              <a:rPr lang="it-IT" dirty="0"/>
              <a:t>Le variazioni al bilancio</a:t>
            </a:r>
          </a:p>
        </p:txBody>
      </p:sp>
      <p:sp>
        <p:nvSpPr>
          <p:cNvPr id="68610" name="Segnaposto contenuto 2"/>
          <p:cNvSpPr>
            <a:spLocks noGrp="1"/>
          </p:cNvSpPr>
          <p:nvPr>
            <p:ph idx="1"/>
          </p:nvPr>
        </p:nvSpPr>
        <p:spPr/>
        <p:txBody>
          <a:bodyPr/>
          <a:lstStyle/>
          <a:p>
            <a:r>
              <a:rPr lang="it-IT" dirty="0"/>
              <a:t>Consiglio entro il 30.11 (assestamento di bilancio)</a:t>
            </a:r>
          </a:p>
          <a:p>
            <a:r>
              <a:rPr lang="it-IT" dirty="0"/>
              <a:t>Se urgente:</a:t>
            </a:r>
            <a:r>
              <a:rPr lang="it-IT" dirty="0">
                <a:sym typeface="Wingdings" charset="0"/>
              </a:rPr>
              <a:t> Giunta e ratifica del Consiglio entro 60 gg</a:t>
            </a:r>
          </a:p>
          <a:p>
            <a:r>
              <a:rPr lang="it-IT" dirty="0">
                <a:sym typeface="Wingdings" charset="0"/>
              </a:rPr>
              <a:t>Salvaguardia degli equilibri di bilancio</a:t>
            </a:r>
          </a:p>
          <a:p>
            <a:r>
              <a:rPr lang="it-IT" dirty="0">
                <a:sym typeface="Wingdings" charset="0"/>
              </a:rPr>
              <a:t>Vietato aumentare entrate </a:t>
            </a:r>
            <a:r>
              <a:rPr lang="it-IT">
                <a:sym typeface="Wingdings" charset="0"/>
              </a:rPr>
              <a:t>Titoli I, II e III </a:t>
            </a:r>
            <a:r>
              <a:rPr lang="it-IT" dirty="0">
                <a:sym typeface="Wingdings" charset="0"/>
              </a:rPr>
              <a:t>con storni da </a:t>
            </a:r>
            <a:r>
              <a:rPr lang="it-IT">
                <a:sym typeface="Wingdings" charset="0"/>
              </a:rPr>
              <a:t>entrate Titoli </a:t>
            </a:r>
            <a:r>
              <a:rPr lang="it-IT" dirty="0">
                <a:sym typeface="Wingdings" charset="0"/>
              </a:rPr>
              <a:t>e IV</a:t>
            </a:r>
          </a:p>
          <a:p>
            <a:r>
              <a:rPr lang="it-IT" dirty="0">
                <a:sym typeface="Wingdings" charset="0"/>
              </a:rPr>
              <a:t>Vietato spostare da servizi per conto di terzi altre parti del bilancio</a:t>
            </a:r>
          </a:p>
          <a:p>
            <a:r>
              <a:rPr lang="it-IT" dirty="0">
                <a:sym typeface="Wingdings" charset="0"/>
              </a:rPr>
              <a:t>Vietato spostare somme tra residui e competenza</a:t>
            </a:r>
          </a:p>
        </p:txBody>
      </p:sp>
      <p:sp>
        <p:nvSpPr>
          <p:cNvPr id="6" name="Segnaposto piè di pagina 3"/>
          <p:cNvSpPr>
            <a:spLocks noGrp="1"/>
          </p:cNvSpPr>
          <p:nvPr>
            <p:ph type="ftr" sz="quarter" idx="11"/>
          </p:nvPr>
        </p:nvSpPr>
        <p:spPr>
          <a:xfrm rot="16200000">
            <a:off x="7586910" y="4048760"/>
            <a:ext cx="2367281" cy="365760"/>
          </a:xfrm>
        </p:spPr>
        <p:txBody>
          <a:bodyPr/>
          <a:lstStyle/>
          <a:p>
            <a:r>
              <a:rPr lang="it-IT" dirty="0"/>
              <a:t>Elena Gori</a:t>
            </a:r>
          </a:p>
        </p:txBody>
      </p:sp>
      <p:sp>
        <p:nvSpPr>
          <p:cNvPr id="7" name="Segnaposto numero diapositiva 4"/>
          <p:cNvSpPr>
            <a:spLocks noGrp="1"/>
          </p:cNvSpPr>
          <p:nvPr>
            <p:ph type="sldNum" sz="quarter" idx="12"/>
          </p:nvPr>
        </p:nvSpPr>
        <p:spPr>
          <a:xfrm>
            <a:off x="8531788" y="5648960"/>
            <a:ext cx="548640" cy="396240"/>
          </a:xfrm>
        </p:spPr>
        <p:txBody>
          <a:bodyPr/>
          <a:lstStyle/>
          <a:p>
            <a:fld id="{6F7AA945-76CB-D84C-9264-6FE1FA9D39BC}" type="slidenum">
              <a:rPr lang="it-IT" smtClean="0"/>
              <a:t>42</a:t>
            </a:fld>
            <a:endParaRPr lang="it-IT"/>
          </a:p>
        </p:txBody>
      </p:sp>
    </p:spTree>
    <p:extLst>
      <p:ext uri="{BB962C8B-B14F-4D97-AF65-F5344CB8AC3E}">
        <p14:creationId xmlns:p14="http://schemas.microsoft.com/office/powerpoint/2010/main" val="184317548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pPr>
              <a:defRPr/>
            </a:pPr>
            <a:r>
              <a:rPr lang="it-IT" dirty="0"/>
              <a:t>Entro il 31.7</a:t>
            </a:r>
          </a:p>
        </p:txBody>
      </p:sp>
      <p:sp>
        <p:nvSpPr>
          <p:cNvPr id="70658" name="Segnaposto contenuto 2"/>
          <p:cNvSpPr>
            <a:spLocks noGrp="1"/>
          </p:cNvSpPr>
          <p:nvPr>
            <p:ph idx="1"/>
          </p:nvPr>
        </p:nvSpPr>
        <p:spPr/>
        <p:txBody>
          <a:bodyPr/>
          <a:lstStyle/>
          <a:p>
            <a:r>
              <a:rPr lang="it-IT" dirty="0"/>
              <a:t>Ricognizione sullo stato di attuazione dei programmi</a:t>
            </a:r>
          </a:p>
          <a:p>
            <a:pPr lvl="1"/>
            <a:r>
              <a:rPr lang="it-IT" dirty="0"/>
              <a:t>Debiti fuori bilancio</a:t>
            </a:r>
          </a:p>
          <a:p>
            <a:pPr lvl="1"/>
            <a:r>
              <a:rPr lang="it-IT" dirty="0"/>
              <a:t>Disavanzo di amministrazione </a:t>
            </a:r>
            <a:r>
              <a:rPr lang="it-IT" dirty="0">
                <a:sym typeface="Wingdings" charset="0"/>
              </a:rPr>
              <a:t> Consiglio</a:t>
            </a:r>
            <a:endParaRPr lang="it-IT" dirty="0"/>
          </a:p>
          <a:p>
            <a:pPr lvl="2"/>
            <a:r>
              <a:rPr lang="it-IT" dirty="0"/>
              <a:t>Provvedimenti necessari</a:t>
            </a:r>
          </a:p>
          <a:p>
            <a:pPr lvl="2"/>
            <a:r>
              <a:rPr lang="it-IT" dirty="0"/>
              <a:t>Utilizzo di tutte le entrate ad eccezione di quelle vincolate e di quelle derivanti da accensioni di prestiti e dall’alienazione di beni patrimoniali</a:t>
            </a:r>
          </a:p>
        </p:txBody>
      </p:sp>
      <p:sp>
        <p:nvSpPr>
          <p:cNvPr id="6" name="Segnaposto piè di pagina 3"/>
          <p:cNvSpPr>
            <a:spLocks noGrp="1"/>
          </p:cNvSpPr>
          <p:nvPr>
            <p:ph type="ftr" sz="quarter" idx="11"/>
          </p:nvPr>
        </p:nvSpPr>
        <p:spPr>
          <a:xfrm rot="16200000">
            <a:off x="7586910" y="4048760"/>
            <a:ext cx="2367281" cy="365760"/>
          </a:xfrm>
        </p:spPr>
        <p:txBody>
          <a:bodyPr/>
          <a:lstStyle/>
          <a:p>
            <a:r>
              <a:rPr lang="it-IT" dirty="0"/>
              <a:t>Elena Gori</a:t>
            </a:r>
          </a:p>
        </p:txBody>
      </p:sp>
      <p:sp>
        <p:nvSpPr>
          <p:cNvPr id="7" name="Segnaposto numero diapositiva 4"/>
          <p:cNvSpPr>
            <a:spLocks noGrp="1"/>
          </p:cNvSpPr>
          <p:nvPr>
            <p:ph type="sldNum" sz="quarter" idx="12"/>
          </p:nvPr>
        </p:nvSpPr>
        <p:spPr>
          <a:xfrm>
            <a:off x="8531788" y="5648960"/>
            <a:ext cx="548640" cy="396240"/>
          </a:xfrm>
        </p:spPr>
        <p:txBody>
          <a:bodyPr/>
          <a:lstStyle/>
          <a:p>
            <a:fld id="{6F7AA945-76CB-D84C-9264-6FE1FA9D39BC}" type="slidenum">
              <a:rPr lang="it-IT" smtClean="0"/>
              <a:t>43</a:t>
            </a:fld>
            <a:endParaRPr lang="it-IT"/>
          </a:p>
        </p:txBody>
      </p:sp>
    </p:spTree>
    <p:extLst>
      <p:ext uri="{BB962C8B-B14F-4D97-AF65-F5344CB8AC3E}">
        <p14:creationId xmlns:p14="http://schemas.microsoft.com/office/powerpoint/2010/main" val="349574124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fontScale="90000"/>
          </a:bodyPr>
          <a:lstStyle/>
          <a:p>
            <a:pPr>
              <a:defRPr/>
            </a:pPr>
            <a:r>
              <a:rPr lang="it-IT" dirty="0"/>
              <a:t>Quadro generale riassuntivo dell’entrata e della spesa</a:t>
            </a:r>
          </a:p>
        </p:txBody>
      </p:sp>
      <p:sp>
        <p:nvSpPr>
          <p:cNvPr id="101378" name="Segnaposto contenuto 2"/>
          <p:cNvSpPr>
            <a:spLocks noGrp="1"/>
          </p:cNvSpPr>
          <p:nvPr>
            <p:ph idx="1"/>
          </p:nvPr>
        </p:nvSpPr>
        <p:spPr/>
        <p:txBody>
          <a:bodyPr>
            <a:normAutofit/>
          </a:bodyPr>
          <a:lstStyle/>
          <a:p>
            <a:r>
              <a:rPr lang="it-IT" dirty="0"/>
              <a:t>Riepilogo titolo di entrata e di spesa</a:t>
            </a:r>
          </a:p>
          <a:p>
            <a:r>
              <a:rPr lang="it-IT" dirty="0"/>
              <a:t>Risultati differenziali</a:t>
            </a:r>
          </a:p>
          <a:p>
            <a:pPr lvl="1"/>
            <a:r>
              <a:rPr lang="it-IT" sz="2400" dirty="0"/>
              <a:t>Equilibrio economico-finanziario</a:t>
            </a:r>
          </a:p>
          <a:p>
            <a:pPr lvl="2"/>
            <a:r>
              <a:rPr lang="it-IT" dirty="0"/>
              <a:t>Entrate Titoli I, II e III – Spese correnti (al netto delle quote di ammortamento mutui)</a:t>
            </a:r>
          </a:p>
          <a:p>
            <a:pPr lvl="1"/>
            <a:r>
              <a:rPr lang="it-IT" sz="2400" dirty="0"/>
              <a:t>Equilibrio finale</a:t>
            </a:r>
          </a:p>
          <a:p>
            <a:pPr lvl="2"/>
            <a:r>
              <a:rPr lang="it-IT" dirty="0"/>
              <a:t>Entrate finali – Spese finali</a:t>
            </a:r>
          </a:p>
        </p:txBody>
      </p:sp>
      <p:sp>
        <p:nvSpPr>
          <p:cNvPr id="6" name="Segnaposto piè di pagina 3"/>
          <p:cNvSpPr>
            <a:spLocks noGrp="1"/>
          </p:cNvSpPr>
          <p:nvPr>
            <p:ph type="ftr" sz="quarter" idx="11"/>
          </p:nvPr>
        </p:nvSpPr>
        <p:spPr>
          <a:xfrm rot="16200000">
            <a:off x="7586910" y="4048760"/>
            <a:ext cx="2367281" cy="365760"/>
          </a:xfrm>
        </p:spPr>
        <p:txBody>
          <a:bodyPr/>
          <a:lstStyle/>
          <a:p>
            <a:r>
              <a:rPr lang="it-IT" dirty="0"/>
              <a:t>Elena Gori</a:t>
            </a:r>
          </a:p>
        </p:txBody>
      </p:sp>
      <p:sp>
        <p:nvSpPr>
          <p:cNvPr id="7" name="Segnaposto numero diapositiva 4"/>
          <p:cNvSpPr>
            <a:spLocks noGrp="1"/>
          </p:cNvSpPr>
          <p:nvPr>
            <p:ph type="sldNum" sz="quarter" idx="12"/>
          </p:nvPr>
        </p:nvSpPr>
        <p:spPr>
          <a:xfrm>
            <a:off x="8531788" y="5648960"/>
            <a:ext cx="548640" cy="396240"/>
          </a:xfrm>
        </p:spPr>
        <p:txBody>
          <a:bodyPr/>
          <a:lstStyle/>
          <a:p>
            <a:fld id="{6F7AA945-76CB-D84C-9264-6FE1FA9D39BC}" type="slidenum">
              <a:rPr lang="it-IT" smtClean="0"/>
              <a:t>44</a:t>
            </a:fld>
            <a:endParaRPr lang="it-IT"/>
          </a:p>
        </p:txBody>
      </p:sp>
    </p:spTree>
    <p:extLst>
      <p:ext uri="{BB962C8B-B14F-4D97-AF65-F5344CB8AC3E}">
        <p14:creationId xmlns:p14="http://schemas.microsoft.com/office/powerpoint/2010/main" val="206729370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a:t>Gli equilibri di bilancio</a:t>
            </a:r>
          </a:p>
        </p:txBody>
      </p:sp>
      <p:sp>
        <p:nvSpPr>
          <p:cNvPr id="3" name="Segnaposto contenuto 2"/>
          <p:cNvSpPr>
            <a:spLocks noGrp="1"/>
          </p:cNvSpPr>
          <p:nvPr>
            <p:ph idx="1"/>
          </p:nvPr>
        </p:nvSpPr>
        <p:spPr/>
        <p:txBody>
          <a:bodyPr>
            <a:normAutofit fontScale="92500" lnSpcReduction="10000"/>
          </a:bodyPr>
          <a:lstStyle/>
          <a:p>
            <a:r>
              <a:rPr lang="it-IT" dirty="0"/>
              <a:t>Equilibrio complessivo di bilancio ovvero </a:t>
            </a:r>
            <a:r>
              <a:rPr lang="it-IT" b="1" dirty="0"/>
              <a:t>obbligo</a:t>
            </a:r>
            <a:r>
              <a:rPr lang="it-IT" dirty="0"/>
              <a:t> del </a:t>
            </a:r>
            <a:r>
              <a:rPr lang="it-IT" b="1" dirty="0"/>
              <a:t>pareggio complessiv</a:t>
            </a:r>
            <a:r>
              <a:rPr lang="it-IT" dirty="0"/>
              <a:t>o tra entrate e spese</a:t>
            </a:r>
          </a:p>
          <a:p>
            <a:pPr lvl="1"/>
            <a:r>
              <a:rPr lang="it-IT" dirty="0"/>
              <a:t>Ricorda come abbiamo anticipato il bilancio di previsione non può riportare un disavanzo di amministrazione (bilancio di previsione di competenza) o un deficit di cassa (bilancio di previsione di cassa)</a:t>
            </a:r>
          </a:p>
          <a:p>
            <a:r>
              <a:rPr lang="it-IT" dirty="0"/>
              <a:t>Equilibri particolari</a:t>
            </a:r>
          </a:p>
          <a:p>
            <a:pPr lvl="1"/>
            <a:r>
              <a:rPr lang="it-IT" dirty="0"/>
              <a:t>Di parte corrente (entrate titoli 1-2-3 </a:t>
            </a:r>
            <a:r>
              <a:rPr lang="it-IT" dirty="0" err="1"/>
              <a:t>cfr</a:t>
            </a:r>
            <a:r>
              <a:rPr lang="it-IT" dirty="0"/>
              <a:t> spese titolo 1)</a:t>
            </a:r>
          </a:p>
          <a:p>
            <a:pPr lvl="1"/>
            <a:r>
              <a:rPr lang="it-IT" dirty="0"/>
              <a:t>Di parte capitale (entrate titoli 4 e 5 </a:t>
            </a:r>
            <a:r>
              <a:rPr lang="it-IT" dirty="0" err="1"/>
              <a:t>cfr</a:t>
            </a:r>
            <a:r>
              <a:rPr lang="it-IT" dirty="0"/>
              <a:t> spese titoli 2 e 3)</a:t>
            </a:r>
          </a:p>
          <a:p>
            <a:pPr lvl="1"/>
            <a:r>
              <a:rPr lang="it-IT" dirty="0"/>
              <a:t>Entrate e spese finali (entrate titoli 1-2-3-4 e 5 </a:t>
            </a:r>
            <a:r>
              <a:rPr lang="it-IT" dirty="0" err="1"/>
              <a:t>cfr</a:t>
            </a:r>
            <a:r>
              <a:rPr lang="it-IT" dirty="0"/>
              <a:t> spese titoli 1-2-3)</a:t>
            </a:r>
          </a:p>
          <a:p>
            <a:pPr lvl="1"/>
            <a:r>
              <a:rPr lang="it-IT" dirty="0"/>
              <a:t>Equilibrio nella gestione debiti/crediti (entrate titoli 6-7 </a:t>
            </a:r>
            <a:r>
              <a:rPr lang="it-IT" dirty="0" err="1"/>
              <a:t>cfr</a:t>
            </a:r>
            <a:r>
              <a:rPr lang="it-IT" dirty="0"/>
              <a:t> spese titoli 4 e 5)</a:t>
            </a:r>
          </a:p>
          <a:p>
            <a:pPr lvl="1"/>
            <a:r>
              <a:rPr lang="it-IT" dirty="0"/>
              <a:t>Equilibrio entrate/spese per conto di terzi (entrate titolo 9 </a:t>
            </a:r>
            <a:r>
              <a:rPr lang="it-IT" dirty="0" err="1"/>
              <a:t>cfr</a:t>
            </a:r>
            <a:r>
              <a:rPr lang="it-IT" dirty="0"/>
              <a:t> spese titolo 7)</a:t>
            </a:r>
          </a:p>
        </p:txBody>
      </p:sp>
      <p:sp>
        <p:nvSpPr>
          <p:cNvPr id="4" name="Segnaposto piè di pagina 3"/>
          <p:cNvSpPr>
            <a:spLocks noGrp="1"/>
          </p:cNvSpPr>
          <p:nvPr>
            <p:ph type="ftr" sz="quarter" idx="11"/>
          </p:nvPr>
        </p:nvSpPr>
        <p:spPr/>
        <p:txBody>
          <a:bodyPr/>
          <a:lstStyle/>
          <a:p>
            <a:r>
              <a:rPr lang="it-IT"/>
              <a:t>Elena Gori</a:t>
            </a:r>
          </a:p>
        </p:txBody>
      </p:sp>
      <p:sp>
        <p:nvSpPr>
          <p:cNvPr id="5" name="Segnaposto numero diapositiva 4"/>
          <p:cNvSpPr>
            <a:spLocks noGrp="1"/>
          </p:cNvSpPr>
          <p:nvPr>
            <p:ph type="sldNum" sz="quarter" idx="12"/>
          </p:nvPr>
        </p:nvSpPr>
        <p:spPr/>
        <p:txBody>
          <a:bodyPr/>
          <a:lstStyle/>
          <a:p>
            <a:fld id="{6F7AA945-76CB-D84C-9264-6FE1FA9D39BC}" type="slidenum">
              <a:rPr lang="it-IT" smtClean="0"/>
              <a:t>45</a:t>
            </a:fld>
            <a:endParaRPr lang="it-IT"/>
          </a:p>
        </p:txBody>
      </p:sp>
    </p:spTree>
    <p:extLst>
      <p:ext uri="{BB962C8B-B14F-4D97-AF65-F5344CB8AC3E}">
        <p14:creationId xmlns:p14="http://schemas.microsoft.com/office/powerpoint/2010/main" val="257393064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a:t>Il pareggio complessivo del bilancio</a:t>
            </a:r>
          </a:p>
        </p:txBody>
      </p:sp>
      <p:sp>
        <p:nvSpPr>
          <p:cNvPr id="4" name="Segnaposto piè di pagina 3"/>
          <p:cNvSpPr>
            <a:spLocks noGrp="1"/>
          </p:cNvSpPr>
          <p:nvPr>
            <p:ph type="ftr" sz="quarter" idx="11"/>
          </p:nvPr>
        </p:nvSpPr>
        <p:spPr/>
        <p:txBody>
          <a:bodyPr/>
          <a:lstStyle/>
          <a:p>
            <a:r>
              <a:rPr lang="it-IT"/>
              <a:t>Elena Gori</a:t>
            </a:r>
          </a:p>
        </p:txBody>
      </p:sp>
      <p:sp>
        <p:nvSpPr>
          <p:cNvPr id="5" name="Segnaposto numero diapositiva 4"/>
          <p:cNvSpPr>
            <a:spLocks noGrp="1"/>
          </p:cNvSpPr>
          <p:nvPr>
            <p:ph type="sldNum" sz="quarter" idx="12"/>
          </p:nvPr>
        </p:nvSpPr>
        <p:spPr/>
        <p:txBody>
          <a:bodyPr/>
          <a:lstStyle/>
          <a:p>
            <a:fld id="{6F7AA945-76CB-D84C-9264-6FE1FA9D39BC}" type="slidenum">
              <a:rPr lang="it-IT" smtClean="0"/>
              <a:t>46</a:t>
            </a:fld>
            <a:endParaRPr lang="it-IT"/>
          </a:p>
        </p:txBody>
      </p:sp>
      <p:graphicFrame>
        <p:nvGraphicFramePr>
          <p:cNvPr id="6" name="object 14"/>
          <p:cNvGraphicFramePr>
            <a:graphicFrameLocks noGrp="1"/>
          </p:cNvGraphicFramePr>
          <p:nvPr>
            <p:ph idx="1"/>
            <p:extLst/>
          </p:nvPr>
        </p:nvGraphicFramePr>
        <p:xfrm>
          <a:off x="457200" y="1600200"/>
          <a:ext cx="6135402" cy="4268417"/>
        </p:xfrm>
        <a:graphic>
          <a:graphicData uri="http://schemas.openxmlformats.org/drawingml/2006/table">
            <a:tbl>
              <a:tblPr firstRow="1" bandRow="1">
                <a:tableStyleId>{2D5ABB26-0587-4C30-8999-92F81FD0307C}</a:tableStyleId>
              </a:tblPr>
              <a:tblGrid>
                <a:gridCol w="2927337">
                  <a:extLst>
                    <a:ext uri="{9D8B030D-6E8A-4147-A177-3AD203B41FA5}">
                      <a16:colId xmlns:a16="http://schemas.microsoft.com/office/drawing/2014/main" val="20000"/>
                    </a:ext>
                  </a:extLst>
                </a:gridCol>
                <a:gridCol w="3208065">
                  <a:extLst>
                    <a:ext uri="{9D8B030D-6E8A-4147-A177-3AD203B41FA5}">
                      <a16:colId xmlns:a16="http://schemas.microsoft.com/office/drawing/2014/main" val="20001"/>
                    </a:ext>
                  </a:extLst>
                </a:gridCol>
              </a:tblGrid>
              <a:tr h="210281">
                <a:tc>
                  <a:txBody>
                    <a:bodyPr/>
                    <a:lstStyle/>
                    <a:p>
                      <a:pPr algn="ctr">
                        <a:lnSpc>
                          <a:spcPct val="100000"/>
                        </a:lnSpc>
                      </a:pPr>
                      <a:r>
                        <a:rPr sz="1350" b="1" spc="-5" dirty="0">
                          <a:solidFill>
                            <a:srgbClr val="FFFFFF"/>
                          </a:solidFill>
                          <a:latin typeface="Helvetica"/>
                          <a:cs typeface="Helvetica"/>
                        </a:rPr>
                        <a:t>E</a:t>
                      </a:r>
                      <a:r>
                        <a:rPr sz="1350" b="1" dirty="0">
                          <a:solidFill>
                            <a:srgbClr val="FFFFFF"/>
                          </a:solidFill>
                          <a:latin typeface="Helvetica"/>
                          <a:cs typeface="Helvetica"/>
                        </a:rPr>
                        <a:t>N</a:t>
                      </a:r>
                      <a:r>
                        <a:rPr sz="1350" b="1" spc="-5" dirty="0">
                          <a:solidFill>
                            <a:srgbClr val="FFFFFF"/>
                          </a:solidFill>
                          <a:latin typeface="Helvetica"/>
                          <a:cs typeface="Helvetica"/>
                        </a:rPr>
                        <a:t>T</a:t>
                      </a:r>
                      <a:r>
                        <a:rPr sz="1350" b="1" dirty="0">
                          <a:solidFill>
                            <a:srgbClr val="FFFFFF"/>
                          </a:solidFill>
                          <a:latin typeface="Helvetica"/>
                          <a:cs typeface="Helvetica"/>
                        </a:rPr>
                        <a:t>R</a:t>
                      </a:r>
                      <a:r>
                        <a:rPr sz="1350" b="1" spc="-100" dirty="0">
                          <a:solidFill>
                            <a:srgbClr val="FFFFFF"/>
                          </a:solidFill>
                          <a:latin typeface="Helvetica"/>
                          <a:cs typeface="Helvetica"/>
                        </a:rPr>
                        <a:t>A</a:t>
                      </a:r>
                      <a:r>
                        <a:rPr sz="1350" b="1" spc="-5" dirty="0">
                          <a:solidFill>
                            <a:srgbClr val="FFFFFF"/>
                          </a:solidFill>
                          <a:latin typeface="Helvetica"/>
                          <a:cs typeface="Helvetica"/>
                        </a:rPr>
                        <a:t>T</a:t>
                      </a:r>
                      <a:r>
                        <a:rPr sz="1350" b="1" dirty="0">
                          <a:solidFill>
                            <a:srgbClr val="FFFFFF"/>
                          </a:solidFill>
                          <a:latin typeface="Helvetica"/>
                          <a:cs typeface="Helvetica"/>
                        </a:rPr>
                        <a:t>E</a:t>
                      </a:r>
                      <a:endParaRPr sz="1350">
                        <a:latin typeface="Helvetica"/>
                        <a:cs typeface="Helvetica"/>
                      </a:endParaRPr>
                    </a:p>
                  </a:txBody>
                  <a:tcPr marL="0" marR="0" marT="0" marB="0">
                    <a:lnL w="9681">
                      <a:solidFill>
                        <a:srgbClr val="000000"/>
                      </a:solidFill>
                      <a:prstDash val="solid"/>
                    </a:lnL>
                    <a:lnR w="9681">
                      <a:solidFill>
                        <a:srgbClr val="000000"/>
                      </a:solidFill>
                      <a:prstDash val="solid"/>
                    </a:lnR>
                    <a:lnT w="9681">
                      <a:solidFill>
                        <a:srgbClr val="000000"/>
                      </a:solidFill>
                      <a:prstDash val="solid"/>
                    </a:lnT>
                    <a:lnB w="9681">
                      <a:solidFill>
                        <a:srgbClr val="000000"/>
                      </a:solidFill>
                      <a:prstDash val="solid"/>
                    </a:lnB>
                    <a:solidFill>
                      <a:srgbClr val="3C8C93"/>
                    </a:solidFill>
                  </a:tcPr>
                </a:tc>
                <a:tc>
                  <a:txBody>
                    <a:bodyPr/>
                    <a:lstStyle/>
                    <a:p>
                      <a:pPr algn="ctr">
                        <a:lnSpc>
                          <a:spcPct val="100000"/>
                        </a:lnSpc>
                      </a:pPr>
                      <a:r>
                        <a:rPr sz="1350" b="1" spc="-5" dirty="0">
                          <a:solidFill>
                            <a:srgbClr val="FFFFFF"/>
                          </a:solidFill>
                          <a:latin typeface="Helvetica"/>
                          <a:cs typeface="Helvetica"/>
                        </a:rPr>
                        <a:t>SPESE</a:t>
                      </a:r>
                      <a:endParaRPr sz="1350">
                        <a:latin typeface="Helvetica"/>
                        <a:cs typeface="Helvetica"/>
                      </a:endParaRPr>
                    </a:p>
                  </a:txBody>
                  <a:tcPr marL="0" marR="0" marT="0" marB="0">
                    <a:lnL w="9681">
                      <a:solidFill>
                        <a:srgbClr val="000000"/>
                      </a:solidFill>
                      <a:prstDash val="solid"/>
                    </a:lnL>
                    <a:lnR w="9681">
                      <a:solidFill>
                        <a:srgbClr val="000000"/>
                      </a:solidFill>
                      <a:prstDash val="solid"/>
                    </a:lnR>
                    <a:lnT w="9681">
                      <a:solidFill>
                        <a:srgbClr val="000000"/>
                      </a:solidFill>
                      <a:prstDash val="solid"/>
                    </a:lnT>
                    <a:lnB w="9681">
                      <a:solidFill>
                        <a:srgbClr val="000000"/>
                      </a:solidFill>
                      <a:prstDash val="solid"/>
                    </a:lnB>
                    <a:solidFill>
                      <a:srgbClr val="3C8C93"/>
                    </a:solidFill>
                  </a:tcPr>
                </a:tc>
                <a:extLst>
                  <a:ext uri="{0D108BD9-81ED-4DB2-BD59-A6C34878D82A}">
                    <a16:rowId xmlns:a16="http://schemas.microsoft.com/office/drawing/2014/main" val="10000"/>
                  </a:ext>
                </a:extLst>
              </a:tr>
              <a:tr h="630905">
                <a:tc>
                  <a:txBody>
                    <a:bodyPr/>
                    <a:lstStyle/>
                    <a:p>
                      <a:pPr marL="19050">
                        <a:lnSpc>
                          <a:spcPct val="100000"/>
                        </a:lnSpc>
                      </a:pPr>
                      <a:r>
                        <a:rPr sz="1350" b="1" spc="-30" dirty="0">
                          <a:latin typeface="Helvetica"/>
                          <a:cs typeface="Helvetica"/>
                        </a:rPr>
                        <a:t>T</a:t>
                      </a:r>
                      <a:r>
                        <a:rPr sz="1350" b="1" spc="-5" dirty="0">
                          <a:latin typeface="Helvetica"/>
                          <a:cs typeface="Helvetica"/>
                        </a:rPr>
                        <a:t>i</a:t>
                      </a:r>
                      <a:r>
                        <a:rPr sz="1350" b="1" dirty="0">
                          <a:latin typeface="Helvetica"/>
                          <a:cs typeface="Helvetica"/>
                        </a:rPr>
                        <a:t>t</a:t>
                      </a:r>
                      <a:r>
                        <a:rPr sz="1350" b="1" spc="-5" dirty="0">
                          <a:latin typeface="Helvetica"/>
                          <a:cs typeface="Helvetica"/>
                        </a:rPr>
                        <a:t>ol</a:t>
                      </a:r>
                      <a:r>
                        <a:rPr sz="1350" b="1" dirty="0">
                          <a:latin typeface="Helvetica"/>
                          <a:cs typeface="Helvetica"/>
                        </a:rPr>
                        <a:t>o</a:t>
                      </a:r>
                      <a:r>
                        <a:rPr sz="1350" b="1" spc="-15" dirty="0">
                          <a:latin typeface="Helvetica"/>
                          <a:cs typeface="Helvetica"/>
                        </a:rPr>
                        <a:t> </a:t>
                      </a:r>
                      <a:r>
                        <a:rPr sz="1350" b="1" dirty="0">
                          <a:latin typeface="Helvetica"/>
                          <a:cs typeface="Helvetica"/>
                        </a:rPr>
                        <a:t>1</a:t>
                      </a:r>
                      <a:endParaRPr sz="1350" dirty="0">
                        <a:latin typeface="Helvetica"/>
                        <a:cs typeface="Helvetica"/>
                      </a:endParaRPr>
                    </a:p>
                    <a:p>
                      <a:pPr marL="19050" marR="185420">
                        <a:lnSpc>
                          <a:spcPct val="100000"/>
                        </a:lnSpc>
                        <a:spcBef>
                          <a:spcPts val="75"/>
                        </a:spcBef>
                      </a:pPr>
                      <a:r>
                        <a:rPr sz="1350" spc="-5" dirty="0">
                          <a:latin typeface="Helvetica"/>
                          <a:cs typeface="Helvetica"/>
                        </a:rPr>
                        <a:t>E</a:t>
                      </a:r>
                      <a:r>
                        <a:rPr sz="1350" dirty="0">
                          <a:latin typeface="Helvetica"/>
                          <a:cs typeface="Helvetica"/>
                        </a:rPr>
                        <a:t>n</a:t>
                      </a:r>
                      <a:r>
                        <a:rPr sz="1350" spc="-5" dirty="0">
                          <a:latin typeface="Helvetica"/>
                          <a:cs typeface="Helvetica"/>
                        </a:rPr>
                        <a:t>t</a:t>
                      </a:r>
                      <a:r>
                        <a:rPr sz="1350" dirty="0">
                          <a:latin typeface="Helvetica"/>
                          <a:cs typeface="Helvetica"/>
                        </a:rPr>
                        <a:t>ra</a:t>
                      </a:r>
                      <a:r>
                        <a:rPr sz="1350" spc="-5" dirty="0">
                          <a:latin typeface="Helvetica"/>
                          <a:cs typeface="Helvetica"/>
                        </a:rPr>
                        <a:t>t</a:t>
                      </a:r>
                      <a:r>
                        <a:rPr sz="1350" dirty="0">
                          <a:latin typeface="Helvetica"/>
                          <a:cs typeface="Helvetica"/>
                        </a:rPr>
                        <a:t>e</a:t>
                      </a:r>
                      <a:r>
                        <a:rPr sz="1350" spc="-20" dirty="0">
                          <a:latin typeface="Helvetica"/>
                          <a:cs typeface="Helvetica"/>
                        </a:rPr>
                        <a:t> </a:t>
                      </a:r>
                      <a:r>
                        <a:rPr sz="1350" dirty="0">
                          <a:latin typeface="Helvetica"/>
                          <a:cs typeface="Helvetica"/>
                        </a:rPr>
                        <a:t>corren</a:t>
                      </a:r>
                      <a:r>
                        <a:rPr sz="1350" spc="-5" dirty="0">
                          <a:latin typeface="Helvetica"/>
                          <a:cs typeface="Helvetica"/>
                        </a:rPr>
                        <a:t>t</a:t>
                      </a:r>
                      <a:r>
                        <a:rPr sz="1350" dirty="0">
                          <a:latin typeface="Helvetica"/>
                          <a:cs typeface="Helvetica"/>
                        </a:rPr>
                        <a:t>i</a:t>
                      </a:r>
                      <a:r>
                        <a:rPr sz="1350" spc="-20" dirty="0">
                          <a:latin typeface="Helvetica"/>
                          <a:cs typeface="Helvetica"/>
                        </a:rPr>
                        <a:t> </a:t>
                      </a:r>
                      <a:r>
                        <a:rPr sz="1350" dirty="0">
                          <a:latin typeface="Helvetica"/>
                          <a:cs typeface="Helvetica"/>
                        </a:rPr>
                        <a:t>di</a:t>
                      </a:r>
                      <a:r>
                        <a:rPr sz="1350" spc="5" dirty="0">
                          <a:latin typeface="Helvetica"/>
                          <a:cs typeface="Helvetica"/>
                        </a:rPr>
                        <a:t> </a:t>
                      </a:r>
                      <a:r>
                        <a:rPr sz="1350" dirty="0">
                          <a:latin typeface="Helvetica"/>
                          <a:cs typeface="Helvetica"/>
                        </a:rPr>
                        <a:t>na</a:t>
                      </a:r>
                      <a:r>
                        <a:rPr sz="1350" spc="-5" dirty="0">
                          <a:latin typeface="Helvetica"/>
                          <a:cs typeface="Helvetica"/>
                        </a:rPr>
                        <a:t>t</a:t>
                      </a:r>
                      <a:r>
                        <a:rPr sz="1350" dirty="0">
                          <a:latin typeface="Helvetica"/>
                          <a:cs typeface="Helvetica"/>
                        </a:rPr>
                        <a:t>ura</a:t>
                      </a:r>
                      <a:r>
                        <a:rPr sz="1350" spc="-10" dirty="0">
                          <a:latin typeface="Helvetica"/>
                          <a:cs typeface="Helvetica"/>
                        </a:rPr>
                        <a:t> </a:t>
                      </a:r>
                      <a:r>
                        <a:rPr sz="1350" spc="-5" dirty="0">
                          <a:latin typeface="Helvetica"/>
                          <a:cs typeface="Helvetica"/>
                        </a:rPr>
                        <a:t>t</a:t>
                      </a:r>
                      <a:r>
                        <a:rPr sz="1350" dirty="0">
                          <a:latin typeface="Helvetica"/>
                          <a:cs typeface="Helvetica"/>
                        </a:rPr>
                        <a:t>r</a:t>
                      </a:r>
                      <a:r>
                        <a:rPr sz="1350" spc="-5" dirty="0">
                          <a:latin typeface="Helvetica"/>
                          <a:cs typeface="Helvetica"/>
                        </a:rPr>
                        <a:t>i</a:t>
                      </a:r>
                      <a:r>
                        <a:rPr sz="1350" dirty="0">
                          <a:latin typeface="Helvetica"/>
                          <a:cs typeface="Helvetica"/>
                        </a:rPr>
                        <a:t>bu</a:t>
                      </a:r>
                      <a:r>
                        <a:rPr sz="1350" spc="-5" dirty="0">
                          <a:latin typeface="Helvetica"/>
                          <a:cs typeface="Helvetica"/>
                        </a:rPr>
                        <a:t>t</a:t>
                      </a:r>
                      <a:r>
                        <a:rPr sz="1350" dirty="0">
                          <a:latin typeface="Helvetica"/>
                          <a:cs typeface="Helvetica"/>
                        </a:rPr>
                        <a:t>ar</a:t>
                      </a:r>
                      <a:r>
                        <a:rPr sz="1350" spc="-5" dirty="0">
                          <a:latin typeface="Helvetica"/>
                          <a:cs typeface="Helvetica"/>
                        </a:rPr>
                        <a:t>i</a:t>
                      </a:r>
                      <a:r>
                        <a:rPr sz="1350" dirty="0">
                          <a:latin typeface="Helvetica"/>
                          <a:cs typeface="Helvetica"/>
                        </a:rPr>
                        <a:t>a, con</a:t>
                      </a:r>
                      <a:r>
                        <a:rPr sz="1350" spc="-5" dirty="0">
                          <a:latin typeface="Helvetica"/>
                          <a:cs typeface="Helvetica"/>
                        </a:rPr>
                        <a:t>t</a:t>
                      </a:r>
                      <a:r>
                        <a:rPr sz="1350" dirty="0">
                          <a:latin typeface="Helvetica"/>
                          <a:cs typeface="Helvetica"/>
                        </a:rPr>
                        <a:t>ribu</a:t>
                      </a:r>
                      <a:r>
                        <a:rPr sz="1350" spc="-5" dirty="0">
                          <a:latin typeface="Helvetica"/>
                          <a:cs typeface="Helvetica"/>
                        </a:rPr>
                        <a:t>t</a:t>
                      </a:r>
                      <a:r>
                        <a:rPr sz="1350" dirty="0">
                          <a:latin typeface="Helvetica"/>
                          <a:cs typeface="Helvetica"/>
                        </a:rPr>
                        <a:t>i</a:t>
                      </a:r>
                      <a:r>
                        <a:rPr sz="1350" spc="-5" dirty="0">
                          <a:latin typeface="Helvetica"/>
                          <a:cs typeface="Helvetica"/>
                        </a:rPr>
                        <a:t>v</a:t>
                      </a:r>
                      <a:r>
                        <a:rPr sz="1350" dirty="0">
                          <a:latin typeface="Helvetica"/>
                          <a:cs typeface="Helvetica"/>
                        </a:rPr>
                        <a:t>a</a:t>
                      </a:r>
                      <a:r>
                        <a:rPr sz="1350" spc="-20" dirty="0">
                          <a:latin typeface="Helvetica"/>
                          <a:cs typeface="Helvetica"/>
                        </a:rPr>
                        <a:t> </a:t>
                      </a:r>
                      <a:r>
                        <a:rPr sz="1350" dirty="0">
                          <a:latin typeface="Helvetica"/>
                          <a:cs typeface="Helvetica"/>
                        </a:rPr>
                        <a:t>e</a:t>
                      </a:r>
                      <a:r>
                        <a:rPr sz="1350" spc="-5" dirty="0">
                          <a:latin typeface="Helvetica"/>
                          <a:cs typeface="Helvetica"/>
                        </a:rPr>
                        <a:t> </a:t>
                      </a:r>
                      <a:r>
                        <a:rPr sz="1350" dirty="0">
                          <a:latin typeface="Helvetica"/>
                          <a:cs typeface="Helvetica"/>
                        </a:rPr>
                        <a:t>perequa</a:t>
                      </a:r>
                      <a:r>
                        <a:rPr sz="1350" spc="-5" dirty="0">
                          <a:latin typeface="Helvetica"/>
                          <a:cs typeface="Helvetica"/>
                        </a:rPr>
                        <a:t>t</a:t>
                      </a:r>
                      <a:r>
                        <a:rPr sz="1350" dirty="0">
                          <a:latin typeface="Helvetica"/>
                          <a:cs typeface="Helvetica"/>
                        </a:rPr>
                        <a:t>i</a:t>
                      </a:r>
                      <a:r>
                        <a:rPr sz="1350" spc="-5" dirty="0">
                          <a:latin typeface="Helvetica"/>
                          <a:cs typeface="Helvetica"/>
                        </a:rPr>
                        <a:t>v</a:t>
                      </a:r>
                      <a:r>
                        <a:rPr sz="1350" dirty="0">
                          <a:latin typeface="Helvetica"/>
                          <a:cs typeface="Helvetica"/>
                        </a:rPr>
                        <a:t>a</a:t>
                      </a:r>
                    </a:p>
                  </a:txBody>
                  <a:tcPr marL="0" marR="0" marT="0" marB="0">
                    <a:lnL w="9681">
                      <a:solidFill>
                        <a:srgbClr val="000000"/>
                      </a:solidFill>
                      <a:prstDash val="solid"/>
                    </a:lnL>
                    <a:lnR w="9681">
                      <a:solidFill>
                        <a:srgbClr val="000000"/>
                      </a:solidFill>
                      <a:prstDash val="solid"/>
                    </a:lnR>
                    <a:lnT w="9681">
                      <a:solidFill>
                        <a:srgbClr val="000000"/>
                      </a:solidFill>
                      <a:prstDash val="solid"/>
                    </a:lnT>
                    <a:lnB w="9681">
                      <a:solidFill>
                        <a:srgbClr val="000000"/>
                      </a:solidFill>
                      <a:prstDash val="solid"/>
                    </a:lnB>
                    <a:solidFill>
                      <a:srgbClr val="CCFFCC"/>
                    </a:solidFill>
                  </a:tcPr>
                </a:tc>
                <a:tc rowSpan="3">
                  <a:txBody>
                    <a:bodyPr/>
                    <a:lstStyle/>
                    <a:p>
                      <a:pPr marL="18415">
                        <a:lnSpc>
                          <a:spcPct val="100000"/>
                        </a:lnSpc>
                      </a:pPr>
                      <a:r>
                        <a:rPr sz="1350" b="1" spc="-30" dirty="0">
                          <a:latin typeface="Helvetica"/>
                          <a:cs typeface="Helvetica"/>
                        </a:rPr>
                        <a:t>T</a:t>
                      </a:r>
                      <a:r>
                        <a:rPr sz="1350" b="1" spc="-5" dirty="0">
                          <a:latin typeface="Helvetica"/>
                          <a:cs typeface="Helvetica"/>
                        </a:rPr>
                        <a:t>i</a:t>
                      </a:r>
                      <a:r>
                        <a:rPr sz="1350" b="1" dirty="0">
                          <a:latin typeface="Helvetica"/>
                          <a:cs typeface="Helvetica"/>
                        </a:rPr>
                        <a:t>t</a:t>
                      </a:r>
                      <a:r>
                        <a:rPr sz="1350" b="1" spc="-5" dirty="0">
                          <a:latin typeface="Helvetica"/>
                          <a:cs typeface="Helvetica"/>
                        </a:rPr>
                        <a:t>ol</a:t>
                      </a:r>
                      <a:r>
                        <a:rPr sz="1350" b="1" dirty="0">
                          <a:latin typeface="Helvetica"/>
                          <a:cs typeface="Helvetica"/>
                        </a:rPr>
                        <a:t>o</a:t>
                      </a:r>
                      <a:r>
                        <a:rPr sz="1350" b="1" spc="-15" dirty="0">
                          <a:latin typeface="Helvetica"/>
                          <a:cs typeface="Helvetica"/>
                        </a:rPr>
                        <a:t> </a:t>
                      </a:r>
                      <a:r>
                        <a:rPr sz="1350" b="1" dirty="0">
                          <a:latin typeface="Helvetica"/>
                          <a:cs typeface="Helvetica"/>
                        </a:rPr>
                        <a:t>1</a:t>
                      </a:r>
                      <a:endParaRPr sz="1350">
                        <a:latin typeface="Helvetica"/>
                        <a:cs typeface="Helvetica"/>
                      </a:endParaRPr>
                    </a:p>
                    <a:p>
                      <a:pPr marL="17780">
                        <a:lnSpc>
                          <a:spcPct val="100000"/>
                        </a:lnSpc>
                        <a:spcBef>
                          <a:spcPts val="35"/>
                        </a:spcBef>
                      </a:pPr>
                      <a:r>
                        <a:rPr sz="1350" spc="-5" dirty="0">
                          <a:latin typeface="Helvetica"/>
                          <a:cs typeface="Helvetica"/>
                        </a:rPr>
                        <a:t>S</a:t>
                      </a:r>
                      <a:r>
                        <a:rPr sz="1350" dirty="0">
                          <a:latin typeface="Helvetica"/>
                          <a:cs typeface="Helvetica"/>
                        </a:rPr>
                        <a:t>pese</a:t>
                      </a:r>
                      <a:r>
                        <a:rPr sz="1350" spc="-10" dirty="0">
                          <a:latin typeface="Helvetica"/>
                          <a:cs typeface="Helvetica"/>
                        </a:rPr>
                        <a:t> </a:t>
                      </a:r>
                      <a:r>
                        <a:rPr sz="1350" dirty="0">
                          <a:latin typeface="Helvetica"/>
                          <a:cs typeface="Helvetica"/>
                        </a:rPr>
                        <a:t>corren</a:t>
                      </a:r>
                      <a:r>
                        <a:rPr sz="1350" spc="-5" dirty="0">
                          <a:latin typeface="Helvetica"/>
                          <a:cs typeface="Helvetica"/>
                        </a:rPr>
                        <a:t>ti</a:t>
                      </a:r>
                      <a:endParaRPr sz="1350">
                        <a:latin typeface="Helvetica"/>
                        <a:cs typeface="Helvetica"/>
                      </a:endParaRPr>
                    </a:p>
                  </a:txBody>
                  <a:tcPr marL="0" marR="0" marT="0" marB="0">
                    <a:lnL w="9681">
                      <a:solidFill>
                        <a:srgbClr val="000000"/>
                      </a:solidFill>
                      <a:prstDash val="solid"/>
                    </a:lnL>
                    <a:lnR w="9681">
                      <a:solidFill>
                        <a:srgbClr val="000000"/>
                      </a:solidFill>
                      <a:prstDash val="solid"/>
                    </a:lnR>
                    <a:lnT w="9681">
                      <a:solidFill>
                        <a:srgbClr val="000000"/>
                      </a:solidFill>
                      <a:prstDash val="solid"/>
                    </a:lnT>
                    <a:lnB w="9681">
                      <a:solidFill>
                        <a:srgbClr val="000000"/>
                      </a:solidFill>
                      <a:prstDash val="solid"/>
                    </a:lnB>
                    <a:solidFill>
                      <a:srgbClr val="CCFFCC"/>
                    </a:solidFill>
                  </a:tcPr>
                </a:tc>
                <a:extLst>
                  <a:ext uri="{0D108BD9-81ED-4DB2-BD59-A6C34878D82A}">
                    <a16:rowId xmlns:a16="http://schemas.microsoft.com/office/drawing/2014/main" val="10001"/>
                  </a:ext>
                </a:extLst>
              </a:tr>
              <a:tr h="420578">
                <a:tc>
                  <a:txBody>
                    <a:bodyPr/>
                    <a:lstStyle/>
                    <a:p>
                      <a:pPr marL="19050">
                        <a:lnSpc>
                          <a:spcPct val="100000"/>
                        </a:lnSpc>
                      </a:pPr>
                      <a:r>
                        <a:rPr sz="1350" b="1" spc="-30" dirty="0">
                          <a:latin typeface="Helvetica"/>
                          <a:cs typeface="Helvetica"/>
                        </a:rPr>
                        <a:t>T</a:t>
                      </a:r>
                      <a:r>
                        <a:rPr sz="1350" b="1" spc="-5" dirty="0">
                          <a:latin typeface="Helvetica"/>
                          <a:cs typeface="Helvetica"/>
                        </a:rPr>
                        <a:t>i</a:t>
                      </a:r>
                      <a:r>
                        <a:rPr sz="1350" b="1" dirty="0">
                          <a:latin typeface="Helvetica"/>
                          <a:cs typeface="Helvetica"/>
                        </a:rPr>
                        <a:t>t</a:t>
                      </a:r>
                      <a:r>
                        <a:rPr sz="1350" b="1" spc="-5" dirty="0">
                          <a:latin typeface="Helvetica"/>
                          <a:cs typeface="Helvetica"/>
                        </a:rPr>
                        <a:t>ol</a:t>
                      </a:r>
                      <a:r>
                        <a:rPr sz="1350" b="1" dirty="0">
                          <a:latin typeface="Helvetica"/>
                          <a:cs typeface="Helvetica"/>
                        </a:rPr>
                        <a:t>o</a:t>
                      </a:r>
                      <a:r>
                        <a:rPr sz="1350" b="1" spc="-15" dirty="0">
                          <a:latin typeface="Helvetica"/>
                          <a:cs typeface="Helvetica"/>
                        </a:rPr>
                        <a:t> </a:t>
                      </a:r>
                      <a:r>
                        <a:rPr sz="1350" b="1" dirty="0">
                          <a:latin typeface="Helvetica"/>
                          <a:cs typeface="Helvetica"/>
                        </a:rPr>
                        <a:t>2</a:t>
                      </a:r>
                      <a:endParaRPr sz="1350" dirty="0">
                        <a:latin typeface="Helvetica"/>
                        <a:cs typeface="Helvetica"/>
                      </a:endParaRPr>
                    </a:p>
                    <a:p>
                      <a:pPr marL="19050">
                        <a:lnSpc>
                          <a:spcPct val="100000"/>
                        </a:lnSpc>
                        <a:spcBef>
                          <a:spcPts val="35"/>
                        </a:spcBef>
                      </a:pPr>
                      <a:r>
                        <a:rPr sz="1350" spc="-50" dirty="0">
                          <a:latin typeface="Helvetica"/>
                          <a:cs typeface="Helvetica"/>
                        </a:rPr>
                        <a:t>T</a:t>
                      </a:r>
                      <a:r>
                        <a:rPr sz="1350" dirty="0">
                          <a:latin typeface="Helvetica"/>
                          <a:cs typeface="Helvetica"/>
                        </a:rPr>
                        <a:t>ras</a:t>
                      </a:r>
                      <a:r>
                        <a:rPr sz="1350" spc="-5" dirty="0">
                          <a:latin typeface="Helvetica"/>
                          <a:cs typeface="Helvetica"/>
                        </a:rPr>
                        <a:t>f</a:t>
                      </a:r>
                      <a:r>
                        <a:rPr sz="1350" dirty="0">
                          <a:latin typeface="Helvetica"/>
                          <a:cs typeface="Helvetica"/>
                        </a:rPr>
                        <a:t>er</a:t>
                      </a:r>
                      <a:r>
                        <a:rPr sz="1350" spc="-5" dirty="0">
                          <a:latin typeface="Helvetica"/>
                          <a:cs typeface="Helvetica"/>
                        </a:rPr>
                        <a:t>im</a:t>
                      </a:r>
                      <a:r>
                        <a:rPr sz="1350" dirty="0">
                          <a:latin typeface="Helvetica"/>
                          <a:cs typeface="Helvetica"/>
                        </a:rPr>
                        <a:t>e</a:t>
                      </a:r>
                      <a:r>
                        <a:rPr sz="1350" spc="-10" dirty="0">
                          <a:latin typeface="Helvetica"/>
                          <a:cs typeface="Helvetica"/>
                        </a:rPr>
                        <a:t>n</a:t>
                      </a:r>
                      <a:r>
                        <a:rPr sz="1350" spc="-5" dirty="0">
                          <a:latin typeface="Helvetica"/>
                          <a:cs typeface="Helvetica"/>
                        </a:rPr>
                        <a:t>t</a:t>
                      </a:r>
                      <a:r>
                        <a:rPr sz="1350" dirty="0">
                          <a:latin typeface="Helvetica"/>
                          <a:cs typeface="Helvetica"/>
                        </a:rPr>
                        <a:t>i</a:t>
                      </a:r>
                      <a:r>
                        <a:rPr sz="1350" spc="-20" dirty="0">
                          <a:latin typeface="Helvetica"/>
                          <a:cs typeface="Helvetica"/>
                        </a:rPr>
                        <a:t> </a:t>
                      </a:r>
                      <a:r>
                        <a:rPr sz="1350" dirty="0">
                          <a:latin typeface="Helvetica"/>
                          <a:cs typeface="Helvetica"/>
                        </a:rPr>
                        <a:t>corren</a:t>
                      </a:r>
                      <a:r>
                        <a:rPr sz="1350" spc="-5" dirty="0">
                          <a:latin typeface="Helvetica"/>
                          <a:cs typeface="Helvetica"/>
                        </a:rPr>
                        <a:t>t</a:t>
                      </a:r>
                      <a:r>
                        <a:rPr sz="1350" dirty="0">
                          <a:latin typeface="Helvetica"/>
                          <a:cs typeface="Helvetica"/>
                        </a:rPr>
                        <a:t>i</a:t>
                      </a:r>
                    </a:p>
                  </a:txBody>
                  <a:tcPr marL="0" marR="0" marT="0" marB="0">
                    <a:lnL w="9681">
                      <a:solidFill>
                        <a:srgbClr val="000000"/>
                      </a:solidFill>
                      <a:prstDash val="solid"/>
                    </a:lnL>
                    <a:lnR w="9681">
                      <a:solidFill>
                        <a:srgbClr val="000000"/>
                      </a:solidFill>
                      <a:prstDash val="solid"/>
                    </a:lnR>
                    <a:lnT w="9681">
                      <a:solidFill>
                        <a:srgbClr val="000000"/>
                      </a:solidFill>
                      <a:prstDash val="solid"/>
                    </a:lnT>
                    <a:lnB w="9681">
                      <a:solidFill>
                        <a:srgbClr val="000000"/>
                      </a:solidFill>
                      <a:prstDash val="solid"/>
                    </a:lnB>
                    <a:solidFill>
                      <a:srgbClr val="CCFFCC"/>
                    </a:solidFill>
                  </a:tcPr>
                </a:tc>
                <a:tc vMerge="1">
                  <a:txBody>
                    <a:bodyPr/>
                    <a:lstStyle/>
                    <a:p>
                      <a:endParaRPr/>
                    </a:p>
                  </a:txBody>
                  <a:tcPr marL="0" marR="0" marT="0" marB="0">
                    <a:lnL w="9681">
                      <a:solidFill>
                        <a:srgbClr val="000000"/>
                      </a:solidFill>
                      <a:prstDash val="solid"/>
                    </a:lnL>
                    <a:lnR w="9681">
                      <a:solidFill>
                        <a:srgbClr val="000000"/>
                      </a:solidFill>
                      <a:prstDash val="solid"/>
                    </a:lnR>
                    <a:lnT w="9681">
                      <a:solidFill>
                        <a:srgbClr val="000000"/>
                      </a:solidFill>
                      <a:prstDash val="solid"/>
                    </a:lnT>
                    <a:lnB w="9681">
                      <a:solidFill>
                        <a:srgbClr val="000000"/>
                      </a:solidFill>
                      <a:prstDash val="solid"/>
                    </a:lnB>
                  </a:tcPr>
                </a:tc>
                <a:extLst>
                  <a:ext uri="{0D108BD9-81ED-4DB2-BD59-A6C34878D82A}">
                    <a16:rowId xmlns:a16="http://schemas.microsoft.com/office/drawing/2014/main" val="10002"/>
                  </a:ext>
                </a:extLst>
              </a:tr>
              <a:tr h="420593">
                <a:tc>
                  <a:txBody>
                    <a:bodyPr/>
                    <a:lstStyle/>
                    <a:p>
                      <a:pPr marL="19050">
                        <a:lnSpc>
                          <a:spcPct val="100000"/>
                        </a:lnSpc>
                      </a:pPr>
                      <a:r>
                        <a:rPr sz="1350" b="1" spc="-30" dirty="0">
                          <a:latin typeface="Helvetica"/>
                          <a:cs typeface="Helvetica"/>
                        </a:rPr>
                        <a:t>T</a:t>
                      </a:r>
                      <a:r>
                        <a:rPr sz="1350" b="1" spc="-5" dirty="0">
                          <a:latin typeface="Helvetica"/>
                          <a:cs typeface="Helvetica"/>
                        </a:rPr>
                        <a:t>i</a:t>
                      </a:r>
                      <a:r>
                        <a:rPr sz="1350" b="1" dirty="0">
                          <a:latin typeface="Helvetica"/>
                          <a:cs typeface="Helvetica"/>
                        </a:rPr>
                        <a:t>t</a:t>
                      </a:r>
                      <a:r>
                        <a:rPr sz="1350" b="1" spc="-5" dirty="0">
                          <a:latin typeface="Helvetica"/>
                          <a:cs typeface="Helvetica"/>
                        </a:rPr>
                        <a:t>ol</a:t>
                      </a:r>
                      <a:r>
                        <a:rPr sz="1350" b="1" dirty="0">
                          <a:latin typeface="Helvetica"/>
                          <a:cs typeface="Helvetica"/>
                        </a:rPr>
                        <a:t>o</a:t>
                      </a:r>
                      <a:r>
                        <a:rPr sz="1350" b="1" spc="-15" dirty="0">
                          <a:latin typeface="Helvetica"/>
                          <a:cs typeface="Helvetica"/>
                        </a:rPr>
                        <a:t> </a:t>
                      </a:r>
                      <a:r>
                        <a:rPr sz="1350" b="1" dirty="0">
                          <a:latin typeface="Helvetica"/>
                          <a:cs typeface="Helvetica"/>
                        </a:rPr>
                        <a:t>3</a:t>
                      </a:r>
                      <a:endParaRPr sz="1350" dirty="0">
                        <a:latin typeface="Helvetica"/>
                        <a:cs typeface="Helvetica"/>
                      </a:endParaRPr>
                    </a:p>
                    <a:p>
                      <a:pPr marL="19050">
                        <a:lnSpc>
                          <a:spcPct val="100000"/>
                        </a:lnSpc>
                        <a:spcBef>
                          <a:spcPts val="35"/>
                        </a:spcBef>
                      </a:pPr>
                      <a:r>
                        <a:rPr sz="1350" spc="-5" dirty="0">
                          <a:latin typeface="Helvetica"/>
                          <a:cs typeface="Helvetica"/>
                        </a:rPr>
                        <a:t>E</a:t>
                      </a:r>
                      <a:r>
                        <a:rPr sz="1350" dirty="0">
                          <a:latin typeface="Helvetica"/>
                          <a:cs typeface="Helvetica"/>
                        </a:rPr>
                        <a:t>n</a:t>
                      </a:r>
                      <a:r>
                        <a:rPr sz="1350" spc="-5" dirty="0">
                          <a:latin typeface="Helvetica"/>
                          <a:cs typeface="Helvetica"/>
                        </a:rPr>
                        <a:t>t</a:t>
                      </a:r>
                      <a:r>
                        <a:rPr sz="1350" dirty="0">
                          <a:latin typeface="Helvetica"/>
                          <a:cs typeface="Helvetica"/>
                        </a:rPr>
                        <a:t>ra</a:t>
                      </a:r>
                      <a:r>
                        <a:rPr sz="1350" spc="-5" dirty="0">
                          <a:latin typeface="Helvetica"/>
                          <a:cs typeface="Helvetica"/>
                        </a:rPr>
                        <a:t>t</a:t>
                      </a:r>
                      <a:r>
                        <a:rPr sz="1350" dirty="0">
                          <a:latin typeface="Helvetica"/>
                          <a:cs typeface="Helvetica"/>
                        </a:rPr>
                        <a:t>e</a:t>
                      </a:r>
                      <a:r>
                        <a:rPr sz="1350" spc="-20" dirty="0">
                          <a:latin typeface="Helvetica"/>
                          <a:cs typeface="Helvetica"/>
                        </a:rPr>
                        <a:t> </a:t>
                      </a:r>
                      <a:r>
                        <a:rPr sz="1350" dirty="0">
                          <a:latin typeface="Helvetica"/>
                          <a:cs typeface="Helvetica"/>
                        </a:rPr>
                        <a:t>e</a:t>
                      </a:r>
                      <a:r>
                        <a:rPr sz="1350" spc="-5" dirty="0">
                          <a:latin typeface="Helvetica"/>
                          <a:cs typeface="Helvetica"/>
                        </a:rPr>
                        <a:t>xt</a:t>
                      </a:r>
                      <a:r>
                        <a:rPr sz="1350" dirty="0">
                          <a:latin typeface="Helvetica"/>
                          <a:cs typeface="Helvetica"/>
                        </a:rPr>
                        <a:t>ra</a:t>
                      </a:r>
                      <a:r>
                        <a:rPr sz="1350" spc="-5" dirty="0">
                          <a:latin typeface="Helvetica"/>
                          <a:cs typeface="Helvetica"/>
                        </a:rPr>
                        <a:t>t</a:t>
                      </a:r>
                      <a:r>
                        <a:rPr sz="1350" dirty="0">
                          <a:latin typeface="Helvetica"/>
                          <a:cs typeface="Helvetica"/>
                        </a:rPr>
                        <a:t>r</a:t>
                      </a:r>
                      <a:r>
                        <a:rPr sz="1350" spc="-5" dirty="0">
                          <a:latin typeface="Helvetica"/>
                          <a:cs typeface="Helvetica"/>
                        </a:rPr>
                        <a:t>i</a:t>
                      </a:r>
                      <a:r>
                        <a:rPr sz="1350" dirty="0">
                          <a:latin typeface="Helvetica"/>
                          <a:cs typeface="Helvetica"/>
                        </a:rPr>
                        <a:t>bu</a:t>
                      </a:r>
                      <a:r>
                        <a:rPr sz="1350" spc="-5" dirty="0">
                          <a:latin typeface="Helvetica"/>
                          <a:cs typeface="Helvetica"/>
                        </a:rPr>
                        <a:t>t</a:t>
                      </a:r>
                      <a:r>
                        <a:rPr sz="1350" dirty="0">
                          <a:latin typeface="Helvetica"/>
                          <a:cs typeface="Helvetica"/>
                        </a:rPr>
                        <a:t>ar</a:t>
                      </a:r>
                      <a:r>
                        <a:rPr sz="1350" spc="-5" dirty="0">
                          <a:latin typeface="Helvetica"/>
                          <a:cs typeface="Helvetica"/>
                        </a:rPr>
                        <a:t>i</a:t>
                      </a:r>
                      <a:r>
                        <a:rPr sz="1350" dirty="0">
                          <a:latin typeface="Helvetica"/>
                          <a:cs typeface="Helvetica"/>
                        </a:rPr>
                        <a:t>e</a:t>
                      </a:r>
                    </a:p>
                  </a:txBody>
                  <a:tcPr marL="0" marR="0" marT="0" marB="0">
                    <a:lnL w="9681">
                      <a:solidFill>
                        <a:srgbClr val="000000"/>
                      </a:solidFill>
                      <a:prstDash val="solid"/>
                    </a:lnL>
                    <a:lnR w="9681">
                      <a:solidFill>
                        <a:srgbClr val="000000"/>
                      </a:solidFill>
                      <a:prstDash val="solid"/>
                    </a:lnR>
                    <a:lnT w="9681">
                      <a:solidFill>
                        <a:srgbClr val="000000"/>
                      </a:solidFill>
                      <a:prstDash val="solid"/>
                    </a:lnT>
                    <a:lnB w="9681">
                      <a:solidFill>
                        <a:srgbClr val="000000"/>
                      </a:solidFill>
                      <a:prstDash val="solid"/>
                    </a:lnB>
                    <a:solidFill>
                      <a:srgbClr val="CCFFCC"/>
                    </a:solidFill>
                  </a:tcPr>
                </a:tc>
                <a:tc vMerge="1">
                  <a:txBody>
                    <a:bodyPr/>
                    <a:lstStyle/>
                    <a:p>
                      <a:endParaRPr/>
                    </a:p>
                  </a:txBody>
                  <a:tcPr marL="0" marR="0" marT="0" marB="0">
                    <a:lnL w="9681">
                      <a:solidFill>
                        <a:srgbClr val="000000"/>
                      </a:solidFill>
                      <a:prstDash val="solid"/>
                    </a:lnL>
                    <a:lnR w="9681">
                      <a:solidFill>
                        <a:srgbClr val="000000"/>
                      </a:solidFill>
                      <a:prstDash val="solid"/>
                    </a:lnR>
                    <a:lnT w="9681">
                      <a:solidFill>
                        <a:srgbClr val="000000"/>
                      </a:solidFill>
                      <a:prstDash val="solid"/>
                    </a:lnT>
                    <a:lnB w="9681">
                      <a:solidFill>
                        <a:srgbClr val="000000"/>
                      </a:solidFill>
                      <a:prstDash val="solid"/>
                    </a:lnB>
                  </a:tcPr>
                </a:tc>
                <a:extLst>
                  <a:ext uri="{0D108BD9-81ED-4DB2-BD59-A6C34878D82A}">
                    <a16:rowId xmlns:a16="http://schemas.microsoft.com/office/drawing/2014/main" val="10003"/>
                  </a:ext>
                </a:extLst>
              </a:tr>
              <a:tr h="420593">
                <a:tc>
                  <a:txBody>
                    <a:bodyPr/>
                    <a:lstStyle/>
                    <a:p>
                      <a:pPr marL="19050">
                        <a:lnSpc>
                          <a:spcPct val="100000"/>
                        </a:lnSpc>
                      </a:pPr>
                      <a:r>
                        <a:rPr sz="1350" b="1" spc="-30" dirty="0">
                          <a:latin typeface="Helvetica"/>
                          <a:cs typeface="Helvetica"/>
                        </a:rPr>
                        <a:t>T</a:t>
                      </a:r>
                      <a:r>
                        <a:rPr sz="1350" b="1" spc="-5" dirty="0">
                          <a:latin typeface="Helvetica"/>
                          <a:cs typeface="Helvetica"/>
                        </a:rPr>
                        <a:t>i</a:t>
                      </a:r>
                      <a:r>
                        <a:rPr sz="1350" b="1" dirty="0">
                          <a:latin typeface="Helvetica"/>
                          <a:cs typeface="Helvetica"/>
                        </a:rPr>
                        <a:t>t</a:t>
                      </a:r>
                      <a:r>
                        <a:rPr sz="1350" b="1" spc="-5" dirty="0">
                          <a:latin typeface="Helvetica"/>
                          <a:cs typeface="Helvetica"/>
                        </a:rPr>
                        <a:t>ol</a:t>
                      </a:r>
                      <a:r>
                        <a:rPr sz="1350" b="1" dirty="0">
                          <a:latin typeface="Helvetica"/>
                          <a:cs typeface="Helvetica"/>
                        </a:rPr>
                        <a:t>o</a:t>
                      </a:r>
                      <a:r>
                        <a:rPr sz="1350" b="1" spc="-15" dirty="0">
                          <a:latin typeface="Helvetica"/>
                          <a:cs typeface="Helvetica"/>
                        </a:rPr>
                        <a:t> </a:t>
                      </a:r>
                      <a:r>
                        <a:rPr sz="1350" b="1" dirty="0">
                          <a:latin typeface="Helvetica"/>
                          <a:cs typeface="Helvetica"/>
                        </a:rPr>
                        <a:t>4</a:t>
                      </a:r>
                      <a:endParaRPr sz="1350" dirty="0">
                        <a:latin typeface="Helvetica"/>
                        <a:cs typeface="Helvetica"/>
                      </a:endParaRPr>
                    </a:p>
                    <a:p>
                      <a:pPr marL="19050">
                        <a:lnSpc>
                          <a:spcPct val="100000"/>
                        </a:lnSpc>
                        <a:spcBef>
                          <a:spcPts val="35"/>
                        </a:spcBef>
                      </a:pPr>
                      <a:r>
                        <a:rPr sz="1350" spc="-5" dirty="0">
                          <a:latin typeface="Helvetica"/>
                          <a:cs typeface="Helvetica"/>
                        </a:rPr>
                        <a:t>E</a:t>
                      </a:r>
                      <a:r>
                        <a:rPr sz="1350" dirty="0">
                          <a:latin typeface="Helvetica"/>
                          <a:cs typeface="Helvetica"/>
                        </a:rPr>
                        <a:t>n</a:t>
                      </a:r>
                      <a:r>
                        <a:rPr sz="1350" spc="-5" dirty="0">
                          <a:latin typeface="Helvetica"/>
                          <a:cs typeface="Helvetica"/>
                        </a:rPr>
                        <a:t>t</a:t>
                      </a:r>
                      <a:r>
                        <a:rPr sz="1350" dirty="0">
                          <a:latin typeface="Helvetica"/>
                          <a:cs typeface="Helvetica"/>
                        </a:rPr>
                        <a:t>ra</a:t>
                      </a:r>
                      <a:r>
                        <a:rPr sz="1350" spc="-5" dirty="0">
                          <a:latin typeface="Helvetica"/>
                          <a:cs typeface="Helvetica"/>
                        </a:rPr>
                        <a:t>t</a:t>
                      </a:r>
                      <a:r>
                        <a:rPr sz="1350" dirty="0">
                          <a:latin typeface="Helvetica"/>
                          <a:cs typeface="Helvetica"/>
                        </a:rPr>
                        <a:t>e</a:t>
                      </a:r>
                      <a:r>
                        <a:rPr sz="1350" spc="-20" dirty="0">
                          <a:latin typeface="Helvetica"/>
                          <a:cs typeface="Helvetica"/>
                        </a:rPr>
                        <a:t> </a:t>
                      </a:r>
                      <a:r>
                        <a:rPr sz="1350" spc="-5" dirty="0">
                          <a:latin typeface="Helvetica"/>
                          <a:cs typeface="Helvetica"/>
                        </a:rPr>
                        <a:t>i</a:t>
                      </a:r>
                      <a:r>
                        <a:rPr sz="1350" dirty="0">
                          <a:latin typeface="Helvetica"/>
                          <a:cs typeface="Helvetica"/>
                        </a:rPr>
                        <a:t>n</a:t>
                      </a:r>
                      <a:r>
                        <a:rPr sz="1350" spc="5" dirty="0">
                          <a:latin typeface="Helvetica"/>
                          <a:cs typeface="Helvetica"/>
                        </a:rPr>
                        <a:t> </a:t>
                      </a:r>
                      <a:r>
                        <a:rPr sz="1350" dirty="0">
                          <a:latin typeface="Helvetica"/>
                          <a:cs typeface="Helvetica"/>
                        </a:rPr>
                        <a:t>con</a:t>
                      </a:r>
                      <a:r>
                        <a:rPr sz="1350" spc="-5" dirty="0">
                          <a:latin typeface="Helvetica"/>
                          <a:cs typeface="Helvetica"/>
                        </a:rPr>
                        <a:t>t</a:t>
                      </a:r>
                      <a:r>
                        <a:rPr sz="1350" dirty="0">
                          <a:latin typeface="Helvetica"/>
                          <a:cs typeface="Helvetica"/>
                        </a:rPr>
                        <a:t>o</a:t>
                      </a:r>
                      <a:r>
                        <a:rPr sz="1350" spc="-10" dirty="0">
                          <a:latin typeface="Helvetica"/>
                          <a:cs typeface="Helvetica"/>
                        </a:rPr>
                        <a:t> </a:t>
                      </a:r>
                      <a:r>
                        <a:rPr sz="1350" dirty="0">
                          <a:latin typeface="Helvetica"/>
                          <a:cs typeface="Helvetica"/>
                        </a:rPr>
                        <a:t>cap</a:t>
                      </a:r>
                      <a:r>
                        <a:rPr sz="1350" spc="-5" dirty="0">
                          <a:latin typeface="Helvetica"/>
                          <a:cs typeface="Helvetica"/>
                        </a:rPr>
                        <a:t>it</a:t>
                      </a:r>
                      <a:r>
                        <a:rPr sz="1350" dirty="0">
                          <a:latin typeface="Helvetica"/>
                          <a:cs typeface="Helvetica"/>
                        </a:rPr>
                        <a:t>a</a:t>
                      </a:r>
                      <a:r>
                        <a:rPr sz="1350" spc="-5" dirty="0">
                          <a:latin typeface="Helvetica"/>
                          <a:cs typeface="Helvetica"/>
                        </a:rPr>
                        <a:t>l</a:t>
                      </a:r>
                      <a:r>
                        <a:rPr sz="1350" dirty="0">
                          <a:latin typeface="Helvetica"/>
                          <a:cs typeface="Helvetica"/>
                        </a:rPr>
                        <a:t>e</a:t>
                      </a:r>
                    </a:p>
                  </a:txBody>
                  <a:tcPr marL="0" marR="0" marT="0" marB="0">
                    <a:lnL w="9681">
                      <a:solidFill>
                        <a:srgbClr val="000000"/>
                      </a:solidFill>
                      <a:prstDash val="solid"/>
                    </a:lnL>
                    <a:lnR w="9681">
                      <a:solidFill>
                        <a:srgbClr val="000000"/>
                      </a:solidFill>
                      <a:prstDash val="solid"/>
                    </a:lnR>
                    <a:lnT w="9681">
                      <a:solidFill>
                        <a:srgbClr val="000000"/>
                      </a:solidFill>
                      <a:prstDash val="solid"/>
                    </a:lnT>
                    <a:lnB w="9681">
                      <a:solidFill>
                        <a:srgbClr val="000000"/>
                      </a:solidFill>
                      <a:prstDash val="solid"/>
                    </a:lnB>
                    <a:solidFill>
                      <a:srgbClr val="D9D9D9"/>
                    </a:solidFill>
                  </a:tcPr>
                </a:tc>
                <a:tc>
                  <a:txBody>
                    <a:bodyPr/>
                    <a:lstStyle/>
                    <a:p>
                      <a:pPr marL="18415">
                        <a:lnSpc>
                          <a:spcPct val="100000"/>
                        </a:lnSpc>
                      </a:pPr>
                      <a:r>
                        <a:rPr sz="1350" b="1" spc="-30" dirty="0">
                          <a:latin typeface="Helvetica"/>
                          <a:cs typeface="Helvetica"/>
                        </a:rPr>
                        <a:t>T</a:t>
                      </a:r>
                      <a:r>
                        <a:rPr sz="1350" b="1" spc="-5" dirty="0">
                          <a:latin typeface="Helvetica"/>
                          <a:cs typeface="Helvetica"/>
                        </a:rPr>
                        <a:t>i</a:t>
                      </a:r>
                      <a:r>
                        <a:rPr sz="1350" b="1" dirty="0">
                          <a:latin typeface="Helvetica"/>
                          <a:cs typeface="Helvetica"/>
                        </a:rPr>
                        <a:t>t</a:t>
                      </a:r>
                      <a:r>
                        <a:rPr sz="1350" b="1" spc="-5" dirty="0">
                          <a:latin typeface="Helvetica"/>
                          <a:cs typeface="Helvetica"/>
                        </a:rPr>
                        <a:t>ol</a:t>
                      </a:r>
                      <a:r>
                        <a:rPr sz="1350" b="1" dirty="0">
                          <a:latin typeface="Helvetica"/>
                          <a:cs typeface="Helvetica"/>
                        </a:rPr>
                        <a:t>o</a:t>
                      </a:r>
                      <a:r>
                        <a:rPr sz="1350" b="1" spc="-15" dirty="0">
                          <a:latin typeface="Helvetica"/>
                          <a:cs typeface="Helvetica"/>
                        </a:rPr>
                        <a:t> </a:t>
                      </a:r>
                      <a:r>
                        <a:rPr sz="1350" b="1" dirty="0">
                          <a:latin typeface="Helvetica"/>
                          <a:cs typeface="Helvetica"/>
                        </a:rPr>
                        <a:t>2</a:t>
                      </a:r>
                      <a:endParaRPr sz="1350">
                        <a:latin typeface="Helvetica"/>
                        <a:cs typeface="Helvetica"/>
                      </a:endParaRPr>
                    </a:p>
                    <a:p>
                      <a:pPr marL="17780">
                        <a:lnSpc>
                          <a:spcPct val="100000"/>
                        </a:lnSpc>
                        <a:spcBef>
                          <a:spcPts val="35"/>
                        </a:spcBef>
                      </a:pPr>
                      <a:r>
                        <a:rPr sz="1350" spc="-5" dirty="0">
                          <a:latin typeface="Helvetica"/>
                          <a:cs typeface="Helvetica"/>
                        </a:rPr>
                        <a:t>S</a:t>
                      </a:r>
                      <a:r>
                        <a:rPr sz="1350" dirty="0">
                          <a:latin typeface="Helvetica"/>
                          <a:cs typeface="Helvetica"/>
                        </a:rPr>
                        <a:t>pese</a:t>
                      </a:r>
                      <a:r>
                        <a:rPr sz="1350" spc="-10" dirty="0">
                          <a:latin typeface="Helvetica"/>
                          <a:cs typeface="Helvetica"/>
                        </a:rPr>
                        <a:t> </a:t>
                      </a:r>
                      <a:r>
                        <a:rPr sz="1350" spc="-5" dirty="0">
                          <a:latin typeface="Helvetica"/>
                          <a:cs typeface="Helvetica"/>
                        </a:rPr>
                        <a:t>i</a:t>
                      </a:r>
                      <a:r>
                        <a:rPr sz="1350" dirty="0">
                          <a:latin typeface="Helvetica"/>
                          <a:cs typeface="Helvetica"/>
                        </a:rPr>
                        <a:t>n</a:t>
                      </a:r>
                      <a:r>
                        <a:rPr sz="1350" spc="5" dirty="0">
                          <a:latin typeface="Helvetica"/>
                          <a:cs typeface="Helvetica"/>
                        </a:rPr>
                        <a:t> </a:t>
                      </a:r>
                      <a:r>
                        <a:rPr sz="1350" dirty="0">
                          <a:latin typeface="Helvetica"/>
                          <a:cs typeface="Helvetica"/>
                        </a:rPr>
                        <a:t>con</a:t>
                      </a:r>
                      <a:r>
                        <a:rPr sz="1350" spc="-5" dirty="0">
                          <a:latin typeface="Helvetica"/>
                          <a:cs typeface="Helvetica"/>
                        </a:rPr>
                        <a:t>t</a:t>
                      </a:r>
                      <a:r>
                        <a:rPr sz="1350" dirty="0">
                          <a:latin typeface="Helvetica"/>
                          <a:cs typeface="Helvetica"/>
                        </a:rPr>
                        <a:t>o</a:t>
                      </a:r>
                      <a:r>
                        <a:rPr sz="1350" spc="-10" dirty="0">
                          <a:latin typeface="Helvetica"/>
                          <a:cs typeface="Helvetica"/>
                        </a:rPr>
                        <a:t> </a:t>
                      </a:r>
                      <a:r>
                        <a:rPr sz="1350" dirty="0">
                          <a:latin typeface="Helvetica"/>
                          <a:cs typeface="Helvetica"/>
                        </a:rPr>
                        <a:t>cap</a:t>
                      </a:r>
                      <a:r>
                        <a:rPr sz="1350" spc="-5" dirty="0">
                          <a:latin typeface="Helvetica"/>
                          <a:cs typeface="Helvetica"/>
                        </a:rPr>
                        <a:t>it</a:t>
                      </a:r>
                      <a:r>
                        <a:rPr sz="1350" dirty="0">
                          <a:latin typeface="Helvetica"/>
                          <a:cs typeface="Helvetica"/>
                        </a:rPr>
                        <a:t>a</a:t>
                      </a:r>
                      <a:r>
                        <a:rPr sz="1350" spc="-5" dirty="0">
                          <a:latin typeface="Helvetica"/>
                          <a:cs typeface="Helvetica"/>
                        </a:rPr>
                        <a:t>l</a:t>
                      </a:r>
                      <a:r>
                        <a:rPr sz="1350" dirty="0">
                          <a:latin typeface="Helvetica"/>
                          <a:cs typeface="Helvetica"/>
                        </a:rPr>
                        <a:t>e</a:t>
                      </a:r>
                      <a:endParaRPr sz="1350">
                        <a:latin typeface="Helvetica"/>
                        <a:cs typeface="Helvetica"/>
                      </a:endParaRPr>
                    </a:p>
                  </a:txBody>
                  <a:tcPr marL="0" marR="0" marT="0" marB="0">
                    <a:lnL w="9681">
                      <a:solidFill>
                        <a:srgbClr val="000000"/>
                      </a:solidFill>
                      <a:prstDash val="solid"/>
                    </a:lnL>
                    <a:lnR w="9681">
                      <a:solidFill>
                        <a:srgbClr val="000000"/>
                      </a:solidFill>
                      <a:prstDash val="solid"/>
                    </a:lnR>
                    <a:lnT w="9681">
                      <a:solidFill>
                        <a:srgbClr val="000000"/>
                      </a:solidFill>
                      <a:prstDash val="solid"/>
                    </a:lnT>
                    <a:lnB w="9681">
                      <a:solidFill>
                        <a:srgbClr val="000000"/>
                      </a:solidFill>
                      <a:prstDash val="solid"/>
                    </a:lnB>
                    <a:solidFill>
                      <a:srgbClr val="D9D9D9"/>
                    </a:solidFill>
                  </a:tcPr>
                </a:tc>
                <a:extLst>
                  <a:ext uri="{0D108BD9-81ED-4DB2-BD59-A6C34878D82A}">
                    <a16:rowId xmlns:a16="http://schemas.microsoft.com/office/drawing/2014/main" val="10004"/>
                  </a:ext>
                </a:extLst>
              </a:tr>
              <a:tr h="630890">
                <a:tc>
                  <a:txBody>
                    <a:bodyPr/>
                    <a:lstStyle/>
                    <a:p>
                      <a:pPr marL="19050">
                        <a:lnSpc>
                          <a:spcPct val="100000"/>
                        </a:lnSpc>
                      </a:pPr>
                      <a:r>
                        <a:rPr sz="1350" b="1" spc="-30" dirty="0">
                          <a:latin typeface="Helvetica"/>
                          <a:cs typeface="Helvetica"/>
                        </a:rPr>
                        <a:t>T</a:t>
                      </a:r>
                      <a:r>
                        <a:rPr sz="1350" b="1" spc="-5" dirty="0">
                          <a:latin typeface="Helvetica"/>
                          <a:cs typeface="Helvetica"/>
                        </a:rPr>
                        <a:t>i</a:t>
                      </a:r>
                      <a:r>
                        <a:rPr sz="1350" b="1" dirty="0">
                          <a:latin typeface="Helvetica"/>
                          <a:cs typeface="Helvetica"/>
                        </a:rPr>
                        <a:t>t</a:t>
                      </a:r>
                      <a:r>
                        <a:rPr sz="1350" b="1" spc="-5" dirty="0">
                          <a:latin typeface="Helvetica"/>
                          <a:cs typeface="Helvetica"/>
                        </a:rPr>
                        <a:t>ol</a:t>
                      </a:r>
                      <a:r>
                        <a:rPr sz="1350" b="1" dirty="0">
                          <a:latin typeface="Helvetica"/>
                          <a:cs typeface="Helvetica"/>
                        </a:rPr>
                        <a:t>o</a:t>
                      </a:r>
                      <a:r>
                        <a:rPr sz="1350" b="1" spc="-15" dirty="0">
                          <a:latin typeface="Helvetica"/>
                          <a:cs typeface="Helvetica"/>
                        </a:rPr>
                        <a:t> </a:t>
                      </a:r>
                      <a:r>
                        <a:rPr sz="1350" b="1" dirty="0">
                          <a:latin typeface="Helvetica"/>
                          <a:cs typeface="Helvetica"/>
                        </a:rPr>
                        <a:t>5</a:t>
                      </a:r>
                      <a:endParaRPr sz="1350">
                        <a:latin typeface="Helvetica"/>
                        <a:cs typeface="Helvetica"/>
                      </a:endParaRPr>
                    </a:p>
                    <a:p>
                      <a:pPr marL="19050" marR="188595">
                        <a:lnSpc>
                          <a:spcPts val="1470"/>
                        </a:lnSpc>
                        <a:spcBef>
                          <a:spcPts val="250"/>
                        </a:spcBef>
                        <a:tabLst>
                          <a:tab pos="1846580" algn="l"/>
                        </a:tabLst>
                      </a:pPr>
                      <a:r>
                        <a:rPr sz="1350" spc="-5" dirty="0">
                          <a:latin typeface="Helvetica"/>
                          <a:cs typeface="Helvetica"/>
                        </a:rPr>
                        <a:t>E</a:t>
                      </a:r>
                      <a:r>
                        <a:rPr sz="1350" dirty="0">
                          <a:latin typeface="Helvetica"/>
                          <a:cs typeface="Helvetica"/>
                        </a:rPr>
                        <a:t>n</a:t>
                      </a:r>
                      <a:r>
                        <a:rPr sz="1350" spc="-5" dirty="0">
                          <a:latin typeface="Helvetica"/>
                          <a:cs typeface="Helvetica"/>
                        </a:rPr>
                        <a:t>t</a:t>
                      </a:r>
                      <a:r>
                        <a:rPr sz="1350" dirty="0">
                          <a:latin typeface="Helvetica"/>
                          <a:cs typeface="Helvetica"/>
                        </a:rPr>
                        <a:t>ra</a:t>
                      </a:r>
                      <a:r>
                        <a:rPr sz="1350" spc="-5" dirty="0">
                          <a:latin typeface="Helvetica"/>
                          <a:cs typeface="Helvetica"/>
                        </a:rPr>
                        <a:t>t</a:t>
                      </a:r>
                      <a:r>
                        <a:rPr sz="1350" dirty="0">
                          <a:latin typeface="Helvetica"/>
                          <a:cs typeface="Helvetica"/>
                        </a:rPr>
                        <a:t>e</a:t>
                      </a:r>
                      <a:r>
                        <a:rPr sz="1350" spc="-20" dirty="0">
                          <a:latin typeface="Helvetica"/>
                          <a:cs typeface="Helvetica"/>
                        </a:rPr>
                        <a:t> </a:t>
                      </a:r>
                      <a:r>
                        <a:rPr sz="1350" dirty="0">
                          <a:latin typeface="Helvetica"/>
                          <a:cs typeface="Helvetica"/>
                        </a:rPr>
                        <a:t>da</a:t>
                      </a:r>
                      <a:r>
                        <a:rPr sz="1350" spc="5" dirty="0">
                          <a:latin typeface="Helvetica"/>
                          <a:cs typeface="Helvetica"/>
                        </a:rPr>
                        <a:t> </a:t>
                      </a:r>
                      <a:r>
                        <a:rPr sz="1350" dirty="0">
                          <a:latin typeface="Helvetica"/>
                          <a:cs typeface="Helvetica"/>
                        </a:rPr>
                        <a:t>r</a:t>
                      </a:r>
                      <a:r>
                        <a:rPr sz="1350" spc="-5" dirty="0">
                          <a:latin typeface="Helvetica"/>
                          <a:cs typeface="Helvetica"/>
                        </a:rPr>
                        <a:t>i</a:t>
                      </a:r>
                      <a:r>
                        <a:rPr sz="1350" dirty="0">
                          <a:latin typeface="Helvetica"/>
                          <a:cs typeface="Helvetica"/>
                        </a:rPr>
                        <a:t>duz</a:t>
                      </a:r>
                      <a:r>
                        <a:rPr sz="1350" spc="-5" dirty="0">
                          <a:latin typeface="Helvetica"/>
                          <a:cs typeface="Helvetica"/>
                        </a:rPr>
                        <a:t>i</a:t>
                      </a:r>
                      <a:r>
                        <a:rPr sz="1350" dirty="0">
                          <a:latin typeface="Helvetica"/>
                          <a:cs typeface="Helvetica"/>
                        </a:rPr>
                        <a:t>one</a:t>
                      </a:r>
                      <a:r>
                        <a:rPr sz="1350" spc="-20" dirty="0">
                          <a:latin typeface="Helvetica"/>
                          <a:cs typeface="Helvetica"/>
                        </a:rPr>
                        <a:t> </a:t>
                      </a:r>
                      <a:r>
                        <a:rPr sz="1350" dirty="0">
                          <a:latin typeface="Helvetica"/>
                          <a:cs typeface="Helvetica"/>
                        </a:rPr>
                        <a:t>di</a:t>
                      </a:r>
                      <a:r>
                        <a:rPr sz="1350" spc="10" dirty="0">
                          <a:latin typeface="Helvetica"/>
                          <a:cs typeface="Helvetica"/>
                        </a:rPr>
                        <a:t> </a:t>
                      </a:r>
                      <a:r>
                        <a:rPr sz="1350" dirty="0">
                          <a:latin typeface="Helvetica"/>
                          <a:cs typeface="Helvetica"/>
                        </a:rPr>
                        <a:t>a</a:t>
                      </a:r>
                      <a:r>
                        <a:rPr sz="1350" spc="-5" dirty="0">
                          <a:latin typeface="Helvetica"/>
                          <a:cs typeface="Helvetica"/>
                        </a:rPr>
                        <a:t>ttività </a:t>
                      </a:r>
                      <a:r>
                        <a:rPr sz="2025" spc="-7" baseline="-6172" dirty="0">
                          <a:latin typeface="Helvetica"/>
                          <a:cs typeface="Helvetica"/>
                        </a:rPr>
                        <a:t>fi</a:t>
                      </a:r>
                      <a:r>
                        <a:rPr sz="2025" baseline="-6172" dirty="0">
                          <a:latin typeface="Helvetica"/>
                          <a:cs typeface="Helvetica"/>
                        </a:rPr>
                        <a:t>nanz</a:t>
                      </a:r>
                      <a:r>
                        <a:rPr sz="2025" spc="-7" baseline="-6172" dirty="0">
                          <a:latin typeface="Helvetica"/>
                          <a:cs typeface="Helvetica"/>
                        </a:rPr>
                        <a:t>i</a:t>
                      </a:r>
                      <a:r>
                        <a:rPr sz="2025" baseline="-6172" dirty="0">
                          <a:latin typeface="Helvetica"/>
                          <a:cs typeface="Helvetica"/>
                        </a:rPr>
                        <a:t>ar</a:t>
                      </a:r>
                      <a:r>
                        <a:rPr sz="2025" spc="-7" baseline="-6172" dirty="0">
                          <a:latin typeface="Helvetica"/>
                          <a:cs typeface="Helvetica"/>
                        </a:rPr>
                        <a:t>i</a:t>
                      </a:r>
                      <a:r>
                        <a:rPr sz="2025" baseline="-6172" dirty="0">
                          <a:latin typeface="Helvetica"/>
                          <a:cs typeface="Helvetica"/>
                        </a:rPr>
                        <a:t>e	</a:t>
                      </a:r>
                      <a:r>
                        <a:rPr sz="1250" spc="-5" dirty="0">
                          <a:solidFill>
                            <a:srgbClr val="FF0000"/>
                          </a:solidFill>
                          <a:latin typeface="Helvetica"/>
                          <a:cs typeface="Helvetica"/>
                        </a:rPr>
                        <a:t>En</a:t>
                      </a:r>
                      <a:r>
                        <a:rPr sz="1250" dirty="0">
                          <a:solidFill>
                            <a:srgbClr val="FF0000"/>
                          </a:solidFill>
                          <a:latin typeface="Helvetica"/>
                          <a:cs typeface="Helvetica"/>
                        </a:rPr>
                        <a:t>tr</a:t>
                      </a:r>
                      <a:r>
                        <a:rPr sz="1250" spc="-5" dirty="0">
                          <a:solidFill>
                            <a:srgbClr val="FF0000"/>
                          </a:solidFill>
                          <a:latin typeface="Helvetica"/>
                          <a:cs typeface="Helvetica"/>
                        </a:rPr>
                        <a:t>a</a:t>
                      </a:r>
                      <a:r>
                        <a:rPr sz="1250" dirty="0">
                          <a:solidFill>
                            <a:srgbClr val="FF0000"/>
                          </a:solidFill>
                          <a:latin typeface="Helvetica"/>
                          <a:cs typeface="Helvetica"/>
                        </a:rPr>
                        <a:t>te</a:t>
                      </a:r>
                      <a:r>
                        <a:rPr sz="1250" spc="-15" dirty="0">
                          <a:solidFill>
                            <a:srgbClr val="FF0000"/>
                          </a:solidFill>
                          <a:latin typeface="Helvetica"/>
                          <a:cs typeface="Helvetica"/>
                        </a:rPr>
                        <a:t> </a:t>
                      </a:r>
                      <a:r>
                        <a:rPr sz="1250" dirty="0">
                          <a:solidFill>
                            <a:srgbClr val="FF0000"/>
                          </a:solidFill>
                          <a:latin typeface="Helvetica"/>
                          <a:cs typeface="Helvetica"/>
                        </a:rPr>
                        <a:t>f</a:t>
                      </a:r>
                      <a:r>
                        <a:rPr sz="1250" spc="-5" dirty="0">
                          <a:solidFill>
                            <a:srgbClr val="FF0000"/>
                          </a:solidFill>
                          <a:latin typeface="Helvetica"/>
                          <a:cs typeface="Helvetica"/>
                        </a:rPr>
                        <a:t>inal</a:t>
                      </a:r>
                      <a:r>
                        <a:rPr sz="1250" dirty="0">
                          <a:solidFill>
                            <a:srgbClr val="FF0000"/>
                          </a:solidFill>
                          <a:latin typeface="Helvetica"/>
                          <a:cs typeface="Helvetica"/>
                        </a:rPr>
                        <a:t>i</a:t>
                      </a:r>
                      <a:endParaRPr sz="1250">
                        <a:latin typeface="Helvetica"/>
                        <a:cs typeface="Helvetica"/>
                      </a:endParaRPr>
                    </a:p>
                  </a:txBody>
                  <a:tcPr marL="0" marR="0" marT="0" marB="0">
                    <a:lnL w="9681">
                      <a:solidFill>
                        <a:srgbClr val="000000"/>
                      </a:solidFill>
                      <a:prstDash val="solid"/>
                    </a:lnL>
                    <a:lnR w="9681">
                      <a:solidFill>
                        <a:srgbClr val="000000"/>
                      </a:solidFill>
                      <a:prstDash val="solid"/>
                    </a:lnR>
                    <a:lnT w="9681">
                      <a:solidFill>
                        <a:srgbClr val="000000"/>
                      </a:solidFill>
                      <a:prstDash val="solid"/>
                    </a:lnT>
                    <a:lnB w="9681">
                      <a:solidFill>
                        <a:srgbClr val="000000"/>
                      </a:solidFill>
                      <a:prstDash val="solid"/>
                    </a:lnB>
                    <a:solidFill>
                      <a:srgbClr val="D9D9D9"/>
                    </a:solidFill>
                  </a:tcPr>
                </a:tc>
                <a:tc>
                  <a:txBody>
                    <a:bodyPr/>
                    <a:lstStyle/>
                    <a:p>
                      <a:pPr marL="18415">
                        <a:lnSpc>
                          <a:spcPct val="100000"/>
                        </a:lnSpc>
                      </a:pPr>
                      <a:r>
                        <a:rPr sz="1350" b="1" spc="-30" dirty="0">
                          <a:latin typeface="Helvetica"/>
                          <a:cs typeface="Helvetica"/>
                        </a:rPr>
                        <a:t>T</a:t>
                      </a:r>
                      <a:r>
                        <a:rPr sz="1350" b="1" spc="-5" dirty="0">
                          <a:latin typeface="Helvetica"/>
                          <a:cs typeface="Helvetica"/>
                        </a:rPr>
                        <a:t>i</a:t>
                      </a:r>
                      <a:r>
                        <a:rPr sz="1350" b="1" dirty="0">
                          <a:latin typeface="Helvetica"/>
                          <a:cs typeface="Helvetica"/>
                        </a:rPr>
                        <a:t>t</a:t>
                      </a:r>
                      <a:r>
                        <a:rPr sz="1350" b="1" spc="-5" dirty="0">
                          <a:latin typeface="Helvetica"/>
                          <a:cs typeface="Helvetica"/>
                        </a:rPr>
                        <a:t>ol</a:t>
                      </a:r>
                      <a:r>
                        <a:rPr sz="1350" b="1" dirty="0">
                          <a:latin typeface="Helvetica"/>
                          <a:cs typeface="Helvetica"/>
                        </a:rPr>
                        <a:t>o</a:t>
                      </a:r>
                      <a:r>
                        <a:rPr sz="1350" b="1" spc="-15" dirty="0">
                          <a:latin typeface="Helvetica"/>
                          <a:cs typeface="Helvetica"/>
                        </a:rPr>
                        <a:t> </a:t>
                      </a:r>
                      <a:r>
                        <a:rPr sz="1350" b="1" dirty="0">
                          <a:latin typeface="Helvetica"/>
                          <a:cs typeface="Helvetica"/>
                        </a:rPr>
                        <a:t>3</a:t>
                      </a:r>
                      <a:endParaRPr sz="1350">
                        <a:latin typeface="Helvetica"/>
                        <a:cs typeface="Helvetica"/>
                      </a:endParaRPr>
                    </a:p>
                    <a:p>
                      <a:pPr marL="17780">
                        <a:lnSpc>
                          <a:spcPts val="1614"/>
                        </a:lnSpc>
                        <a:spcBef>
                          <a:spcPts val="35"/>
                        </a:spcBef>
                      </a:pPr>
                      <a:r>
                        <a:rPr sz="1350" spc="-5" dirty="0">
                          <a:latin typeface="Helvetica"/>
                          <a:cs typeface="Helvetica"/>
                        </a:rPr>
                        <a:t>S</a:t>
                      </a:r>
                      <a:r>
                        <a:rPr sz="1350" dirty="0">
                          <a:latin typeface="Helvetica"/>
                          <a:cs typeface="Helvetica"/>
                        </a:rPr>
                        <a:t>pese</a:t>
                      </a:r>
                      <a:r>
                        <a:rPr sz="1350" spc="-10" dirty="0">
                          <a:latin typeface="Helvetica"/>
                          <a:cs typeface="Helvetica"/>
                        </a:rPr>
                        <a:t> </a:t>
                      </a:r>
                      <a:r>
                        <a:rPr sz="1350" dirty="0">
                          <a:latin typeface="Helvetica"/>
                          <a:cs typeface="Helvetica"/>
                        </a:rPr>
                        <a:t>per</a:t>
                      </a:r>
                      <a:r>
                        <a:rPr sz="1350" spc="-10" dirty="0">
                          <a:latin typeface="Helvetica"/>
                          <a:cs typeface="Helvetica"/>
                        </a:rPr>
                        <a:t> </a:t>
                      </a:r>
                      <a:r>
                        <a:rPr sz="1350" spc="-5" dirty="0">
                          <a:latin typeface="Helvetica"/>
                          <a:cs typeface="Helvetica"/>
                        </a:rPr>
                        <a:t>i</a:t>
                      </a:r>
                      <a:r>
                        <a:rPr sz="1350" dirty="0">
                          <a:latin typeface="Helvetica"/>
                          <a:cs typeface="Helvetica"/>
                        </a:rPr>
                        <a:t>ncre</a:t>
                      </a:r>
                      <a:r>
                        <a:rPr sz="1350" spc="-5" dirty="0">
                          <a:latin typeface="Helvetica"/>
                          <a:cs typeface="Helvetica"/>
                        </a:rPr>
                        <a:t>m</a:t>
                      </a:r>
                      <a:r>
                        <a:rPr sz="1350" dirty="0">
                          <a:latin typeface="Helvetica"/>
                          <a:cs typeface="Helvetica"/>
                        </a:rPr>
                        <a:t>en</a:t>
                      </a:r>
                      <a:r>
                        <a:rPr sz="1350" spc="-5" dirty="0">
                          <a:latin typeface="Helvetica"/>
                          <a:cs typeface="Helvetica"/>
                        </a:rPr>
                        <a:t>t</a:t>
                      </a:r>
                      <a:r>
                        <a:rPr sz="1350" dirty="0">
                          <a:latin typeface="Helvetica"/>
                          <a:cs typeface="Helvetica"/>
                        </a:rPr>
                        <a:t>o</a:t>
                      </a:r>
                      <a:r>
                        <a:rPr sz="1350" spc="-20" dirty="0">
                          <a:latin typeface="Helvetica"/>
                          <a:cs typeface="Helvetica"/>
                        </a:rPr>
                        <a:t> </a:t>
                      </a:r>
                      <a:r>
                        <a:rPr sz="1350" dirty="0">
                          <a:latin typeface="Helvetica"/>
                          <a:cs typeface="Helvetica"/>
                        </a:rPr>
                        <a:t>a</a:t>
                      </a:r>
                      <a:r>
                        <a:rPr sz="1350" spc="-5" dirty="0">
                          <a:latin typeface="Helvetica"/>
                          <a:cs typeface="Helvetica"/>
                        </a:rPr>
                        <a:t>ttivit</a:t>
                      </a:r>
                      <a:r>
                        <a:rPr sz="1350" dirty="0">
                          <a:latin typeface="Helvetica"/>
                          <a:cs typeface="Helvetica"/>
                        </a:rPr>
                        <a:t>à</a:t>
                      </a:r>
                      <a:r>
                        <a:rPr sz="1350" spc="5" dirty="0">
                          <a:latin typeface="Helvetica"/>
                          <a:cs typeface="Helvetica"/>
                        </a:rPr>
                        <a:t> </a:t>
                      </a:r>
                      <a:r>
                        <a:rPr sz="1350" spc="-5" dirty="0">
                          <a:latin typeface="Helvetica"/>
                          <a:cs typeface="Helvetica"/>
                        </a:rPr>
                        <a:t>fi</a:t>
                      </a:r>
                      <a:r>
                        <a:rPr sz="1350" dirty="0">
                          <a:latin typeface="Helvetica"/>
                          <a:cs typeface="Helvetica"/>
                        </a:rPr>
                        <a:t>nanz</a:t>
                      </a:r>
                      <a:r>
                        <a:rPr sz="1350" spc="-5" dirty="0">
                          <a:latin typeface="Helvetica"/>
                          <a:cs typeface="Helvetica"/>
                        </a:rPr>
                        <a:t>i</a:t>
                      </a:r>
                      <a:r>
                        <a:rPr sz="1350" dirty="0">
                          <a:latin typeface="Helvetica"/>
                          <a:cs typeface="Helvetica"/>
                        </a:rPr>
                        <a:t>ar</a:t>
                      </a:r>
                      <a:r>
                        <a:rPr sz="1350" spc="-5" dirty="0">
                          <a:latin typeface="Helvetica"/>
                          <a:cs typeface="Helvetica"/>
                        </a:rPr>
                        <a:t>i</a:t>
                      </a:r>
                      <a:r>
                        <a:rPr sz="1350" dirty="0">
                          <a:latin typeface="Helvetica"/>
                          <a:cs typeface="Helvetica"/>
                        </a:rPr>
                        <a:t>e</a:t>
                      </a:r>
                      <a:endParaRPr sz="1350">
                        <a:latin typeface="Helvetica"/>
                        <a:cs typeface="Helvetica"/>
                      </a:endParaRPr>
                    </a:p>
                    <a:p>
                      <a:pPr marL="1985010">
                        <a:lnSpc>
                          <a:spcPts val="1495"/>
                        </a:lnSpc>
                      </a:pPr>
                      <a:r>
                        <a:rPr sz="1250" spc="-5" dirty="0">
                          <a:solidFill>
                            <a:srgbClr val="FF0000"/>
                          </a:solidFill>
                          <a:latin typeface="Helvetica"/>
                          <a:cs typeface="Helvetica"/>
                        </a:rPr>
                        <a:t>Spe</a:t>
                      </a:r>
                      <a:r>
                        <a:rPr sz="1250" dirty="0">
                          <a:solidFill>
                            <a:srgbClr val="FF0000"/>
                          </a:solidFill>
                          <a:latin typeface="Helvetica"/>
                          <a:cs typeface="Helvetica"/>
                        </a:rPr>
                        <a:t>se</a:t>
                      </a:r>
                      <a:r>
                        <a:rPr sz="1250" spc="-5" dirty="0">
                          <a:solidFill>
                            <a:srgbClr val="FF0000"/>
                          </a:solidFill>
                          <a:latin typeface="Helvetica"/>
                          <a:cs typeface="Helvetica"/>
                        </a:rPr>
                        <a:t> </a:t>
                      </a:r>
                      <a:r>
                        <a:rPr sz="1250" dirty="0">
                          <a:solidFill>
                            <a:srgbClr val="FF0000"/>
                          </a:solidFill>
                          <a:latin typeface="Helvetica"/>
                          <a:cs typeface="Helvetica"/>
                        </a:rPr>
                        <a:t>f</a:t>
                      </a:r>
                      <a:r>
                        <a:rPr sz="1250" spc="-5" dirty="0">
                          <a:solidFill>
                            <a:srgbClr val="FF0000"/>
                          </a:solidFill>
                          <a:latin typeface="Helvetica"/>
                          <a:cs typeface="Helvetica"/>
                        </a:rPr>
                        <a:t>inal</a:t>
                      </a:r>
                      <a:r>
                        <a:rPr sz="1250" dirty="0">
                          <a:solidFill>
                            <a:srgbClr val="FF0000"/>
                          </a:solidFill>
                          <a:latin typeface="Helvetica"/>
                          <a:cs typeface="Helvetica"/>
                        </a:rPr>
                        <a:t>i</a:t>
                      </a:r>
                      <a:endParaRPr sz="1250">
                        <a:latin typeface="Helvetica"/>
                        <a:cs typeface="Helvetica"/>
                      </a:endParaRPr>
                    </a:p>
                  </a:txBody>
                  <a:tcPr marL="0" marR="0" marT="0" marB="0">
                    <a:lnL w="9681">
                      <a:solidFill>
                        <a:srgbClr val="000000"/>
                      </a:solidFill>
                      <a:prstDash val="solid"/>
                    </a:lnL>
                    <a:lnR w="9681">
                      <a:solidFill>
                        <a:srgbClr val="000000"/>
                      </a:solidFill>
                      <a:prstDash val="solid"/>
                    </a:lnR>
                    <a:lnT w="9681">
                      <a:solidFill>
                        <a:srgbClr val="000000"/>
                      </a:solidFill>
                      <a:prstDash val="solid"/>
                    </a:lnT>
                    <a:lnB w="9681">
                      <a:solidFill>
                        <a:srgbClr val="000000"/>
                      </a:solidFill>
                      <a:prstDash val="solid"/>
                    </a:lnB>
                    <a:solidFill>
                      <a:srgbClr val="D9D9D9"/>
                    </a:solidFill>
                  </a:tcPr>
                </a:tc>
                <a:extLst>
                  <a:ext uri="{0D108BD9-81ED-4DB2-BD59-A6C34878D82A}">
                    <a16:rowId xmlns:a16="http://schemas.microsoft.com/office/drawing/2014/main" val="10005"/>
                  </a:ext>
                </a:extLst>
              </a:tr>
              <a:tr h="378546">
                <a:tc>
                  <a:txBody>
                    <a:bodyPr/>
                    <a:lstStyle/>
                    <a:p>
                      <a:pPr marL="19050">
                        <a:lnSpc>
                          <a:spcPts val="1495"/>
                        </a:lnSpc>
                      </a:pPr>
                      <a:r>
                        <a:rPr sz="1250" b="1" spc="-25" dirty="0">
                          <a:latin typeface="Helvetica"/>
                          <a:cs typeface="Helvetica"/>
                        </a:rPr>
                        <a:t>T</a:t>
                      </a:r>
                      <a:r>
                        <a:rPr sz="1250" b="1" dirty="0">
                          <a:latin typeface="Helvetica"/>
                          <a:cs typeface="Helvetica"/>
                        </a:rPr>
                        <a:t>itolo</a:t>
                      </a:r>
                      <a:r>
                        <a:rPr sz="1250" b="1" spc="-25" dirty="0">
                          <a:latin typeface="Helvetica"/>
                          <a:cs typeface="Helvetica"/>
                        </a:rPr>
                        <a:t> </a:t>
                      </a:r>
                      <a:r>
                        <a:rPr sz="1250" b="1" dirty="0">
                          <a:latin typeface="Helvetica"/>
                          <a:cs typeface="Helvetica"/>
                        </a:rPr>
                        <a:t>6</a:t>
                      </a:r>
                      <a:endParaRPr sz="1250">
                        <a:latin typeface="Helvetica"/>
                        <a:cs typeface="Helvetica"/>
                      </a:endParaRPr>
                    </a:p>
                    <a:p>
                      <a:pPr marL="19050">
                        <a:lnSpc>
                          <a:spcPts val="1495"/>
                        </a:lnSpc>
                      </a:pPr>
                      <a:r>
                        <a:rPr sz="1250" spc="-5" dirty="0">
                          <a:latin typeface="Helvetica"/>
                          <a:cs typeface="Helvetica"/>
                        </a:rPr>
                        <a:t>A</a:t>
                      </a:r>
                      <a:r>
                        <a:rPr sz="1250" dirty="0">
                          <a:latin typeface="Helvetica"/>
                          <a:cs typeface="Helvetica"/>
                        </a:rPr>
                        <a:t>cc</a:t>
                      </a:r>
                      <a:r>
                        <a:rPr sz="1250" spc="-5" dirty="0">
                          <a:latin typeface="Helvetica"/>
                          <a:cs typeface="Helvetica"/>
                        </a:rPr>
                        <a:t>en</a:t>
                      </a:r>
                      <a:r>
                        <a:rPr sz="1250" dirty="0">
                          <a:latin typeface="Helvetica"/>
                          <a:cs typeface="Helvetica"/>
                        </a:rPr>
                        <a:t>s</a:t>
                      </a:r>
                      <a:r>
                        <a:rPr sz="1250" spc="-5" dirty="0">
                          <a:latin typeface="Helvetica"/>
                          <a:cs typeface="Helvetica"/>
                        </a:rPr>
                        <a:t>ion</a:t>
                      </a:r>
                      <a:r>
                        <a:rPr sz="1250" dirty="0">
                          <a:latin typeface="Helvetica"/>
                          <a:cs typeface="Helvetica"/>
                        </a:rPr>
                        <a:t>e</a:t>
                      </a:r>
                      <a:r>
                        <a:rPr sz="1250" spc="5" dirty="0">
                          <a:latin typeface="Helvetica"/>
                          <a:cs typeface="Helvetica"/>
                        </a:rPr>
                        <a:t> </a:t>
                      </a:r>
                      <a:r>
                        <a:rPr sz="1250" spc="-5" dirty="0">
                          <a:latin typeface="Helvetica"/>
                          <a:cs typeface="Helvetica"/>
                        </a:rPr>
                        <a:t>P</a:t>
                      </a:r>
                      <a:r>
                        <a:rPr sz="1250" dirty="0">
                          <a:latin typeface="Helvetica"/>
                          <a:cs typeface="Helvetica"/>
                        </a:rPr>
                        <a:t>r</a:t>
                      </a:r>
                      <a:r>
                        <a:rPr sz="1250" spc="-5" dirty="0">
                          <a:latin typeface="Helvetica"/>
                          <a:cs typeface="Helvetica"/>
                        </a:rPr>
                        <a:t>e</a:t>
                      </a:r>
                      <a:r>
                        <a:rPr sz="1250" dirty="0">
                          <a:latin typeface="Helvetica"/>
                          <a:cs typeface="Helvetica"/>
                        </a:rPr>
                        <a:t>st</a:t>
                      </a:r>
                      <a:r>
                        <a:rPr sz="1250" spc="-5" dirty="0">
                          <a:latin typeface="Helvetica"/>
                          <a:cs typeface="Helvetica"/>
                        </a:rPr>
                        <a:t>i</a:t>
                      </a:r>
                      <a:r>
                        <a:rPr sz="1250" dirty="0">
                          <a:latin typeface="Helvetica"/>
                          <a:cs typeface="Helvetica"/>
                        </a:rPr>
                        <a:t>ti</a:t>
                      </a:r>
                      <a:endParaRPr sz="1250">
                        <a:latin typeface="Helvetica"/>
                        <a:cs typeface="Helvetica"/>
                      </a:endParaRPr>
                    </a:p>
                  </a:txBody>
                  <a:tcPr marL="0" marR="0" marT="0" marB="0">
                    <a:lnL w="9681">
                      <a:solidFill>
                        <a:srgbClr val="000000"/>
                      </a:solidFill>
                      <a:prstDash val="solid"/>
                    </a:lnL>
                    <a:lnR w="9681">
                      <a:solidFill>
                        <a:srgbClr val="000000"/>
                      </a:solidFill>
                      <a:prstDash val="solid"/>
                    </a:lnR>
                    <a:lnT w="9681">
                      <a:solidFill>
                        <a:srgbClr val="000000"/>
                      </a:solidFill>
                      <a:prstDash val="solid"/>
                    </a:lnT>
                    <a:lnB w="9681">
                      <a:solidFill>
                        <a:srgbClr val="000000"/>
                      </a:solidFill>
                      <a:prstDash val="solid"/>
                    </a:lnB>
                    <a:solidFill>
                      <a:srgbClr val="D9D9D9"/>
                    </a:solidFill>
                  </a:tcPr>
                </a:tc>
                <a:tc>
                  <a:txBody>
                    <a:bodyPr/>
                    <a:lstStyle/>
                    <a:p>
                      <a:pPr marL="18415">
                        <a:lnSpc>
                          <a:spcPts val="1495"/>
                        </a:lnSpc>
                      </a:pPr>
                      <a:r>
                        <a:rPr sz="1250" b="1" spc="-25" dirty="0">
                          <a:latin typeface="Helvetica"/>
                          <a:cs typeface="Helvetica"/>
                        </a:rPr>
                        <a:t>T</a:t>
                      </a:r>
                      <a:r>
                        <a:rPr sz="1250" b="1" dirty="0">
                          <a:latin typeface="Helvetica"/>
                          <a:cs typeface="Helvetica"/>
                        </a:rPr>
                        <a:t>itolo</a:t>
                      </a:r>
                      <a:r>
                        <a:rPr sz="1250" b="1" spc="-25" dirty="0">
                          <a:latin typeface="Helvetica"/>
                          <a:cs typeface="Helvetica"/>
                        </a:rPr>
                        <a:t> </a:t>
                      </a:r>
                      <a:r>
                        <a:rPr sz="1250" b="1" dirty="0">
                          <a:latin typeface="Helvetica"/>
                          <a:cs typeface="Helvetica"/>
                        </a:rPr>
                        <a:t>4</a:t>
                      </a:r>
                      <a:endParaRPr sz="1250">
                        <a:latin typeface="Helvetica"/>
                        <a:cs typeface="Helvetica"/>
                      </a:endParaRPr>
                    </a:p>
                    <a:p>
                      <a:pPr marL="17780">
                        <a:lnSpc>
                          <a:spcPts val="1495"/>
                        </a:lnSpc>
                      </a:pPr>
                      <a:r>
                        <a:rPr sz="1250" spc="-5" dirty="0">
                          <a:latin typeface="Helvetica"/>
                          <a:cs typeface="Helvetica"/>
                        </a:rPr>
                        <a:t>Ri</a:t>
                      </a:r>
                      <a:r>
                        <a:rPr sz="1250" dirty="0">
                          <a:latin typeface="Helvetica"/>
                          <a:cs typeface="Helvetica"/>
                        </a:rPr>
                        <a:t>m</a:t>
                      </a:r>
                      <a:r>
                        <a:rPr sz="1250" spc="-5" dirty="0">
                          <a:latin typeface="Helvetica"/>
                          <a:cs typeface="Helvetica"/>
                        </a:rPr>
                        <a:t>bo</a:t>
                      </a:r>
                      <a:r>
                        <a:rPr sz="1250" dirty="0">
                          <a:latin typeface="Helvetica"/>
                          <a:cs typeface="Helvetica"/>
                        </a:rPr>
                        <a:t>rso</a:t>
                      </a:r>
                      <a:r>
                        <a:rPr sz="1250" spc="-5" dirty="0">
                          <a:latin typeface="Helvetica"/>
                          <a:cs typeface="Helvetica"/>
                        </a:rPr>
                        <a:t> P</a:t>
                      </a:r>
                      <a:r>
                        <a:rPr sz="1250" dirty="0">
                          <a:latin typeface="Helvetica"/>
                          <a:cs typeface="Helvetica"/>
                        </a:rPr>
                        <a:t>r</a:t>
                      </a:r>
                      <a:r>
                        <a:rPr sz="1250" spc="-5" dirty="0">
                          <a:latin typeface="Helvetica"/>
                          <a:cs typeface="Helvetica"/>
                        </a:rPr>
                        <a:t>e</a:t>
                      </a:r>
                      <a:r>
                        <a:rPr sz="1250" dirty="0">
                          <a:latin typeface="Helvetica"/>
                          <a:cs typeface="Helvetica"/>
                        </a:rPr>
                        <a:t>st</a:t>
                      </a:r>
                      <a:r>
                        <a:rPr sz="1250" spc="-5" dirty="0">
                          <a:latin typeface="Helvetica"/>
                          <a:cs typeface="Helvetica"/>
                        </a:rPr>
                        <a:t>i</a:t>
                      </a:r>
                      <a:r>
                        <a:rPr sz="1250" dirty="0">
                          <a:latin typeface="Helvetica"/>
                          <a:cs typeface="Helvetica"/>
                        </a:rPr>
                        <a:t>ti</a:t>
                      </a:r>
                      <a:endParaRPr sz="1250">
                        <a:latin typeface="Helvetica"/>
                        <a:cs typeface="Helvetica"/>
                      </a:endParaRPr>
                    </a:p>
                  </a:txBody>
                  <a:tcPr marL="0" marR="0" marT="0" marB="0">
                    <a:lnL w="9681">
                      <a:solidFill>
                        <a:srgbClr val="000000"/>
                      </a:solidFill>
                      <a:prstDash val="solid"/>
                    </a:lnL>
                    <a:lnR w="9681">
                      <a:solidFill>
                        <a:srgbClr val="000000"/>
                      </a:solidFill>
                      <a:prstDash val="solid"/>
                    </a:lnR>
                    <a:lnT w="9681">
                      <a:solidFill>
                        <a:srgbClr val="000000"/>
                      </a:solidFill>
                      <a:prstDash val="solid"/>
                    </a:lnT>
                    <a:lnB w="9681">
                      <a:solidFill>
                        <a:srgbClr val="000000"/>
                      </a:solidFill>
                      <a:prstDash val="solid"/>
                    </a:lnB>
                    <a:solidFill>
                      <a:srgbClr val="D9D9D9"/>
                    </a:solidFill>
                  </a:tcPr>
                </a:tc>
                <a:extLst>
                  <a:ext uri="{0D108BD9-81ED-4DB2-BD59-A6C34878D82A}">
                    <a16:rowId xmlns:a16="http://schemas.microsoft.com/office/drawing/2014/main" val="10006"/>
                  </a:ext>
                </a:extLst>
              </a:tr>
              <a:tr h="580412">
                <a:tc>
                  <a:txBody>
                    <a:bodyPr/>
                    <a:lstStyle/>
                    <a:p>
                      <a:pPr marL="19050">
                        <a:lnSpc>
                          <a:spcPct val="100000"/>
                        </a:lnSpc>
                      </a:pPr>
                      <a:r>
                        <a:rPr sz="1250" b="1" spc="-25" dirty="0">
                          <a:latin typeface="Helvetica"/>
                          <a:cs typeface="Helvetica"/>
                        </a:rPr>
                        <a:t>T</a:t>
                      </a:r>
                      <a:r>
                        <a:rPr sz="1250" b="1" dirty="0">
                          <a:latin typeface="Helvetica"/>
                          <a:cs typeface="Helvetica"/>
                        </a:rPr>
                        <a:t>itolo</a:t>
                      </a:r>
                      <a:r>
                        <a:rPr sz="1250" b="1" spc="-25" dirty="0">
                          <a:latin typeface="Helvetica"/>
                          <a:cs typeface="Helvetica"/>
                        </a:rPr>
                        <a:t> </a:t>
                      </a:r>
                      <a:r>
                        <a:rPr sz="1250" b="1" dirty="0">
                          <a:latin typeface="Helvetica"/>
                          <a:cs typeface="Helvetica"/>
                        </a:rPr>
                        <a:t>7</a:t>
                      </a:r>
                      <a:endParaRPr sz="1250">
                        <a:latin typeface="Helvetica"/>
                        <a:cs typeface="Helvetica"/>
                      </a:endParaRPr>
                    </a:p>
                    <a:p>
                      <a:pPr marL="19050" marR="1287780">
                        <a:lnSpc>
                          <a:spcPts val="1460"/>
                        </a:lnSpc>
                        <a:spcBef>
                          <a:spcPts val="105"/>
                        </a:spcBef>
                      </a:pPr>
                      <a:r>
                        <a:rPr sz="1250" spc="-5" dirty="0">
                          <a:latin typeface="Helvetica"/>
                          <a:cs typeface="Helvetica"/>
                        </a:rPr>
                        <a:t>An</a:t>
                      </a:r>
                      <a:r>
                        <a:rPr sz="1250" dirty="0">
                          <a:latin typeface="Helvetica"/>
                          <a:cs typeface="Helvetica"/>
                        </a:rPr>
                        <a:t>t</a:t>
                      </a:r>
                      <a:r>
                        <a:rPr sz="1250" spc="-5" dirty="0">
                          <a:latin typeface="Helvetica"/>
                          <a:cs typeface="Helvetica"/>
                        </a:rPr>
                        <a:t>i</a:t>
                      </a:r>
                      <a:r>
                        <a:rPr sz="1250" dirty="0">
                          <a:latin typeface="Helvetica"/>
                          <a:cs typeface="Helvetica"/>
                        </a:rPr>
                        <a:t>c</a:t>
                      </a:r>
                      <a:r>
                        <a:rPr sz="1250" spc="-5" dirty="0">
                          <a:latin typeface="Helvetica"/>
                          <a:cs typeface="Helvetica"/>
                        </a:rPr>
                        <a:t>ipa</a:t>
                      </a:r>
                      <a:r>
                        <a:rPr sz="1250" dirty="0">
                          <a:latin typeface="Helvetica"/>
                          <a:cs typeface="Helvetica"/>
                        </a:rPr>
                        <a:t>z</a:t>
                      </a:r>
                      <a:r>
                        <a:rPr sz="1250" spc="-5" dirty="0">
                          <a:latin typeface="Helvetica"/>
                          <a:cs typeface="Helvetica"/>
                        </a:rPr>
                        <a:t>ion</a:t>
                      </a:r>
                      <a:r>
                        <a:rPr sz="1250" dirty="0">
                          <a:latin typeface="Helvetica"/>
                          <a:cs typeface="Helvetica"/>
                        </a:rPr>
                        <a:t>i</a:t>
                      </a:r>
                      <a:r>
                        <a:rPr sz="1250" spc="5" dirty="0">
                          <a:latin typeface="Helvetica"/>
                          <a:cs typeface="Helvetica"/>
                        </a:rPr>
                        <a:t> </a:t>
                      </a:r>
                      <a:r>
                        <a:rPr sz="1250" spc="-5" dirty="0">
                          <a:latin typeface="Helvetica"/>
                          <a:cs typeface="Helvetica"/>
                        </a:rPr>
                        <a:t>d</a:t>
                      </a:r>
                      <a:r>
                        <a:rPr sz="1250" dirty="0">
                          <a:latin typeface="Helvetica"/>
                          <a:cs typeface="Helvetica"/>
                        </a:rPr>
                        <a:t>a</a:t>
                      </a:r>
                      <a:r>
                        <a:rPr sz="1250" spc="5" dirty="0">
                          <a:latin typeface="Helvetica"/>
                          <a:cs typeface="Helvetica"/>
                        </a:rPr>
                        <a:t> </a:t>
                      </a:r>
                      <a:r>
                        <a:rPr sz="1250" spc="-5" dirty="0">
                          <a:latin typeface="Helvetica"/>
                          <a:cs typeface="Helvetica"/>
                        </a:rPr>
                        <a:t>i</a:t>
                      </a:r>
                      <a:r>
                        <a:rPr sz="1250" dirty="0">
                          <a:latin typeface="Helvetica"/>
                          <a:cs typeface="Helvetica"/>
                        </a:rPr>
                        <a:t>st</a:t>
                      </a:r>
                      <a:r>
                        <a:rPr sz="1250" spc="-5" dirty="0">
                          <a:latin typeface="Helvetica"/>
                          <a:cs typeface="Helvetica"/>
                        </a:rPr>
                        <a:t>i</a:t>
                      </a:r>
                      <a:r>
                        <a:rPr sz="1250" dirty="0">
                          <a:latin typeface="Helvetica"/>
                          <a:cs typeface="Helvetica"/>
                        </a:rPr>
                        <a:t>t</a:t>
                      </a:r>
                      <a:r>
                        <a:rPr sz="1250" spc="-5" dirty="0">
                          <a:latin typeface="Helvetica"/>
                          <a:cs typeface="Helvetica"/>
                        </a:rPr>
                        <a:t>u</a:t>
                      </a:r>
                      <a:r>
                        <a:rPr sz="1250" dirty="0">
                          <a:latin typeface="Helvetica"/>
                          <a:cs typeface="Helvetica"/>
                        </a:rPr>
                        <a:t>to t</a:t>
                      </a:r>
                      <a:r>
                        <a:rPr sz="1250" spc="-5" dirty="0">
                          <a:latin typeface="Helvetica"/>
                          <a:cs typeface="Helvetica"/>
                        </a:rPr>
                        <a:t>e</a:t>
                      </a:r>
                      <a:r>
                        <a:rPr sz="1250" dirty="0">
                          <a:latin typeface="Helvetica"/>
                          <a:cs typeface="Helvetica"/>
                        </a:rPr>
                        <a:t>s</a:t>
                      </a:r>
                      <a:r>
                        <a:rPr sz="1250" spc="-5" dirty="0">
                          <a:latin typeface="Helvetica"/>
                          <a:cs typeface="Helvetica"/>
                        </a:rPr>
                        <a:t>o</a:t>
                      </a:r>
                      <a:r>
                        <a:rPr sz="1250" dirty="0">
                          <a:latin typeface="Helvetica"/>
                          <a:cs typeface="Helvetica"/>
                        </a:rPr>
                        <a:t>r</a:t>
                      </a:r>
                      <a:r>
                        <a:rPr sz="1250" spc="-5" dirty="0">
                          <a:latin typeface="Helvetica"/>
                          <a:cs typeface="Helvetica"/>
                        </a:rPr>
                        <a:t>ie</a:t>
                      </a:r>
                      <a:r>
                        <a:rPr sz="1250" dirty="0">
                          <a:latin typeface="Helvetica"/>
                          <a:cs typeface="Helvetica"/>
                        </a:rPr>
                        <a:t>r</a:t>
                      </a:r>
                      <a:r>
                        <a:rPr sz="1250" spc="-5" dirty="0">
                          <a:latin typeface="Helvetica"/>
                          <a:cs typeface="Helvetica"/>
                        </a:rPr>
                        <a:t>e</a:t>
                      </a:r>
                      <a:r>
                        <a:rPr sz="1250" dirty="0">
                          <a:latin typeface="Helvetica"/>
                          <a:cs typeface="Helvetica"/>
                        </a:rPr>
                        <a:t>/c</a:t>
                      </a:r>
                      <a:r>
                        <a:rPr sz="1250" spc="-5" dirty="0">
                          <a:latin typeface="Helvetica"/>
                          <a:cs typeface="Helvetica"/>
                        </a:rPr>
                        <a:t>a</a:t>
                      </a:r>
                      <a:r>
                        <a:rPr sz="1250" dirty="0">
                          <a:latin typeface="Helvetica"/>
                          <a:cs typeface="Helvetica"/>
                        </a:rPr>
                        <a:t>ss</a:t>
                      </a:r>
                      <a:r>
                        <a:rPr sz="1250" spc="-5" dirty="0">
                          <a:latin typeface="Helvetica"/>
                          <a:cs typeface="Helvetica"/>
                        </a:rPr>
                        <a:t>ie</a:t>
                      </a:r>
                      <a:r>
                        <a:rPr sz="1250" dirty="0">
                          <a:latin typeface="Helvetica"/>
                          <a:cs typeface="Helvetica"/>
                        </a:rPr>
                        <a:t>re</a:t>
                      </a:r>
                      <a:endParaRPr sz="1250">
                        <a:latin typeface="Helvetica"/>
                        <a:cs typeface="Helvetica"/>
                      </a:endParaRPr>
                    </a:p>
                  </a:txBody>
                  <a:tcPr marL="0" marR="0" marT="0" marB="0">
                    <a:lnL w="9681">
                      <a:solidFill>
                        <a:srgbClr val="000000"/>
                      </a:solidFill>
                      <a:prstDash val="solid"/>
                    </a:lnL>
                    <a:lnR w="9681">
                      <a:solidFill>
                        <a:srgbClr val="000000"/>
                      </a:solidFill>
                      <a:prstDash val="solid"/>
                    </a:lnR>
                    <a:lnT w="9681">
                      <a:solidFill>
                        <a:srgbClr val="000000"/>
                      </a:solidFill>
                      <a:prstDash val="solid"/>
                    </a:lnT>
                    <a:lnB w="9681">
                      <a:solidFill>
                        <a:srgbClr val="000000"/>
                      </a:solidFill>
                      <a:prstDash val="solid"/>
                    </a:lnB>
                    <a:solidFill>
                      <a:srgbClr val="D9D9D9"/>
                    </a:solidFill>
                  </a:tcPr>
                </a:tc>
                <a:tc>
                  <a:txBody>
                    <a:bodyPr/>
                    <a:lstStyle/>
                    <a:p>
                      <a:pPr marL="18415">
                        <a:lnSpc>
                          <a:spcPct val="100000"/>
                        </a:lnSpc>
                      </a:pPr>
                      <a:r>
                        <a:rPr sz="1250" b="1" spc="-25" dirty="0">
                          <a:latin typeface="Helvetica"/>
                          <a:cs typeface="Helvetica"/>
                        </a:rPr>
                        <a:t>T</a:t>
                      </a:r>
                      <a:r>
                        <a:rPr sz="1250" b="1" dirty="0">
                          <a:latin typeface="Helvetica"/>
                          <a:cs typeface="Helvetica"/>
                        </a:rPr>
                        <a:t>itolo</a:t>
                      </a:r>
                      <a:r>
                        <a:rPr sz="1250" b="1" spc="-25" dirty="0">
                          <a:latin typeface="Helvetica"/>
                          <a:cs typeface="Helvetica"/>
                        </a:rPr>
                        <a:t> </a:t>
                      </a:r>
                      <a:r>
                        <a:rPr sz="1250" b="1" dirty="0">
                          <a:latin typeface="Helvetica"/>
                          <a:cs typeface="Helvetica"/>
                        </a:rPr>
                        <a:t>5</a:t>
                      </a:r>
                      <a:endParaRPr sz="1250">
                        <a:latin typeface="Helvetica"/>
                        <a:cs typeface="Helvetica"/>
                      </a:endParaRPr>
                    </a:p>
                    <a:p>
                      <a:pPr marL="17780" marR="307340">
                        <a:lnSpc>
                          <a:spcPts val="1460"/>
                        </a:lnSpc>
                        <a:spcBef>
                          <a:spcPts val="105"/>
                        </a:spcBef>
                      </a:pPr>
                      <a:r>
                        <a:rPr sz="1250" spc="-5" dirty="0">
                          <a:latin typeface="Helvetica"/>
                          <a:cs typeface="Helvetica"/>
                        </a:rPr>
                        <a:t>Chiu</a:t>
                      </a:r>
                      <a:r>
                        <a:rPr sz="1250" dirty="0">
                          <a:latin typeface="Helvetica"/>
                          <a:cs typeface="Helvetica"/>
                        </a:rPr>
                        <a:t>s</a:t>
                      </a:r>
                      <a:r>
                        <a:rPr sz="1250" spc="-5" dirty="0">
                          <a:latin typeface="Helvetica"/>
                          <a:cs typeface="Helvetica"/>
                        </a:rPr>
                        <a:t>u</a:t>
                      </a:r>
                      <a:r>
                        <a:rPr sz="1250" dirty="0">
                          <a:latin typeface="Helvetica"/>
                          <a:cs typeface="Helvetica"/>
                        </a:rPr>
                        <a:t>ra</a:t>
                      </a:r>
                      <a:r>
                        <a:rPr sz="1250" spc="-70" dirty="0">
                          <a:latin typeface="Helvetica"/>
                          <a:cs typeface="Helvetica"/>
                        </a:rPr>
                        <a:t> </a:t>
                      </a:r>
                      <a:r>
                        <a:rPr sz="1250" spc="-5" dirty="0">
                          <a:latin typeface="Helvetica"/>
                          <a:cs typeface="Helvetica"/>
                        </a:rPr>
                        <a:t>An</a:t>
                      </a:r>
                      <a:r>
                        <a:rPr sz="1250" dirty="0">
                          <a:latin typeface="Helvetica"/>
                          <a:cs typeface="Helvetica"/>
                        </a:rPr>
                        <a:t>t</a:t>
                      </a:r>
                      <a:r>
                        <a:rPr sz="1250" spc="-5" dirty="0">
                          <a:latin typeface="Helvetica"/>
                          <a:cs typeface="Helvetica"/>
                        </a:rPr>
                        <a:t>i</a:t>
                      </a:r>
                      <a:r>
                        <a:rPr sz="1250" dirty="0">
                          <a:latin typeface="Helvetica"/>
                          <a:cs typeface="Helvetica"/>
                        </a:rPr>
                        <a:t>c</a:t>
                      </a:r>
                      <a:r>
                        <a:rPr sz="1250" spc="-5" dirty="0">
                          <a:latin typeface="Helvetica"/>
                          <a:cs typeface="Helvetica"/>
                        </a:rPr>
                        <a:t>ipa</a:t>
                      </a:r>
                      <a:r>
                        <a:rPr sz="1250" dirty="0">
                          <a:latin typeface="Helvetica"/>
                          <a:cs typeface="Helvetica"/>
                        </a:rPr>
                        <a:t>z</a:t>
                      </a:r>
                      <a:r>
                        <a:rPr sz="1250" spc="-5" dirty="0">
                          <a:latin typeface="Helvetica"/>
                          <a:cs typeface="Helvetica"/>
                        </a:rPr>
                        <a:t>ion</a:t>
                      </a:r>
                      <a:r>
                        <a:rPr sz="1250" dirty="0">
                          <a:latin typeface="Helvetica"/>
                          <a:cs typeface="Helvetica"/>
                        </a:rPr>
                        <a:t>i</a:t>
                      </a:r>
                      <a:r>
                        <a:rPr sz="1250" spc="20" dirty="0">
                          <a:latin typeface="Helvetica"/>
                          <a:cs typeface="Helvetica"/>
                        </a:rPr>
                        <a:t> </a:t>
                      </a:r>
                      <a:r>
                        <a:rPr sz="1250" dirty="0">
                          <a:latin typeface="Helvetica"/>
                          <a:cs typeface="Helvetica"/>
                        </a:rPr>
                        <a:t>r</a:t>
                      </a:r>
                      <a:r>
                        <a:rPr sz="1250" spc="-5" dirty="0">
                          <a:latin typeface="Helvetica"/>
                          <a:cs typeface="Helvetica"/>
                        </a:rPr>
                        <a:t>i</a:t>
                      </a:r>
                      <a:r>
                        <a:rPr sz="1250" dirty="0">
                          <a:latin typeface="Helvetica"/>
                          <a:cs typeface="Helvetica"/>
                        </a:rPr>
                        <a:t>c</a:t>
                      </a:r>
                      <a:r>
                        <a:rPr sz="1250" spc="-5" dirty="0">
                          <a:latin typeface="Helvetica"/>
                          <a:cs typeface="Helvetica"/>
                        </a:rPr>
                        <a:t>e</a:t>
                      </a:r>
                      <a:r>
                        <a:rPr sz="1250" dirty="0">
                          <a:latin typeface="Helvetica"/>
                          <a:cs typeface="Helvetica"/>
                        </a:rPr>
                        <a:t>v</a:t>
                      </a:r>
                      <a:r>
                        <a:rPr sz="1250" spc="-5" dirty="0">
                          <a:latin typeface="Helvetica"/>
                          <a:cs typeface="Helvetica"/>
                        </a:rPr>
                        <a:t>u</a:t>
                      </a:r>
                      <a:r>
                        <a:rPr sz="1250" dirty="0">
                          <a:latin typeface="Helvetica"/>
                          <a:cs typeface="Helvetica"/>
                        </a:rPr>
                        <a:t>te</a:t>
                      </a:r>
                      <a:r>
                        <a:rPr sz="1250" spc="-5" dirty="0">
                          <a:latin typeface="Helvetica"/>
                          <a:cs typeface="Helvetica"/>
                        </a:rPr>
                        <a:t> d</a:t>
                      </a:r>
                      <a:r>
                        <a:rPr sz="1250" dirty="0">
                          <a:latin typeface="Helvetica"/>
                          <a:cs typeface="Helvetica"/>
                        </a:rPr>
                        <a:t>a</a:t>
                      </a:r>
                      <a:r>
                        <a:rPr sz="1250" spc="5" dirty="0">
                          <a:latin typeface="Helvetica"/>
                          <a:cs typeface="Helvetica"/>
                        </a:rPr>
                        <a:t> </a:t>
                      </a:r>
                      <a:r>
                        <a:rPr sz="1250" spc="-5" dirty="0">
                          <a:latin typeface="Helvetica"/>
                          <a:cs typeface="Helvetica"/>
                        </a:rPr>
                        <a:t>i</a:t>
                      </a:r>
                      <a:r>
                        <a:rPr sz="1250" dirty="0">
                          <a:latin typeface="Helvetica"/>
                          <a:cs typeface="Helvetica"/>
                        </a:rPr>
                        <a:t>st</a:t>
                      </a:r>
                      <a:r>
                        <a:rPr sz="1250" spc="-5" dirty="0">
                          <a:latin typeface="Helvetica"/>
                          <a:cs typeface="Helvetica"/>
                        </a:rPr>
                        <a:t>i</a:t>
                      </a:r>
                      <a:r>
                        <a:rPr sz="1250" dirty="0">
                          <a:latin typeface="Helvetica"/>
                          <a:cs typeface="Helvetica"/>
                        </a:rPr>
                        <a:t>t</a:t>
                      </a:r>
                      <a:r>
                        <a:rPr sz="1250" spc="-5" dirty="0">
                          <a:latin typeface="Helvetica"/>
                          <a:cs typeface="Helvetica"/>
                        </a:rPr>
                        <a:t>u</a:t>
                      </a:r>
                      <a:r>
                        <a:rPr sz="1250" dirty="0">
                          <a:latin typeface="Helvetica"/>
                          <a:cs typeface="Helvetica"/>
                        </a:rPr>
                        <a:t>to t</a:t>
                      </a:r>
                      <a:r>
                        <a:rPr sz="1250" spc="-5" dirty="0">
                          <a:latin typeface="Helvetica"/>
                          <a:cs typeface="Helvetica"/>
                        </a:rPr>
                        <a:t>e</a:t>
                      </a:r>
                      <a:r>
                        <a:rPr sz="1250" dirty="0">
                          <a:latin typeface="Helvetica"/>
                          <a:cs typeface="Helvetica"/>
                        </a:rPr>
                        <a:t>s</a:t>
                      </a:r>
                      <a:r>
                        <a:rPr sz="1250" spc="-5" dirty="0">
                          <a:latin typeface="Helvetica"/>
                          <a:cs typeface="Helvetica"/>
                        </a:rPr>
                        <a:t>o</a:t>
                      </a:r>
                      <a:r>
                        <a:rPr sz="1250" dirty="0">
                          <a:latin typeface="Helvetica"/>
                          <a:cs typeface="Helvetica"/>
                        </a:rPr>
                        <a:t>r</a:t>
                      </a:r>
                      <a:r>
                        <a:rPr sz="1250" spc="-5" dirty="0">
                          <a:latin typeface="Helvetica"/>
                          <a:cs typeface="Helvetica"/>
                        </a:rPr>
                        <a:t>ie</a:t>
                      </a:r>
                      <a:r>
                        <a:rPr sz="1250" dirty="0">
                          <a:latin typeface="Helvetica"/>
                          <a:cs typeface="Helvetica"/>
                        </a:rPr>
                        <a:t>r</a:t>
                      </a:r>
                      <a:r>
                        <a:rPr sz="1250" spc="-5" dirty="0">
                          <a:latin typeface="Helvetica"/>
                          <a:cs typeface="Helvetica"/>
                        </a:rPr>
                        <a:t>e</a:t>
                      </a:r>
                      <a:r>
                        <a:rPr sz="1250" dirty="0">
                          <a:latin typeface="Helvetica"/>
                          <a:cs typeface="Helvetica"/>
                        </a:rPr>
                        <a:t>/c</a:t>
                      </a:r>
                      <a:r>
                        <a:rPr sz="1250" spc="-5" dirty="0">
                          <a:latin typeface="Helvetica"/>
                          <a:cs typeface="Helvetica"/>
                        </a:rPr>
                        <a:t>a</a:t>
                      </a:r>
                      <a:r>
                        <a:rPr sz="1250" dirty="0">
                          <a:latin typeface="Helvetica"/>
                          <a:cs typeface="Helvetica"/>
                        </a:rPr>
                        <a:t>ss</a:t>
                      </a:r>
                      <a:r>
                        <a:rPr sz="1250" spc="-5" dirty="0">
                          <a:latin typeface="Helvetica"/>
                          <a:cs typeface="Helvetica"/>
                        </a:rPr>
                        <a:t>ie</a:t>
                      </a:r>
                      <a:r>
                        <a:rPr sz="1250" dirty="0">
                          <a:latin typeface="Helvetica"/>
                          <a:cs typeface="Helvetica"/>
                        </a:rPr>
                        <a:t>re</a:t>
                      </a:r>
                      <a:endParaRPr sz="1250">
                        <a:latin typeface="Helvetica"/>
                        <a:cs typeface="Helvetica"/>
                      </a:endParaRPr>
                    </a:p>
                  </a:txBody>
                  <a:tcPr marL="0" marR="0" marT="0" marB="0">
                    <a:lnL w="9681">
                      <a:solidFill>
                        <a:srgbClr val="000000"/>
                      </a:solidFill>
                      <a:prstDash val="solid"/>
                    </a:lnL>
                    <a:lnR w="9681">
                      <a:solidFill>
                        <a:srgbClr val="000000"/>
                      </a:solidFill>
                      <a:prstDash val="solid"/>
                    </a:lnR>
                    <a:lnT w="9681">
                      <a:solidFill>
                        <a:srgbClr val="000000"/>
                      </a:solidFill>
                      <a:prstDash val="solid"/>
                    </a:lnT>
                    <a:lnB w="9681">
                      <a:solidFill>
                        <a:srgbClr val="000000"/>
                      </a:solidFill>
                      <a:prstDash val="solid"/>
                    </a:lnB>
                    <a:solidFill>
                      <a:srgbClr val="D9D9D9"/>
                    </a:solidFill>
                  </a:tcPr>
                </a:tc>
                <a:extLst>
                  <a:ext uri="{0D108BD9-81ED-4DB2-BD59-A6C34878D82A}">
                    <a16:rowId xmlns:a16="http://schemas.microsoft.com/office/drawing/2014/main" val="10007"/>
                  </a:ext>
                </a:extLst>
              </a:tr>
              <a:tr h="569377">
                <a:tc>
                  <a:txBody>
                    <a:bodyPr/>
                    <a:lstStyle/>
                    <a:p>
                      <a:pPr marL="19050">
                        <a:lnSpc>
                          <a:spcPct val="100000"/>
                        </a:lnSpc>
                      </a:pPr>
                      <a:r>
                        <a:rPr sz="1250" b="1" spc="-25" dirty="0">
                          <a:latin typeface="Helvetica"/>
                          <a:cs typeface="Helvetica"/>
                        </a:rPr>
                        <a:t>T</a:t>
                      </a:r>
                      <a:r>
                        <a:rPr sz="1250" b="1" dirty="0">
                          <a:latin typeface="Helvetica"/>
                          <a:cs typeface="Helvetica"/>
                        </a:rPr>
                        <a:t>itolo</a:t>
                      </a:r>
                      <a:r>
                        <a:rPr sz="1250" b="1" spc="-25" dirty="0">
                          <a:latin typeface="Helvetica"/>
                          <a:cs typeface="Helvetica"/>
                        </a:rPr>
                        <a:t> </a:t>
                      </a:r>
                      <a:r>
                        <a:rPr sz="1250" b="1" dirty="0">
                          <a:latin typeface="Helvetica"/>
                          <a:cs typeface="Helvetica"/>
                        </a:rPr>
                        <a:t>9</a:t>
                      </a:r>
                      <a:endParaRPr sz="1250">
                        <a:latin typeface="Helvetica"/>
                        <a:cs typeface="Helvetica"/>
                      </a:endParaRPr>
                    </a:p>
                    <a:p>
                      <a:pPr marL="19050">
                        <a:lnSpc>
                          <a:spcPct val="100000"/>
                        </a:lnSpc>
                        <a:spcBef>
                          <a:spcPts val="320"/>
                        </a:spcBef>
                      </a:pPr>
                      <a:r>
                        <a:rPr sz="1250" spc="-5" dirty="0">
                          <a:latin typeface="Helvetica"/>
                          <a:cs typeface="Helvetica"/>
                        </a:rPr>
                        <a:t>En</a:t>
                      </a:r>
                      <a:r>
                        <a:rPr sz="1250" dirty="0">
                          <a:latin typeface="Helvetica"/>
                          <a:cs typeface="Helvetica"/>
                        </a:rPr>
                        <a:t>tr</a:t>
                      </a:r>
                      <a:r>
                        <a:rPr sz="1250" spc="-5" dirty="0">
                          <a:latin typeface="Helvetica"/>
                          <a:cs typeface="Helvetica"/>
                        </a:rPr>
                        <a:t>a</a:t>
                      </a:r>
                      <a:r>
                        <a:rPr sz="1250" dirty="0">
                          <a:latin typeface="Helvetica"/>
                          <a:cs typeface="Helvetica"/>
                        </a:rPr>
                        <a:t>te</a:t>
                      </a:r>
                      <a:r>
                        <a:rPr sz="1250" spc="-15" dirty="0">
                          <a:latin typeface="Helvetica"/>
                          <a:cs typeface="Helvetica"/>
                        </a:rPr>
                        <a:t> </a:t>
                      </a:r>
                      <a:r>
                        <a:rPr sz="1250" spc="-5" dirty="0">
                          <a:latin typeface="Helvetica"/>
                          <a:cs typeface="Helvetica"/>
                        </a:rPr>
                        <a:t>pe</a:t>
                      </a:r>
                      <a:r>
                        <a:rPr sz="1250" dirty="0">
                          <a:latin typeface="Helvetica"/>
                          <a:cs typeface="Helvetica"/>
                        </a:rPr>
                        <a:t>r c</a:t>
                      </a:r>
                      <a:r>
                        <a:rPr sz="1250" spc="-5" dirty="0">
                          <a:latin typeface="Helvetica"/>
                          <a:cs typeface="Helvetica"/>
                        </a:rPr>
                        <a:t>on</a:t>
                      </a:r>
                      <a:r>
                        <a:rPr sz="1250" dirty="0">
                          <a:latin typeface="Helvetica"/>
                          <a:cs typeface="Helvetica"/>
                        </a:rPr>
                        <a:t>to</a:t>
                      </a:r>
                      <a:r>
                        <a:rPr sz="1250" spc="5" dirty="0">
                          <a:latin typeface="Helvetica"/>
                          <a:cs typeface="Helvetica"/>
                        </a:rPr>
                        <a:t> </a:t>
                      </a:r>
                      <a:r>
                        <a:rPr sz="1250" dirty="0">
                          <a:latin typeface="Helvetica"/>
                          <a:cs typeface="Helvetica"/>
                        </a:rPr>
                        <a:t>t</a:t>
                      </a:r>
                      <a:r>
                        <a:rPr sz="1250" spc="-5" dirty="0">
                          <a:latin typeface="Helvetica"/>
                          <a:cs typeface="Helvetica"/>
                        </a:rPr>
                        <a:t>e</a:t>
                      </a:r>
                      <a:r>
                        <a:rPr sz="1250" dirty="0">
                          <a:latin typeface="Helvetica"/>
                          <a:cs typeface="Helvetica"/>
                        </a:rPr>
                        <a:t>rzi</a:t>
                      </a:r>
                      <a:r>
                        <a:rPr sz="1250" spc="-5" dirty="0">
                          <a:latin typeface="Helvetica"/>
                          <a:cs typeface="Helvetica"/>
                        </a:rPr>
                        <a:t> </a:t>
                      </a:r>
                      <a:r>
                        <a:rPr sz="1250" dirty="0">
                          <a:latin typeface="Helvetica"/>
                          <a:cs typeface="Helvetica"/>
                        </a:rPr>
                        <a:t>e</a:t>
                      </a:r>
                      <a:r>
                        <a:rPr sz="1250" spc="-5" dirty="0">
                          <a:latin typeface="Helvetica"/>
                          <a:cs typeface="Helvetica"/>
                        </a:rPr>
                        <a:t> pa</a:t>
                      </a:r>
                      <a:r>
                        <a:rPr sz="1250" dirty="0">
                          <a:latin typeface="Helvetica"/>
                          <a:cs typeface="Helvetica"/>
                        </a:rPr>
                        <a:t>rt</a:t>
                      </a:r>
                      <a:r>
                        <a:rPr sz="1250" spc="-5" dirty="0">
                          <a:latin typeface="Helvetica"/>
                          <a:cs typeface="Helvetica"/>
                        </a:rPr>
                        <a:t>i</a:t>
                      </a:r>
                      <a:r>
                        <a:rPr sz="1250" dirty="0">
                          <a:latin typeface="Helvetica"/>
                          <a:cs typeface="Helvetica"/>
                        </a:rPr>
                        <a:t>te</a:t>
                      </a:r>
                      <a:r>
                        <a:rPr sz="1250" spc="-5" dirty="0">
                          <a:latin typeface="Helvetica"/>
                          <a:cs typeface="Helvetica"/>
                        </a:rPr>
                        <a:t> d</a:t>
                      </a:r>
                      <a:r>
                        <a:rPr sz="1250" dirty="0">
                          <a:latin typeface="Helvetica"/>
                          <a:cs typeface="Helvetica"/>
                        </a:rPr>
                        <a:t>i</a:t>
                      </a:r>
                      <a:r>
                        <a:rPr sz="1250" spc="-5" dirty="0">
                          <a:latin typeface="Helvetica"/>
                          <a:cs typeface="Helvetica"/>
                        </a:rPr>
                        <a:t> gi</a:t>
                      </a:r>
                      <a:r>
                        <a:rPr sz="1250" dirty="0">
                          <a:latin typeface="Helvetica"/>
                          <a:cs typeface="Helvetica"/>
                        </a:rPr>
                        <a:t>ro</a:t>
                      </a:r>
                      <a:endParaRPr sz="1250">
                        <a:latin typeface="Helvetica"/>
                        <a:cs typeface="Helvetica"/>
                      </a:endParaRPr>
                    </a:p>
                  </a:txBody>
                  <a:tcPr marL="0" marR="0" marT="0" marB="0">
                    <a:lnL w="9681">
                      <a:solidFill>
                        <a:srgbClr val="000000"/>
                      </a:solidFill>
                      <a:prstDash val="solid"/>
                    </a:lnL>
                    <a:lnR w="9681">
                      <a:solidFill>
                        <a:srgbClr val="000000"/>
                      </a:solidFill>
                      <a:prstDash val="solid"/>
                    </a:lnR>
                    <a:lnT w="9681">
                      <a:solidFill>
                        <a:srgbClr val="000000"/>
                      </a:solidFill>
                      <a:prstDash val="solid"/>
                    </a:lnT>
                    <a:lnB w="10735">
                      <a:solidFill>
                        <a:srgbClr val="000000"/>
                      </a:solidFill>
                      <a:prstDash val="solid"/>
                    </a:lnB>
                    <a:solidFill>
                      <a:srgbClr val="6B6BCF"/>
                    </a:solidFill>
                  </a:tcPr>
                </a:tc>
                <a:tc>
                  <a:txBody>
                    <a:bodyPr/>
                    <a:lstStyle/>
                    <a:p>
                      <a:pPr marL="18415">
                        <a:lnSpc>
                          <a:spcPct val="100000"/>
                        </a:lnSpc>
                      </a:pPr>
                      <a:r>
                        <a:rPr sz="1250" b="1" spc="-25" dirty="0">
                          <a:latin typeface="Helvetica"/>
                          <a:cs typeface="Helvetica"/>
                        </a:rPr>
                        <a:t>T</a:t>
                      </a:r>
                      <a:r>
                        <a:rPr sz="1250" b="1" dirty="0">
                          <a:latin typeface="Helvetica"/>
                          <a:cs typeface="Helvetica"/>
                        </a:rPr>
                        <a:t>itolo</a:t>
                      </a:r>
                      <a:r>
                        <a:rPr sz="1250" b="1" spc="-25" dirty="0">
                          <a:latin typeface="Helvetica"/>
                          <a:cs typeface="Helvetica"/>
                        </a:rPr>
                        <a:t> </a:t>
                      </a:r>
                      <a:r>
                        <a:rPr sz="1250" b="1" dirty="0">
                          <a:latin typeface="Helvetica"/>
                          <a:cs typeface="Helvetica"/>
                        </a:rPr>
                        <a:t>7</a:t>
                      </a:r>
                      <a:endParaRPr sz="1250" dirty="0">
                        <a:latin typeface="Helvetica"/>
                        <a:cs typeface="Helvetica"/>
                      </a:endParaRPr>
                    </a:p>
                    <a:p>
                      <a:pPr marL="17780">
                        <a:lnSpc>
                          <a:spcPct val="100000"/>
                        </a:lnSpc>
                        <a:spcBef>
                          <a:spcPts val="320"/>
                        </a:spcBef>
                      </a:pPr>
                      <a:r>
                        <a:rPr sz="1250" spc="-5" dirty="0">
                          <a:latin typeface="Helvetica"/>
                          <a:cs typeface="Helvetica"/>
                        </a:rPr>
                        <a:t>Spe</a:t>
                      </a:r>
                      <a:r>
                        <a:rPr sz="1250" dirty="0">
                          <a:latin typeface="Helvetica"/>
                          <a:cs typeface="Helvetica"/>
                        </a:rPr>
                        <a:t>se</a:t>
                      </a:r>
                      <a:r>
                        <a:rPr sz="1250" spc="-5" dirty="0">
                          <a:latin typeface="Helvetica"/>
                          <a:cs typeface="Helvetica"/>
                        </a:rPr>
                        <a:t> pe</a:t>
                      </a:r>
                      <a:r>
                        <a:rPr sz="1250" dirty="0">
                          <a:latin typeface="Helvetica"/>
                          <a:cs typeface="Helvetica"/>
                        </a:rPr>
                        <a:t>r c</a:t>
                      </a:r>
                      <a:r>
                        <a:rPr sz="1250" spc="-5" dirty="0">
                          <a:latin typeface="Helvetica"/>
                          <a:cs typeface="Helvetica"/>
                        </a:rPr>
                        <a:t>on</a:t>
                      </a:r>
                      <a:r>
                        <a:rPr sz="1250" dirty="0">
                          <a:latin typeface="Helvetica"/>
                          <a:cs typeface="Helvetica"/>
                        </a:rPr>
                        <a:t>to</a:t>
                      </a:r>
                      <a:r>
                        <a:rPr sz="1250" spc="-5" dirty="0">
                          <a:latin typeface="Helvetica"/>
                          <a:cs typeface="Helvetica"/>
                        </a:rPr>
                        <a:t> </a:t>
                      </a:r>
                      <a:r>
                        <a:rPr sz="1250" dirty="0">
                          <a:latin typeface="Helvetica"/>
                          <a:cs typeface="Helvetica"/>
                        </a:rPr>
                        <a:t>t</a:t>
                      </a:r>
                      <a:r>
                        <a:rPr sz="1250" spc="-5" dirty="0">
                          <a:latin typeface="Helvetica"/>
                          <a:cs typeface="Helvetica"/>
                        </a:rPr>
                        <a:t>e</a:t>
                      </a:r>
                      <a:r>
                        <a:rPr sz="1250" dirty="0">
                          <a:latin typeface="Helvetica"/>
                          <a:cs typeface="Helvetica"/>
                        </a:rPr>
                        <a:t>rzi</a:t>
                      </a:r>
                      <a:r>
                        <a:rPr sz="1250" spc="-5" dirty="0">
                          <a:latin typeface="Helvetica"/>
                          <a:cs typeface="Helvetica"/>
                        </a:rPr>
                        <a:t> </a:t>
                      </a:r>
                      <a:r>
                        <a:rPr sz="1250" dirty="0">
                          <a:latin typeface="Helvetica"/>
                          <a:cs typeface="Helvetica"/>
                        </a:rPr>
                        <a:t>e</a:t>
                      </a:r>
                      <a:r>
                        <a:rPr sz="1250" spc="-5" dirty="0">
                          <a:latin typeface="Helvetica"/>
                          <a:cs typeface="Helvetica"/>
                        </a:rPr>
                        <a:t> pa</a:t>
                      </a:r>
                      <a:r>
                        <a:rPr sz="1250" dirty="0">
                          <a:latin typeface="Helvetica"/>
                          <a:cs typeface="Helvetica"/>
                        </a:rPr>
                        <a:t>rt</a:t>
                      </a:r>
                      <a:r>
                        <a:rPr sz="1250" spc="-5" dirty="0">
                          <a:latin typeface="Helvetica"/>
                          <a:cs typeface="Helvetica"/>
                        </a:rPr>
                        <a:t>i</a:t>
                      </a:r>
                      <a:r>
                        <a:rPr sz="1250" dirty="0">
                          <a:latin typeface="Helvetica"/>
                          <a:cs typeface="Helvetica"/>
                        </a:rPr>
                        <a:t>te</a:t>
                      </a:r>
                      <a:r>
                        <a:rPr sz="1250" spc="5" dirty="0">
                          <a:latin typeface="Helvetica"/>
                          <a:cs typeface="Helvetica"/>
                        </a:rPr>
                        <a:t> </a:t>
                      </a:r>
                      <a:r>
                        <a:rPr sz="1250" spc="-5" dirty="0">
                          <a:latin typeface="Helvetica"/>
                          <a:cs typeface="Helvetica"/>
                        </a:rPr>
                        <a:t>d</a:t>
                      </a:r>
                      <a:r>
                        <a:rPr sz="1250" dirty="0">
                          <a:latin typeface="Helvetica"/>
                          <a:cs typeface="Helvetica"/>
                        </a:rPr>
                        <a:t>i</a:t>
                      </a:r>
                      <a:r>
                        <a:rPr sz="1250" spc="-5" dirty="0">
                          <a:latin typeface="Helvetica"/>
                          <a:cs typeface="Helvetica"/>
                        </a:rPr>
                        <a:t> gi</a:t>
                      </a:r>
                      <a:r>
                        <a:rPr sz="1250" dirty="0">
                          <a:latin typeface="Helvetica"/>
                          <a:cs typeface="Helvetica"/>
                        </a:rPr>
                        <a:t>ro</a:t>
                      </a:r>
                    </a:p>
                  </a:txBody>
                  <a:tcPr marL="0" marR="0" marT="0" marB="0">
                    <a:lnL w="9681">
                      <a:solidFill>
                        <a:srgbClr val="000000"/>
                      </a:solidFill>
                      <a:prstDash val="solid"/>
                    </a:lnL>
                    <a:lnR w="9681">
                      <a:solidFill>
                        <a:srgbClr val="000000"/>
                      </a:solidFill>
                      <a:prstDash val="solid"/>
                    </a:lnR>
                    <a:lnT w="9681">
                      <a:solidFill>
                        <a:srgbClr val="000000"/>
                      </a:solidFill>
                      <a:prstDash val="solid"/>
                    </a:lnT>
                    <a:lnB w="10735">
                      <a:solidFill>
                        <a:srgbClr val="000000"/>
                      </a:solidFill>
                      <a:prstDash val="solid"/>
                    </a:lnB>
                    <a:solidFill>
                      <a:srgbClr val="6B6BCF"/>
                    </a:solidFill>
                  </a:tcPr>
                </a:tc>
                <a:extLst>
                  <a:ext uri="{0D108BD9-81ED-4DB2-BD59-A6C34878D82A}">
                    <a16:rowId xmlns:a16="http://schemas.microsoft.com/office/drawing/2014/main" val="10008"/>
                  </a:ext>
                </a:extLst>
              </a:tr>
            </a:tbl>
          </a:graphicData>
        </a:graphic>
      </p:graphicFrame>
    </p:spTree>
    <p:extLst>
      <p:ext uri="{BB962C8B-B14F-4D97-AF65-F5344CB8AC3E}">
        <p14:creationId xmlns:p14="http://schemas.microsoft.com/office/powerpoint/2010/main" val="113167977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a:t>L’equilibrio di parte corrente (1/1)</a:t>
            </a:r>
          </a:p>
        </p:txBody>
      </p:sp>
      <p:sp>
        <p:nvSpPr>
          <p:cNvPr id="3" name="Segnaposto contenuto 2"/>
          <p:cNvSpPr>
            <a:spLocks noGrp="1"/>
          </p:cNvSpPr>
          <p:nvPr>
            <p:ph idx="1"/>
          </p:nvPr>
        </p:nvSpPr>
        <p:spPr/>
        <p:txBody>
          <a:bodyPr/>
          <a:lstStyle/>
          <a:p>
            <a:r>
              <a:rPr lang="it-IT" dirty="0"/>
              <a:t>Equilibrio complessivo di bilancio ovvero </a:t>
            </a:r>
            <a:r>
              <a:rPr lang="it-IT" b="1" dirty="0"/>
              <a:t>obbligo</a:t>
            </a:r>
            <a:r>
              <a:rPr lang="it-IT" dirty="0"/>
              <a:t> del </a:t>
            </a:r>
            <a:r>
              <a:rPr lang="it-IT" b="1" dirty="0"/>
              <a:t>pareggio complessiv</a:t>
            </a:r>
            <a:r>
              <a:rPr lang="it-IT" dirty="0"/>
              <a:t>o tra entrate e spese</a:t>
            </a:r>
          </a:p>
          <a:p>
            <a:r>
              <a:rPr lang="it-IT" dirty="0"/>
              <a:t>Equilibri particolari</a:t>
            </a:r>
          </a:p>
          <a:p>
            <a:pPr lvl="1"/>
            <a:r>
              <a:rPr lang="it-IT" dirty="0"/>
              <a:t>Di parte corrente</a:t>
            </a:r>
          </a:p>
          <a:p>
            <a:pPr lvl="1"/>
            <a:r>
              <a:rPr lang="it-IT" dirty="0"/>
              <a:t>Di parte capitale</a:t>
            </a:r>
          </a:p>
          <a:p>
            <a:pPr lvl="1"/>
            <a:r>
              <a:rPr lang="it-IT" dirty="0"/>
              <a:t>Equilibrio nella gestione debiti/crediti</a:t>
            </a:r>
          </a:p>
        </p:txBody>
      </p:sp>
      <p:sp>
        <p:nvSpPr>
          <p:cNvPr id="4" name="Segnaposto piè di pagina 3"/>
          <p:cNvSpPr>
            <a:spLocks noGrp="1"/>
          </p:cNvSpPr>
          <p:nvPr>
            <p:ph type="ftr" sz="quarter" idx="11"/>
          </p:nvPr>
        </p:nvSpPr>
        <p:spPr/>
        <p:txBody>
          <a:bodyPr/>
          <a:lstStyle/>
          <a:p>
            <a:r>
              <a:rPr lang="it-IT"/>
              <a:t>Elena Gori</a:t>
            </a:r>
          </a:p>
        </p:txBody>
      </p:sp>
      <p:sp>
        <p:nvSpPr>
          <p:cNvPr id="5" name="Segnaposto numero diapositiva 4"/>
          <p:cNvSpPr>
            <a:spLocks noGrp="1"/>
          </p:cNvSpPr>
          <p:nvPr>
            <p:ph type="sldNum" sz="quarter" idx="12"/>
          </p:nvPr>
        </p:nvSpPr>
        <p:spPr/>
        <p:txBody>
          <a:bodyPr/>
          <a:lstStyle/>
          <a:p>
            <a:fld id="{6F7AA945-76CB-D84C-9264-6FE1FA9D39BC}" type="slidenum">
              <a:rPr lang="it-IT" smtClean="0"/>
              <a:t>47</a:t>
            </a:fld>
            <a:endParaRPr lang="it-IT"/>
          </a:p>
        </p:txBody>
      </p:sp>
      <p:pic>
        <p:nvPicPr>
          <p:cNvPr id="6" name="Immagine 5"/>
          <p:cNvPicPr>
            <a:picLocks noChangeAspect="1"/>
          </p:cNvPicPr>
          <p:nvPr/>
        </p:nvPicPr>
        <p:blipFill>
          <a:blip r:embed="rId2"/>
          <a:stretch>
            <a:fillRect/>
          </a:stretch>
        </p:blipFill>
        <p:spPr>
          <a:xfrm>
            <a:off x="88900" y="1417637"/>
            <a:ext cx="8191500" cy="5135563"/>
          </a:xfrm>
          <a:prstGeom prst="rect">
            <a:avLst/>
          </a:prstGeom>
        </p:spPr>
      </p:pic>
    </p:spTree>
    <p:extLst>
      <p:ext uri="{BB962C8B-B14F-4D97-AF65-F5344CB8AC3E}">
        <p14:creationId xmlns:p14="http://schemas.microsoft.com/office/powerpoint/2010/main" val="202671655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a:t>L’equilibrio di parte corrente (2/2)</a:t>
            </a:r>
          </a:p>
        </p:txBody>
      </p:sp>
      <p:sp>
        <p:nvSpPr>
          <p:cNvPr id="4" name="Segnaposto piè di pagina 3"/>
          <p:cNvSpPr>
            <a:spLocks noGrp="1"/>
          </p:cNvSpPr>
          <p:nvPr>
            <p:ph type="ftr" sz="quarter" idx="11"/>
          </p:nvPr>
        </p:nvSpPr>
        <p:spPr/>
        <p:txBody>
          <a:bodyPr/>
          <a:lstStyle/>
          <a:p>
            <a:r>
              <a:rPr lang="it-IT"/>
              <a:t>Elena Gori</a:t>
            </a:r>
          </a:p>
        </p:txBody>
      </p:sp>
      <p:sp>
        <p:nvSpPr>
          <p:cNvPr id="5" name="Segnaposto numero diapositiva 4"/>
          <p:cNvSpPr>
            <a:spLocks noGrp="1"/>
          </p:cNvSpPr>
          <p:nvPr>
            <p:ph type="sldNum" sz="quarter" idx="12"/>
          </p:nvPr>
        </p:nvSpPr>
        <p:spPr/>
        <p:txBody>
          <a:bodyPr/>
          <a:lstStyle/>
          <a:p>
            <a:fld id="{6F7AA945-76CB-D84C-9264-6FE1FA9D39BC}" type="slidenum">
              <a:rPr lang="it-IT" smtClean="0"/>
              <a:t>48</a:t>
            </a:fld>
            <a:endParaRPr lang="it-IT"/>
          </a:p>
        </p:txBody>
      </p:sp>
      <p:pic>
        <p:nvPicPr>
          <p:cNvPr id="8" name="Segnaposto contenuto 7"/>
          <p:cNvPicPr>
            <a:picLocks noGrp="1" noChangeAspect="1"/>
          </p:cNvPicPr>
          <p:nvPr>
            <p:ph idx="1"/>
          </p:nvPr>
        </p:nvPicPr>
        <p:blipFill>
          <a:blip r:embed="rId2"/>
          <a:stretch>
            <a:fillRect/>
          </a:stretch>
        </p:blipFill>
        <p:spPr>
          <a:xfrm>
            <a:off x="-45207" y="1193800"/>
            <a:ext cx="8496131" cy="5088652"/>
          </a:xfrm>
          <a:prstGeom prst="rect">
            <a:avLst/>
          </a:prstGeom>
        </p:spPr>
      </p:pic>
    </p:spTree>
    <p:extLst>
      <p:ext uri="{BB962C8B-B14F-4D97-AF65-F5344CB8AC3E}">
        <p14:creationId xmlns:p14="http://schemas.microsoft.com/office/powerpoint/2010/main" val="178706523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a:t>L’equilibrio di parte capitale (1/2)</a:t>
            </a:r>
          </a:p>
        </p:txBody>
      </p:sp>
      <p:pic>
        <p:nvPicPr>
          <p:cNvPr id="6" name="Segnaposto contenuto 5"/>
          <p:cNvPicPr>
            <a:picLocks noGrp="1" noChangeAspect="1"/>
          </p:cNvPicPr>
          <p:nvPr>
            <p:ph idx="1"/>
          </p:nvPr>
        </p:nvPicPr>
        <p:blipFill>
          <a:blip r:embed="rId2"/>
          <a:stretch>
            <a:fillRect/>
          </a:stretch>
        </p:blipFill>
        <p:spPr>
          <a:xfrm>
            <a:off x="317040" y="1124471"/>
            <a:ext cx="7633160" cy="5276329"/>
          </a:xfrm>
          <a:prstGeom prst="rect">
            <a:avLst/>
          </a:prstGeom>
        </p:spPr>
      </p:pic>
      <p:sp>
        <p:nvSpPr>
          <p:cNvPr id="4" name="Segnaposto piè di pagina 3"/>
          <p:cNvSpPr>
            <a:spLocks noGrp="1"/>
          </p:cNvSpPr>
          <p:nvPr>
            <p:ph type="ftr" sz="quarter" idx="11"/>
          </p:nvPr>
        </p:nvSpPr>
        <p:spPr/>
        <p:txBody>
          <a:bodyPr/>
          <a:lstStyle/>
          <a:p>
            <a:r>
              <a:rPr lang="it-IT"/>
              <a:t>Elena Gori</a:t>
            </a:r>
          </a:p>
        </p:txBody>
      </p:sp>
      <p:sp>
        <p:nvSpPr>
          <p:cNvPr id="5" name="Segnaposto numero diapositiva 4"/>
          <p:cNvSpPr>
            <a:spLocks noGrp="1"/>
          </p:cNvSpPr>
          <p:nvPr>
            <p:ph type="sldNum" sz="quarter" idx="12"/>
          </p:nvPr>
        </p:nvSpPr>
        <p:spPr/>
        <p:txBody>
          <a:bodyPr/>
          <a:lstStyle/>
          <a:p>
            <a:fld id="{6F7AA945-76CB-D84C-9264-6FE1FA9D39BC}" type="slidenum">
              <a:rPr lang="it-IT" smtClean="0"/>
              <a:t>49</a:t>
            </a:fld>
            <a:endParaRPr lang="it-IT"/>
          </a:p>
        </p:txBody>
      </p:sp>
    </p:spTree>
    <p:extLst>
      <p:ext uri="{BB962C8B-B14F-4D97-AF65-F5344CB8AC3E}">
        <p14:creationId xmlns:p14="http://schemas.microsoft.com/office/powerpoint/2010/main" val="49918493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a:t>Il federalismo fiscale</a:t>
            </a:r>
          </a:p>
        </p:txBody>
      </p:sp>
      <p:sp>
        <p:nvSpPr>
          <p:cNvPr id="3" name="Segnaposto contenuto 2"/>
          <p:cNvSpPr>
            <a:spLocks noGrp="1"/>
          </p:cNvSpPr>
          <p:nvPr>
            <p:ph idx="1"/>
          </p:nvPr>
        </p:nvSpPr>
        <p:spPr/>
        <p:txBody>
          <a:bodyPr/>
          <a:lstStyle/>
          <a:p>
            <a:r>
              <a:rPr lang="it-IT" dirty="0"/>
              <a:t>Il federalismo fiscale rappresenta la risposta ad un’esigenza più volte segnalata dal Presidente della Repubblica e dalla Corte Costituzionale</a:t>
            </a:r>
          </a:p>
          <a:p>
            <a:r>
              <a:rPr lang="it-IT" dirty="0"/>
              <a:t>Attualmente il risultato del referendum ha nuovamente aperto il dibattito</a:t>
            </a:r>
          </a:p>
          <a:p>
            <a:r>
              <a:rPr lang="it-IT" dirty="0"/>
              <a:t>Attualmente il “cantiere federalista” può essere considerato realizzato per “metà”:</a:t>
            </a:r>
          </a:p>
          <a:p>
            <a:pPr lvl="1"/>
            <a:r>
              <a:rPr lang="it-IT" dirty="0"/>
              <a:t>funzioni amministrative (riforma Bassanini e successive)</a:t>
            </a:r>
          </a:p>
          <a:p>
            <a:pPr lvl="1"/>
            <a:r>
              <a:rPr lang="it-IT" dirty="0"/>
              <a:t>funzioni </a:t>
            </a:r>
            <a:r>
              <a:rPr lang="it-IT" dirty="0" err="1"/>
              <a:t>legisaltive</a:t>
            </a:r>
            <a:r>
              <a:rPr lang="it-IT" dirty="0"/>
              <a:t> (riforma del titolo V della Costituzione)</a:t>
            </a:r>
          </a:p>
        </p:txBody>
      </p:sp>
      <p:sp>
        <p:nvSpPr>
          <p:cNvPr id="4" name="Segnaposto piè di pagina 3"/>
          <p:cNvSpPr>
            <a:spLocks noGrp="1"/>
          </p:cNvSpPr>
          <p:nvPr>
            <p:ph type="ftr" sz="quarter" idx="11"/>
          </p:nvPr>
        </p:nvSpPr>
        <p:spPr/>
        <p:txBody>
          <a:bodyPr/>
          <a:lstStyle/>
          <a:p>
            <a:r>
              <a:rPr lang="it-IT"/>
              <a:t>Elena Gori</a:t>
            </a:r>
          </a:p>
        </p:txBody>
      </p:sp>
      <p:sp>
        <p:nvSpPr>
          <p:cNvPr id="5" name="Segnaposto numero diapositiva 4"/>
          <p:cNvSpPr>
            <a:spLocks noGrp="1"/>
          </p:cNvSpPr>
          <p:nvPr>
            <p:ph type="sldNum" sz="quarter" idx="12"/>
          </p:nvPr>
        </p:nvSpPr>
        <p:spPr/>
        <p:txBody>
          <a:bodyPr/>
          <a:lstStyle/>
          <a:p>
            <a:fld id="{6F7AA945-76CB-D84C-9264-6FE1FA9D39BC}" type="slidenum">
              <a:rPr lang="it-IT" smtClean="0"/>
              <a:t>5</a:t>
            </a:fld>
            <a:endParaRPr lang="it-IT"/>
          </a:p>
        </p:txBody>
      </p:sp>
      <p:sp>
        <p:nvSpPr>
          <p:cNvPr id="6" name="Segnaposto piè di pagina 3"/>
          <p:cNvSpPr txBox="1">
            <a:spLocks/>
          </p:cNvSpPr>
          <p:nvPr/>
        </p:nvSpPr>
        <p:spPr>
          <a:xfrm rot="16200000">
            <a:off x="7739310" y="4201160"/>
            <a:ext cx="2367281" cy="365760"/>
          </a:xfrm>
          <a:prstGeom prst="rect">
            <a:avLst/>
          </a:prstGeom>
        </p:spPr>
        <p:txBody>
          <a:bodyPr vert="horz" lIns="91440" tIns="45720" rIns="91440" bIns="45720" rtlCol="0" anchor="ctr"/>
          <a:lstStyle>
            <a:defPPr>
              <a:defRPr lang="it-IT"/>
            </a:defPPr>
            <a:lvl1pPr marL="0" algn="r" defTabSz="457200" rtl="0" eaLnBrk="1" latinLnBrk="0" hangingPunct="1">
              <a:defRPr sz="12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it-IT"/>
              <a:t>Elena Gori</a:t>
            </a:r>
          </a:p>
        </p:txBody>
      </p:sp>
    </p:spTree>
    <p:extLst>
      <p:ext uri="{BB962C8B-B14F-4D97-AF65-F5344CB8AC3E}">
        <p14:creationId xmlns:p14="http://schemas.microsoft.com/office/powerpoint/2010/main" val="134476806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a:t>L’equilibrio di parte capitale (2/2)</a:t>
            </a:r>
          </a:p>
        </p:txBody>
      </p:sp>
      <p:sp>
        <p:nvSpPr>
          <p:cNvPr id="4" name="Segnaposto piè di pagina 3"/>
          <p:cNvSpPr>
            <a:spLocks noGrp="1"/>
          </p:cNvSpPr>
          <p:nvPr>
            <p:ph type="ftr" sz="quarter" idx="11"/>
          </p:nvPr>
        </p:nvSpPr>
        <p:spPr/>
        <p:txBody>
          <a:bodyPr/>
          <a:lstStyle/>
          <a:p>
            <a:r>
              <a:rPr lang="it-IT"/>
              <a:t>Elena Gori</a:t>
            </a:r>
          </a:p>
        </p:txBody>
      </p:sp>
      <p:sp>
        <p:nvSpPr>
          <p:cNvPr id="5" name="Segnaposto numero diapositiva 4"/>
          <p:cNvSpPr>
            <a:spLocks noGrp="1"/>
          </p:cNvSpPr>
          <p:nvPr>
            <p:ph type="sldNum" sz="quarter" idx="12"/>
          </p:nvPr>
        </p:nvSpPr>
        <p:spPr/>
        <p:txBody>
          <a:bodyPr/>
          <a:lstStyle/>
          <a:p>
            <a:fld id="{6F7AA945-76CB-D84C-9264-6FE1FA9D39BC}" type="slidenum">
              <a:rPr lang="it-IT" smtClean="0"/>
              <a:t>50</a:t>
            </a:fld>
            <a:endParaRPr lang="it-IT"/>
          </a:p>
        </p:txBody>
      </p:sp>
      <p:pic>
        <p:nvPicPr>
          <p:cNvPr id="7" name="Segnaposto contenuto 6"/>
          <p:cNvPicPr>
            <a:picLocks noGrp="1" noChangeAspect="1"/>
          </p:cNvPicPr>
          <p:nvPr>
            <p:ph idx="1"/>
          </p:nvPr>
        </p:nvPicPr>
        <p:blipFill>
          <a:blip r:embed="rId2"/>
          <a:stretch>
            <a:fillRect/>
          </a:stretch>
        </p:blipFill>
        <p:spPr>
          <a:xfrm>
            <a:off x="49615" y="1181100"/>
            <a:ext cx="8413831" cy="5152655"/>
          </a:xfrm>
          <a:prstGeom prst="rect">
            <a:avLst/>
          </a:prstGeom>
        </p:spPr>
      </p:pic>
    </p:spTree>
    <p:extLst>
      <p:ext uri="{BB962C8B-B14F-4D97-AF65-F5344CB8AC3E}">
        <p14:creationId xmlns:p14="http://schemas.microsoft.com/office/powerpoint/2010/main" val="173001013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a:t>E se ho necessità di cambiare la previsione?</a:t>
            </a:r>
          </a:p>
        </p:txBody>
      </p:sp>
      <p:sp>
        <p:nvSpPr>
          <p:cNvPr id="3" name="Segnaposto contenuto 2"/>
          <p:cNvSpPr>
            <a:spLocks noGrp="1"/>
          </p:cNvSpPr>
          <p:nvPr>
            <p:ph idx="1"/>
          </p:nvPr>
        </p:nvSpPr>
        <p:spPr/>
        <p:txBody>
          <a:bodyPr>
            <a:normAutofit lnSpcReduction="10000"/>
          </a:bodyPr>
          <a:lstStyle/>
          <a:p>
            <a:r>
              <a:rPr lang="it-IT" dirty="0"/>
              <a:t>Durante la gestione può accadere che le previsioni relative alle entrate e/o alle spese siano da “rivedere”</a:t>
            </a:r>
          </a:p>
          <a:p>
            <a:r>
              <a:rPr lang="it-IT" dirty="0"/>
              <a:t>E’ possibile procedere ad una rettifica delle previsioni?</a:t>
            </a:r>
          </a:p>
          <a:p>
            <a:pPr lvl="1"/>
            <a:r>
              <a:rPr lang="it-IT" dirty="0"/>
              <a:t>Sì, attraverso uno strumento che si chiama “</a:t>
            </a:r>
            <a:r>
              <a:rPr lang="it-IT" b="1" dirty="0"/>
              <a:t>flessibilità di bilancio</a:t>
            </a:r>
            <a:r>
              <a:rPr lang="it-IT" dirty="0"/>
              <a:t>”</a:t>
            </a:r>
          </a:p>
          <a:p>
            <a:r>
              <a:rPr lang="it-IT" dirty="0"/>
              <a:t>Chi procede a cambiare la previsione di bilancio?</a:t>
            </a:r>
          </a:p>
          <a:p>
            <a:pPr lvl="1"/>
            <a:r>
              <a:rPr lang="it-IT" dirty="0"/>
              <a:t>Dipende da chi ha in gestione quella specifica voce di bilancio</a:t>
            </a:r>
          </a:p>
          <a:p>
            <a:pPr lvl="1"/>
            <a:r>
              <a:rPr lang="it-IT" dirty="0"/>
              <a:t>Se erano state approvate a livello di Consiglio, allora è necessario che il Consiglio autorizzi la variazione</a:t>
            </a:r>
          </a:p>
          <a:p>
            <a:pPr lvl="1"/>
            <a:r>
              <a:rPr lang="it-IT" dirty="0"/>
              <a:t>Se invece erano relative a voci di bilancio di competenza di altri soggetti </a:t>
            </a:r>
            <a:r>
              <a:rPr lang="it-IT" dirty="0">
                <a:sym typeface="Wingdings"/>
              </a:rPr>
              <a:t> gli stessi (Giunta o Dirigenti) provvedono alla variazione</a:t>
            </a:r>
            <a:endParaRPr lang="it-IT" dirty="0"/>
          </a:p>
        </p:txBody>
      </p:sp>
      <p:sp>
        <p:nvSpPr>
          <p:cNvPr id="4" name="Segnaposto piè di pagina 3"/>
          <p:cNvSpPr>
            <a:spLocks noGrp="1"/>
          </p:cNvSpPr>
          <p:nvPr>
            <p:ph type="ftr" sz="quarter" idx="11"/>
          </p:nvPr>
        </p:nvSpPr>
        <p:spPr/>
        <p:txBody>
          <a:bodyPr/>
          <a:lstStyle/>
          <a:p>
            <a:r>
              <a:rPr lang="it-IT"/>
              <a:t>Elena Gori</a:t>
            </a:r>
          </a:p>
        </p:txBody>
      </p:sp>
      <p:sp>
        <p:nvSpPr>
          <p:cNvPr id="5" name="Segnaposto numero diapositiva 4"/>
          <p:cNvSpPr>
            <a:spLocks noGrp="1"/>
          </p:cNvSpPr>
          <p:nvPr>
            <p:ph type="sldNum" sz="quarter" idx="12"/>
          </p:nvPr>
        </p:nvSpPr>
        <p:spPr/>
        <p:txBody>
          <a:bodyPr/>
          <a:lstStyle/>
          <a:p>
            <a:fld id="{6F7AA945-76CB-D84C-9264-6FE1FA9D39BC}" type="slidenum">
              <a:rPr lang="it-IT" smtClean="0"/>
              <a:t>51</a:t>
            </a:fld>
            <a:endParaRPr lang="it-IT"/>
          </a:p>
        </p:txBody>
      </p:sp>
    </p:spTree>
    <p:extLst>
      <p:ext uri="{BB962C8B-B14F-4D97-AF65-F5344CB8AC3E}">
        <p14:creationId xmlns:p14="http://schemas.microsoft.com/office/powerpoint/2010/main" val="381932837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1" name="Rectangle 3"/>
          <p:cNvSpPr>
            <a:spLocks noChangeArrowheads="1"/>
          </p:cNvSpPr>
          <p:nvPr/>
        </p:nvSpPr>
        <p:spPr bwMode="auto">
          <a:xfrm>
            <a:off x="457200" y="1728788"/>
            <a:ext cx="7473950" cy="4728474"/>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spAutoFit/>
          </a:bodyPr>
          <a:lstStyle/>
          <a:p>
            <a:pPr marL="11113" algn="just" hangingPunct="1">
              <a:lnSpc>
                <a:spcPct val="101000"/>
              </a:lnSpc>
              <a:buClrTx/>
              <a:buFontTx/>
              <a:buNone/>
              <a:tabLst>
                <a:tab pos="11113" algn="l"/>
                <a:tab pos="458788" algn="l"/>
                <a:tab pos="908050" algn="l"/>
                <a:tab pos="1357313" algn="l"/>
                <a:tab pos="1806575" algn="l"/>
                <a:tab pos="2255838" algn="l"/>
                <a:tab pos="2705100" algn="l"/>
                <a:tab pos="3154363" algn="l"/>
                <a:tab pos="3603625" algn="l"/>
                <a:tab pos="4052888" algn="l"/>
                <a:tab pos="4502150" algn="l"/>
                <a:tab pos="4951413" algn="l"/>
                <a:tab pos="5400675" algn="l"/>
                <a:tab pos="5849938" algn="l"/>
                <a:tab pos="6299200" algn="l"/>
                <a:tab pos="6748463" algn="l"/>
                <a:tab pos="7197725" algn="l"/>
                <a:tab pos="7646988" algn="l"/>
                <a:tab pos="8096250" algn="l"/>
                <a:tab pos="8545513" algn="l"/>
                <a:tab pos="8994775" algn="l"/>
              </a:tabLst>
              <a:defRPr/>
            </a:pPr>
            <a:r>
              <a:rPr lang="it-IT" sz="1600" dirty="0">
                <a:solidFill>
                  <a:srgbClr val="000000"/>
                </a:solidFill>
                <a:latin typeface="Calibri" charset="0"/>
                <a:cs typeface="Microsoft YaHei" charset="0"/>
              </a:rPr>
              <a:t>Per le spese:</a:t>
            </a:r>
          </a:p>
          <a:p>
            <a:pPr marL="11113" algn="just" hangingPunct="1">
              <a:lnSpc>
                <a:spcPct val="101000"/>
              </a:lnSpc>
              <a:buClrTx/>
              <a:buFontTx/>
              <a:buNone/>
              <a:tabLst>
                <a:tab pos="11113" algn="l"/>
                <a:tab pos="458788" algn="l"/>
                <a:tab pos="908050" algn="l"/>
                <a:tab pos="1357313" algn="l"/>
                <a:tab pos="1806575" algn="l"/>
                <a:tab pos="2255838" algn="l"/>
                <a:tab pos="2705100" algn="l"/>
                <a:tab pos="3154363" algn="l"/>
                <a:tab pos="3603625" algn="l"/>
                <a:tab pos="4052888" algn="l"/>
                <a:tab pos="4502150" algn="l"/>
                <a:tab pos="4951413" algn="l"/>
                <a:tab pos="5400675" algn="l"/>
                <a:tab pos="5849938" algn="l"/>
                <a:tab pos="6299200" algn="l"/>
                <a:tab pos="6748463" algn="l"/>
                <a:tab pos="7197725" algn="l"/>
                <a:tab pos="7646988" algn="l"/>
                <a:tab pos="8096250" algn="l"/>
                <a:tab pos="8545513" algn="l"/>
                <a:tab pos="8994775" algn="l"/>
              </a:tabLst>
              <a:defRPr/>
            </a:pPr>
            <a:r>
              <a:rPr lang="it-IT" sz="1600" dirty="0">
                <a:solidFill>
                  <a:srgbClr val="000000"/>
                </a:solidFill>
                <a:latin typeface="Calibri" charset="0"/>
                <a:cs typeface="Microsoft YaHei" charset="0"/>
              </a:rPr>
              <a:t>Le variazioni compensative fra MACROAGGREGATI del medesimo programma possono essere effettuate dalla GIUNTA</a:t>
            </a:r>
          </a:p>
          <a:p>
            <a:pPr marL="11113" algn="just" hangingPunct="1">
              <a:lnSpc>
                <a:spcPct val="101000"/>
              </a:lnSpc>
              <a:spcBef>
                <a:spcPts val="525"/>
              </a:spcBef>
              <a:buClrTx/>
              <a:buFontTx/>
              <a:buNone/>
              <a:tabLst>
                <a:tab pos="11113" algn="l"/>
                <a:tab pos="458788" algn="l"/>
                <a:tab pos="908050" algn="l"/>
                <a:tab pos="1357313" algn="l"/>
                <a:tab pos="1806575" algn="l"/>
                <a:tab pos="2255838" algn="l"/>
                <a:tab pos="2705100" algn="l"/>
                <a:tab pos="3154363" algn="l"/>
                <a:tab pos="3603625" algn="l"/>
                <a:tab pos="4052888" algn="l"/>
                <a:tab pos="4502150" algn="l"/>
                <a:tab pos="4951413" algn="l"/>
                <a:tab pos="5400675" algn="l"/>
                <a:tab pos="5849938" algn="l"/>
                <a:tab pos="6299200" algn="l"/>
                <a:tab pos="6748463" algn="l"/>
                <a:tab pos="7197725" algn="l"/>
                <a:tab pos="7646988" algn="l"/>
                <a:tab pos="8096250" algn="l"/>
                <a:tab pos="8545513" algn="l"/>
                <a:tab pos="8994775" algn="l"/>
              </a:tabLst>
              <a:defRPr/>
            </a:pPr>
            <a:r>
              <a:rPr lang="it-IT" sz="1600" dirty="0">
                <a:solidFill>
                  <a:srgbClr val="000000"/>
                </a:solidFill>
                <a:latin typeface="Calibri" charset="0"/>
                <a:cs typeface="Microsoft YaHei" charset="0"/>
              </a:rPr>
              <a:t>Le variazioni tra le spese del PERSONALE possono essere effettuate dalla GIUNTA.</a:t>
            </a:r>
          </a:p>
          <a:p>
            <a:pPr marL="11113" algn="just" hangingPunct="1">
              <a:lnSpc>
                <a:spcPct val="101000"/>
              </a:lnSpc>
              <a:spcBef>
                <a:spcPts val="863"/>
              </a:spcBef>
              <a:buClrTx/>
              <a:buFontTx/>
              <a:buNone/>
              <a:tabLst>
                <a:tab pos="11113" algn="l"/>
                <a:tab pos="458788" algn="l"/>
                <a:tab pos="908050" algn="l"/>
                <a:tab pos="1357313" algn="l"/>
                <a:tab pos="1806575" algn="l"/>
                <a:tab pos="2255838" algn="l"/>
                <a:tab pos="2705100" algn="l"/>
                <a:tab pos="3154363" algn="l"/>
                <a:tab pos="3603625" algn="l"/>
                <a:tab pos="4052888" algn="l"/>
                <a:tab pos="4502150" algn="l"/>
                <a:tab pos="4951413" algn="l"/>
                <a:tab pos="5400675" algn="l"/>
                <a:tab pos="5849938" algn="l"/>
                <a:tab pos="6299200" algn="l"/>
                <a:tab pos="6748463" algn="l"/>
                <a:tab pos="7197725" algn="l"/>
                <a:tab pos="7646988" algn="l"/>
                <a:tab pos="8096250" algn="l"/>
                <a:tab pos="8545513" algn="l"/>
                <a:tab pos="8994775" algn="l"/>
              </a:tabLst>
              <a:defRPr/>
            </a:pPr>
            <a:r>
              <a:rPr lang="it-IT" sz="1600" dirty="0">
                <a:solidFill>
                  <a:srgbClr val="000000"/>
                </a:solidFill>
                <a:latin typeface="Calibri" charset="0"/>
                <a:cs typeface="Microsoft YaHei" charset="0"/>
              </a:rPr>
              <a:t>Le variazioni di bilancio relative agli stanziamenti di CASSA e al fondo di riserva possono essere effettuate dalla GIUNTA</a:t>
            </a:r>
          </a:p>
          <a:p>
            <a:pPr marL="11113" algn="just" hangingPunct="1">
              <a:lnSpc>
                <a:spcPct val="101000"/>
              </a:lnSpc>
              <a:spcBef>
                <a:spcPts val="25"/>
              </a:spcBef>
              <a:buClrTx/>
              <a:buFontTx/>
              <a:buNone/>
              <a:tabLst>
                <a:tab pos="11113" algn="l"/>
                <a:tab pos="458788" algn="l"/>
                <a:tab pos="908050" algn="l"/>
                <a:tab pos="1357313" algn="l"/>
                <a:tab pos="1806575" algn="l"/>
                <a:tab pos="2255838" algn="l"/>
                <a:tab pos="2705100" algn="l"/>
                <a:tab pos="3154363" algn="l"/>
                <a:tab pos="3603625" algn="l"/>
                <a:tab pos="4052888" algn="l"/>
                <a:tab pos="4502150" algn="l"/>
                <a:tab pos="4951413" algn="l"/>
                <a:tab pos="5400675" algn="l"/>
                <a:tab pos="5849938" algn="l"/>
                <a:tab pos="6299200" algn="l"/>
                <a:tab pos="6748463" algn="l"/>
                <a:tab pos="7197725" algn="l"/>
                <a:tab pos="7646988" algn="l"/>
                <a:tab pos="8096250" algn="l"/>
                <a:tab pos="8545513" algn="l"/>
                <a:tab pos="8994775" algn="l"/>
              </a:tabLst>
              <a:defRPr/>
            </a:pPr>
            <a:r>
              <a:rPr lang="it-IT" sz="1600" dirty="0">
                <a:solidFill>
                  <a:srgbClr val="000000"/>
                </a:solidFill>
                <a:latin typeface="Calibri" charset="0"/>
                <a:cs typeface="Microsoft YaHei" charset="0"/>
              </a:rPr>
              <a:t>Le variazioni compensative fra CAPITOLI di spesa del medesimo </a:t>
            </a:r>
            <a:r>
              <a:rPr lang="it-IT" sz="1600" dirty="0" err="1">
                <a:solidFill>
                  <a:srgbClr val="000000"/>
                </a:solidFill>
                <a:latin typeface="Calibri" charset="0"/>
                <a:cs typeface="Microsoft YaHei" charset="0"/>
              </a:rPr>
              <a:t>macroaggregato</a:t>
            </a:r>
            <a:r>
              <a:rPr lang="it-IT" sz="1600" dirty="0">
                <a:solidFill>
                  <a:srgbClr val="000000"/>
                </a:solidFill>
                <a:latin typeface="Calibri" charset="0"/>
                <a:cs typeface="Microsoft YaHei" charset="0"/>
              </a:rPr>
              <a:t> possono essere effettuate con provvedimento amministrativo DIRIGENZIALE</a:t>
            </a:r>
          </a:p>
          <a:p>
            <a:pPr marL="11113" algn="just" hangingPunct="1">
              <a:lnSpc>
                <a:spcPct val="101000"/>
              </a:lnSpc>
              <a:spcBef>
                <a:spcPts val="25"/>
              </a:spcBef>
              <a:buClrTx/>
              <a:buFontTx/>
              <a:buNone/>
              <a:tabLst>
                <a:tab pos="11113" algn="l"/>
                <a:tab pos="458788" algn="l"/>
                <a:tab pos="908050" algn="l"/>
                <a:tab pos="1357313" algn="l"/>
                <a:tab pos="1806575" algn="l"/>
                <a:tab pos="2255838" algn="l"/>
                <a:tab pos="2705100" algn="l"/>
                <a:tab pos="3154363" algn="l"/>
                <a:tab pos="3603625" algn="l"/>
                <a:tab pos="4052888" algn="l"/>
                <a:tab pos="4502150" algn="l"/>
                <a:tab pos="4951413" algn="l"/>
                <a:tab pos="5400675" algn="l"/>
                <a:tab pos="5849938" algn="l"/>
                <a:tab pos="6299200" algn="l"/>
                <a:tab pos="6748463" algn="l"/>
                <a:tab pos="7197725" algn="l"/>
                <a:tab pos="7646988" algn="l"/>
                <a:tab pos="8096250" algn="l"/>
                <a:tab pos="8545513" algn="l"/>
                <a:tab pos="8994775" algn="l"/>
              </a:tabLst>
              <a:defRPr/>
            </a:pPr>
            <a:endParaRPr lang="it-IT" sz="1600" dirty="0">
              <a:solidFill>
                <a:srgbClr val="000000"/>
              </a:solidFill>
              <a:latin typeface="Calibri" charset="0"/>
              <a:cs typeface="Microsoft YaHei" charset="0"/>
            </a:endParaRPr>
          </a:p>
          <a:p>
            <a:pPr marL="11113">
              <a:tabLst>
                <a:tab pos="11113" algn="l"/>
                <a:tab pos="458788" algn="l"/>
                <a:tab pos="908050" algn="l"/>
                <a:tab pos="1357313" algn="l"/>
                <a:tab pos="1806575" algn="l"/>
                <a:tab pos="2255838" algn="l"/>
                <a:tab pos="2705100" algn="l"/>
                <a:tab pos="3154363" algn="l"/>
                <a:tab pos="3603625" algn="l"/>
                <a:tab pos="4052888" algn="l"/>
                <a:tab pos="4502150" algn="l"/>
                <a:tab pos="4951413" algn="l"/>
                <a:tab pos="5400675" algn="l"/>
                <a:tab pos="5849938" algn="l"/>
                <a:tab pos="6299200" algn="l"/>
                <a:tab pos="6748463" algn="l"/>
                <a:tab pos="7197725" algn="l"/>
                <a:tab pos="7646988" algn="l"/>
                <a:tab pos="8096250" algn="l"/>
                <a:tab pos="8545513" algn="l"/>
                <a:tab pos="8994775" algn="l"/>
              </a:tabLst>
              <a:defRPr/>
            </a:pPr>
            <a:r>
              <a:rPr lang="it-IT" sz="1600" dirty="0">
                <a:solidFill>
                  <a:srgbClr val="000000"/>
                </a:solidFill>
                <a:latin typeface="Calibri" charset="0"/>
                <a:cs typeface="Microsoft YaHei" charset="0"/>
              </a:rPr>
              <a:t>Per le entrate:</a:t>
            </a:r>
          </a:p>
          <a:p>
            <a:pPr marL="11113">
              <a:tabLst>
                <a:tab pos="11113" algn="l"/>
                <a:tab pos="458788" algn="l"/>
                <a:tab pos="908050" algn="l"/>
                <a:tab pos="1357313" algn="l"/>
                <a:tab pos="1806575" algn="l"/>
                <a:tab pos="2255838" algn="l"/>
                <a:tab pos="2705100" algn="l"/>
                <a:tab pos="3154363" algn="l"/>
                <a:tab pos="3603625" algn="l"/>
                <a:tab pos="4052888" algn="l"/>
                <a:tab pos="4502150" algn="l"/>
                <a:tab pos="4951413" algn="l"/>
                <a:tab pos="5400675" algn="l"/>
                <a:tab pos="5849938" algn="l"/>
                <a:tab pos="6299200" algn="l"/>
                <a:tab pos="6748463" algn="l"/>
                <a:tab pos="7197725" algn="l"/>
                <a:tab pos="7646988" algn="l"/>
                <a:tab pos="8096250" algn="l"/>
                <a:tab pos="8545513" algn="l"/>
                <a:tab pos="8994775" algn="l"/>
              </a:tabLst>
              <a:defRPr/>
            </a:pPr>
            <a:r>
              <a:rPr lang="it-IT" sz="1600" dirty="0">
                <a:solidFill>
                  <a:srgbClr val="000000"/>
                </a:solidFill>
                <a:latin typeface="Calibri" charset="0"/>
                <a:cs typeface="Microsoft YaHei" charset="0"/>
              </a:rPr>
              <a:t>Le  variazioni  compensative  fra  CATEGORIE  della  medesima  tipologia  di  entrata  sono  di  competenza  della GIUNTA</a:t>
            </a:r>
          </a:p>
          <a:p>
            <a:pPr marL="11113">
              <a:spcBef>
                <a:spcPts val="550"/>
              </a:spcBef>
              <a:tabLst>
                <a:tab pos="11113" algn="l"/>
                <a:tab pos="458788" algn="l"/>
                <a:tab pos="908050" algn="l"/>
                <a:tab pos="1357313" algn="l"/>
                <a:tab pos="1806575" algn="l"/>
                <a:tab pos="2255838" algn="l"/>
                <a:tab pos="2705100" algn="l"/>
                <a:tab pos="3154363" algn="l"/>
                <a:tab pos="3603625" algn="l"/>
                <a:tab pos="4052888" algn="l"/>
                <a:tab pos="4502150" algn="l"/>
                <a:tab pos="4951413" algn="l"/>
                <a:tab pos="5400675" algn="l"/>
                <a:tab pos="5849938" algn="l"/>
                <a:tab pos="6299200" algn="l"/>
                <a:tab pos="6748463" algn="l"/>
                <a:tab pos="7197725" algn="l"/>
                <a:tab pos="7646988" algn="l"/>
                <a:tab pos="8096250" algn="l"/>
                <a:tab pos="8545513" algn="l"/>
                <a:tab pos="8994775" algn="l"/>
              </a:tabLst>
              <a:defRPr/>
            </a:pPr>
            <a:r>
              <a:rPr lang="it-IT" sz="1600" dirty="0">
                <a:solidFill>
                  <a:srgbClr val="000000"/>
                </a:solidFill>
                <a:latin typeface="Calibri" charset="0"/>
                <a:cs typeface="Microsoft YaHei" charset="0"/>
              </a:rPr>
              <a:t>Le variazioni relative agli stanziamenti di CASSA possono essere effettuate dalla GIUNTA.</a:t>
            </a:r>
          </a:p>
          <a:p>
            <a:pPr marL="11113">
              <a:lnSpc>
                <a:spcPts val="1475"/>
              </a:lnSpc>
              <a:spcBef>
                <a:spcPts val="38"/>
              </a:spcBef>
              <a:tabLst>
                <a:tab pos="11113" algn="l"/>
                <a:tab pos="458788" algn="l"/>
                <a:tab pos="908050" algn="l"/>
                <a:tab pos="1357313" algn="l"/>
                <a:tab pos="1806575" algn="l"/>
                <a:tab pos="2255838" algn="l"/>
                <a:tab pos="2705100" algn="l"/>
                <a:tab pos="3154363" algn="l"/>
                <a:tab pos="3603625" algn="l"/>
                <a:tab pos="4052888" algn="l"/>
                <a:tab pos="4502150" algn="l"/>
                <a:tab pos="4951413" algn="l"/>
                <a:tab pos="5400675" algn="l"/>
                <a:tab pos="5849938" algn="l"/>
                <a:tab pos="6299200" algn="l"/>
                <a:tab pos="6748463" algn="l"/>
                <a:tab pos="7197725" algn="l"/>
                <a:tab pos="7646988" algn="l"/>
                <a:tab pos="8096250" algn="l"/>
                <a:tab pos="8545513" algn="l"/>
                <a:tab pos="8994775" algn="l"/>
              </a:tabLst>
              <a:defRPr/>
            </a:pPr>
            <a:r>
              <a:rPr lang="it-IT" sz="1600" dirty="0">
                <a:solidFill>
                  <a:srgbClr val="000000"/>
                </a:solidFill>
                <a:latin typeface="Calibri" charset="0"/>
                <a:cs typeface="Microsoft YaHei" charset="0"/>
              </a:rPr>
              <a:t>Le	variazioni	compensative fra CAPITOLI di entrata della	medesima categoria sono di competenza DIRIGENZIALE</a:t>
            </a:r>
          </a:p>
          <a:p>
            <a:pPr marL="11113">
              <a:lnSpc>
                <a:spcPts val="1400"/>
              </a:lnSpc>
              <a:spcBef>
                <a:spcPts val="38"/>
              </a:spcBef>
              <a:tabLst>
                <a:tab pos="11113" algn="l"/>
                <a:tab pos="458788" algn="l"/>
                <a:tab pos="908050" algn="l"/>
                <a:tab pos="1357313" algn="l"/>
                <a:tab pos="1806575" algn="l"/>
                <a:tab pos="2255838" algn="l"/>
                <a:tab pos="2705100" algn="l"/>
                <a:tab pos="3154363" algn="l"/>
                <a:tab pos="3603625" algn="l"/>
                <a:tab pos="4052888" algn="l"/>
                <a:tab pos="4502150" algn="l"/>
                <a:tab pos="4951413" algn="l"/>
                <a:tab pos="5400675" algn="l"/>
                <a:tab pos="5849938" algn="l"/>
                <a:tab pos="6299200" algn="l"/>
                <a:tab pos="6748463" algn="l"/>
                <a:tab pos="7197725" algn="l"/>
                <a:tab pos="7646988" algn="l"/>
                <a:tab pos="8096250" algn="l"/>
                <a:tab pos="8545513" algn="l"/>
                <a:tab pos="8994775" algn="l"/>
              </a:tabLst>
              <a:defRPr/>
            </a:pPr>
            <a:r>
              <a:rPr lang="it-IT" sz="1600" dirty="0">
                <a:solidFill>
                  <a:srgbClr val="000000"/>
                </a:solidFill>
                <a:latin typeface="Calibri" charset="0"/>
                <a:cs typeface="Microsoft YaHei" charset="0"/>
              </a:rPr>
              <a:t>(attualmente,  sono  di  competenza  della  Giunta  se  sono  all’interno  della  stessa risorsa,  altrimenti sono  di competenza del Consiglio)</a:t>
            </a:r>
          </a:p>
          <a:p>
            <a:pPr marL="11113" algn="just" hangingPunct="1">
              <a:lnSpc>
                <a:spcPct val="101000"/>
              </a:lnSpc>
              <a:spcBef>
                <a:spcPts val="25"/>
              </a:spcBef>
              <a:buClrTx/>
              <a:buFontTx/>
              <a:buNone/>
              <a:tabLst>
                <a:tab pos="11113" algn="l"/>
                <a:tab pos="458788" algn="l"/>
                <a:tab pos="908050" algn="l"/>
                <a:tab pos="1357313" algn="l"/>
                <a:tab pos="1806575" algn="l"/>
                <a:tab pos="2255838" algn="l"/>
                <a:tab pos="2705100" algn="l"/>
                <a:tab pos="3154363" algn="l"/>
                <a:tab pos="3603625" algn="l"/>
                <a:tab pos="4052888" algn="l"/>
                <a:tab pos="4502150" algn="l"/>
                <a:tab pos="4951413" algn="l"/>
                <a:tab pos="5400675" algn="l"/>
                <a:tab pos="5849938" algn="l"/>
                <a:tab pos="6299200" algn="l"/>
                <a:tab pos="6748463" algn="l"/>
                <a:tab pos="7197725" algn="l"/>
                <a:tab pos="7646988" algn="l"/>
                <a:tab pos="8096250" algn="l"/>
                <a:tab pos="8545513" algn="l"/>
                <a:tab pos="8994775" algn="l"/>
              </a:tabLst>
              <a:defRPr/>
            </a:pPr>
            <a:endParaRPr lang="it-IT" sz="1600" dirty="0">
              <a:solidFill>
                <a:srgbClr val="000000"/>
              </a:solidFill>
              <a:latin typeface="Calibri" charset="0"/>
              <a:cs typeface="Microsoft YaHei" charset="0"/>
            </a:endParaRPr>
          </a:p>
          <a:p>
            <a:pPr marL="11113" algn="just" hangingPunct="1">
              <a:lnSpc>
                <a:spcPct val="101000"/>
              </a:lnSpc>
              <a:spcBef>
                <a:spcPts val="25"/>
              </a:spcBef>
              <a:buClrTx/>
              <a:buFontTx/>
              <a:buNone/>
              <a:tabLst>
                <a:tab pos="11113" algn="l"/>
                <a:tab pos="458788" algn="l"/>
                <a:tab pos="908050" algn="l"/>
                <a:tab pos="1357313" algn="l"/>
                <a:tab pos="1806575" algn="l"/>
                <a:tab pos="2255838" algn="l"/>
                <a:tab pos="2705100" algn="l"/>
                <a:tab pos="3154363" algn="l"/>
                <a:tab pos="3603625" algn="l"/>
                <a:tab pos="4052888" algn="l"/>
                <a:tab pos="4502150" algn="l"/>
                <a:tab pos="4951413" algn="l"/>
                <a:tab pos="5400675" algn="l"/>
                <a:tab pos="5849938" algn="l"/>
                <a:tab pos="6299200" algn="l"/>
                <a:tab pos="6748463" algn="l"/>
                <a:tab pos="7197725" algn="l"/>
                <a:tab pos="7646988" algn="l"/>
                <a:tab pos="8096250" algn="l"/>
                <a:tab pos="8545513" algn="l"/>
                <a:tab pos="8994775" algn="l"/>
              </a:tabLst>
              <a:defRPr/>
            </a:pPr>
            <a:endParaRPr lang="it-IT" sz="1600" dirty="0">
              <a:solidFill>
                <a:srgbClr val="000000"/>
              </a:solidFill>
              <a:latin typeface="Calibri" charset="0"/>
              <a:cs typeface="Microsoft YaHei" charset="0"/>
            </a:endParaRPr>
          </a:p>
        </p:txBody>
      </p:sp>
      <p:sp>
        <p:nvSpPr>
          <p:cNvPr id="32776" name="Rectangle 8"/>
          <p:cNvSpPr>
            <a:spLocks noGrp="1" noChangeArrowheads="1"/>
          </p:cNvSpPr>
          <p:nvPr>
            <p:ph type="title" idx="4294967295"/>
          </p:nvPr>
        </p:nvSpPr>
        <p:spPr>
          <a:xfrm>
            <a:off x="457200" y="295276"/>
            <a:ext cx="7620000" cy="1144587"/>
          </a:xfrm>
        </p:spPr>
        <p:txBody>
          <a:bodyPr lIns="0" tIns="0" rIns="0" bIns="0"/>
          <a:lstStyle/>
          <a:p>
            <a:pPr marL="123825" eaLnBrk="1" hangingPunct="1">
              <a:lnSpc>
                <a:spcPct val="100000"/>
              </a:lnSpc>
              <a:buClrTx/>
              <a:buFontTx/>
              <a:buNone/>
              <a:tabLst>
                <a:tab pos="123825" algn="l"/>
                <a:tab pos="571500" algn="l"/>
                <a:tab pos="1020763" algn="l"/>
                <a:tab pos="1470025" algn="l"/>
                <a:tab pos="1919288" algn="l"/>
                <a:tab pos="2368550" algn="l"/>
                <a:tab pos="2817813" algn="l"/>
                <a:tab pos="3267075" algn="l"/>
                <a:tab pos="3716338" algn="l"/>
                <a:tab pos="4165600" algn="l"/>
                <a:tab pos="4614863" algn="l"/>
                <a:tab pos="5064125" algn="l"/>
                <a:tab pos="5513388" algn="l"/>
                <a:tab pos="5962650" algn="l"/>
                <a:tab pos="6411913" algn="l"/>
                <a:tab pos="6861175" algn="l"/>
                <a:tab pos="7310438" algn="l"/>
                <a:tab pos="7759700" algn="l"/>
                <a:tab pos="8208963" algn="l"/>
                <a:tab pos="8658225" algn="l"/>
                <a:tab pos="9107488" algn="l"/>
              </a:tabLst>
              <a:defRPr/>
            </a:pPr>
            <a:r>
              <a:rPr lang="it-IT" sz="3600" dirty="0">
                <a:solidFill>
                  <a:srgbClr val="1782BF"/>
                </a:solidFill>
                <a:latin typeface="Cambria" charset="0"/>
              </a:rPr>
              <a:t>La “flessibilità del bilancio”</a:t>
            </a:r>
          </a:p>
        </p:txBody>
      </p:sp>
      <p:sp>
        <p:nvSpPr>
          <p:cNvPr id="6" name="Segnaposto piè di pagina 3"/>
          <p:cNvSpPr>
            <a:spLocks noGrp="1"/>
          </p:cNvSpPr>
          <p:nvPr>
            <p:ph type="ftr" sz="quarter" idx="11"/>
          </p:nvPr>
        </p:nvSpPr>
        <p:spPr>
          <a:xfrm rot="16200000">
            <a:off x="7586910" y="4048760"/>
            <a:ext cx="2367281" cy="365760"/>
          </a:xfrm>
        </p:spPr>
        <p:txBody>
          <a:bodyPr/>
          <a:lstStyle/>
          <a:p>
            <a:r>
              <a:rPr lang="it-IT" dirty="0"/>
              <a:t>Elena Gori</a:t>
            </a:r>
          </a:p>
        </p:txBody>
      </p:sp>
      <p:sp>
        <p:nvSpPr>
          <p:cNvPr id="7" name="Segnaposto numero diapositiva 4"/>
          <p:cNvSpPr>
            <a:spLocks noGrp="1"/>
          </p:cNvSpPr>
          <p:nvPr>
            <p:ph type="sldNum" sz="quarter" idx="12"/>
          </p:nvPr>
        </p:nvSpPr>
        <p:spPr>
          <a:xfrm>
            <a:off x="8531788" y="5648960"/>
            <a:ext cx="548640" cy="396240"/>
          </a:xfrm>
        </p:spPr>
        <p:txBody>
          <a:bodyPr/>
          <a:lstStyle/>
          <a:p>
            <a:fld id="{6F7AA945-76CB-D84C-9264-6FE1FA9D39BC}" type="slidenum">
              <a:rPr lang="it-IT" smtClean="0"/>
              <a:t>52</a:t>
            </a:fld>
            <a:endParaRPr lang="it-IT"/>
          </a:p>
        </p:txBody>
      </p:sp>
    </p:spTree>
    <p:extLst>
      <p:ext uri="{BB962C8B-B14F-4D97-AF65-F5344CB8AC3E}">
        <p14:creationId xmlns:p14="http://schemas.microsoft.com/office/powerpoint/2010/main" val="1499242212"/>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a:t>La flessibilità in uno schema</a:t>
            </a:r>
          </a:p>
        </p:txBody>
      </p:sp>
      <p:sp>
        <p:nvSpPr>
          <p:cNvPr id="4" name="Segnaposto piè di pagina 3"/>
          <p:cNvSpPr>
            <a:spLocks noGrp="1"/>
          </p:cNvSpPr>
          <p:nvPr>
            <p:ph type="ftr" sz="quarter" idx="11"/>
          </p:nvPr>
        </p:nvSpPr>
        <p:spPr/>
        <p:txBody>
          <a:bodyPr/>
          <a:lstStyle/>
          <a:p>
            <a:r>
              <a:rPr lang="it-IT"/>
              <a:t>Elena Gori</a:t>
            </a:r>
          </a:p>
        </p:txBody>
      </p:sp>
      <p:sp>
        <p:nvSpPr>
          <p:cNvPr id="5" name="Segnaposto numero diapositiva 4"/>
          <p:cNvSpPr>
            <a:spLocks noGrp="1"/>
          </p:cNvSpPr>
          <p:nvPr>
            <p:ph type="sldNum" sz="quarter" idx="12"/>
          </p:nvPr>
        </p:nvSpPr>
        <p:spPr/>
        <p:txBody>
          <a:bodyPr/>
          <a:lstStyle/>
          <a:p>
            <a:fld id="{6F7AA945-76CB-D84C-9264-6FE1FA9D39BC}" type="slidenum">
              <a:rPr lang="it-IT" smtClean="0"/>
              <a:t>53</a:t>
            </a:fld>
            <a:endParaRPr lang="it-IT"/>
          </a:p>
        </p:txBody>
      </p:sp>
      <p:pic>
        <p:nvPicPr>
          <p:cNvPr id="7" name="Immagine 6"/>
          <p:cNvPicPr>
            <a:picLocks noChangeAspect="1"/>
          </p:cNvPicPr>
          <p:nvPr/>
        </p:nvPicPr>
        <p:blipFill>
          <a:blip r:embed="rId2"/>
          <a:stretch>
            <a:fillRect/>
          </a:stretch>
        </p:blipFill>
        <p:spPr>
          <a:xfrm>
            <a:off x="0" y="1766985"/>
            <a:ext cx="8331200" cy="3613256"/>
          </a:xfrm>
          <a:prstGeom prst="rect">
            <a:avLst/>
          </a:prstGeom>
        </p:spPr>
      </p:pic>
    </p:spTree>
    <p:extLst>
      <p:ext uri="{BB962C8B-B14F-4D97-AF65-F5344CB8AC3E}">
        <p14:creationId xmlns:p14="http://schemas.microsoft.com/office/powerpoint/2010/main" val="213210845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s-IS" dirty="0"/>
              <a:t>I principali allegati al bilancio di previsione</a:t>
            </a:r>
            <a:endParaRPr lang="it-IT" dirty="0"/>
          </a:p>
        </p:txBody>
      </p:sp>
      <p:pic>
        <p:nvPicPr>
          <p:cNvPr id="6" name="Segnaposto contenuto 5"/>
          <p:cNvPicPr>
            <a:picLocks noGrp="1" noChangeAspect="1"/>
          </p:cNvPicPr>
          <p:nvPr>
            <p:ph idx="1"/>
          </p:nvPr>
        </p:nvPicPr>
        <p:blipFill>
          <a:blip r:embed="rId2"/>
          <a:stretch>
            <a:fillRect/>
          </a:stretch>
        </p:blipFill>
        <p:spPr>
          <a:xfrm>
            <a:off x="457200" y="2241265"/>
            <a:ext cx="7620000" cy="3518469"/>
          </a:xfrm>
          <a:prstGeom prst="rect">
            <a:avLst/>
          </a:prstGeom>
        </p:spPr>
      </p:pic>
      <p:sp>
        <p:nvSpPr>
          <p:cNvPr id="4" name="Segnaposto piè di pagina 3"/>
          <p:cNvSpPr>
            <a:spLocks noGrp="1"/>
          </p:cNvSpPr>
          <p:nvPr>
            <p:ph type="ftr" sz="quarter" idx="11"/>
          </p:nvPr>
        </p:nvSpPr>
        <p:spPr/>
        <p:txBody>
          <a:bodyPr/>
          <a:lstStyle/>
          <a:p>
            <a:r>
              <a:rPr lang="it-IT"/>
              <a:t>Elena Gori</a:t>
            </a:r>
          </a:p>
        </p:txBody>
      </p:sp>
      <p:sp>
        <p:nvSpPr>
          <p:cNvPr id="5" name="Segnaposto numero diapositiva 4"/>
          <p:cNvSpPr>
            <a:spLocks noGrp="1"/>
          </p:cNvSpPr>
          <p:nvPr>
            <p:ph type="sldNum" sz="quarter" idx="12"/>
          </p:nvPr>
        </p:nvSpPr>
        <p:spPr/>
        <p:txBody>
          <a:bodyPr/>
          <a:lstStyle/>
          <a:p>
            <a:fld id="{6F7AA945-76CB-D84C-9264-6FE1FA9D39BC}" type="slidenum">
              <a:rPr lang="it-IT" smtClean="0"/>
              <a:t>54</a:t>
            </a:fld>
            <a:endParaRPr lang="it-IT"/>
          </a:p>
        </p:txBody>
      </p:sp>
    </p:spTree>
    <p:extLst>
      <p:ext uri="{BB962C8B-B14F-4D97-AF65-F5344CB8AC3E}">
        <p14:creationId xmlns:p14="http://schemas.microsoft.com/office/powerpoint/2010/main" val="6948625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p:cNvSpPr>
            <a:spLocks noGrp="1" noChangeArrowheads="1"/>
          </p:cNvSpPr>
          <p:nvPr>
            <p:ph type="title" idx="4294967295"/>
          </p:nvPr>
        </p:nvSpPr>
        <p:spPr>
          <a:xfrm>
            <a:off x="457200" y="-49213"/>
            <a:ext cx="7620000" cy="1143001"/>
          </a:xfrm>
        </p:spPr>
        <p:txBody>
          <a:bodyPr/>
          <a:lstStyle/>
          <a:p>
            <a:pPr eaLnBrk="1" hangingPunct="1">
              <a:lnSpc>
                <a:spcPct val="100000"/>
              </a:lnSpc>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it-IT" sz="3600" dirty="0">
                <a:solidFill>
                  <a:srgbClr val="1782BF"/>
                </a:solidFill>
                <a:latin typeface="Cambria" charset="0"/>
              </a:rPr>
              <a:t>La nota integrativa (contenuto minimo)</a:t>
            </a:r>
          </a:p>
        </p:txBody>
      </p:sp>
      <p:sp>
        <p:nvSpPr>
          <p:cNvPr id="84995" name="Text Box 3"/>
          <p:cNvSpPr txBox="1">
            <a:spLocks noChangeArrowheads="1"/>
          </p:cNvSpPr>
          <p:nvPr/>
        </p:nvSpPr>
        <p:spPr bwMode="auto">
          <a:xfrm>
            <a:off x="457200" y="1244600"/>
            <a:ext cx="7620000" cy="48006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lstStyle>
            <a:lvl1pPr marL="569913" indent="-455613">
              <a:tabLst>
                <a:tab pos="569913" algn="l"/>
                <a:tab pos="1017588" algn="l"/>
                <a:tab pos="1466850" algn="l"/>
                <a:tab pos="1916113" algn="l"/>
                <a:tab pos="2365375" algn="l"/>
                <a:tab pos="2814638" algn="l"/>
                <a:tab pos="3263900" algn="l"/>
                <a:tab pos="3713163" algn="l"/>
                <a:tab pos="4162425" algn="l"/>
                <a:tab pos="4611688" algn="l"/>
                <a:tab pos="5060950" algn="l"/>
                <a:tab pos="5510213" algn="l"/>
                <a:tab pos="5959475" algn="l"/>
                <a:tab pos="6408738" algn="l"/>
                <a:tab pos="6858000" algn="l"/>
                <a:tab pos="7307263" algn="l"/>
                <a:tab pos="7756525" algn="l"/>
                <a:tab pos="8205788" algn="l"/>
                <a:tab pos="8655050" algn="l"/>
                <a:tab pos="9104313" algn="l"/>
                <a:tab pos="9553575" algn="l"/>
              </a:tabLst>
              <a:defRPr>
                <a:solidFill>
                  <a:srgbClr val="000000"/>
                </a:solidFill>
                <a:latin typeface="Arial" charset="0"/>
                <a:ea typeface="ＭＳ Ｐゴシック" charset="0"/>
                <a:cs typeface="Microsoft YaHei" charset="0"/>
              </a:defRPr>
            </a:lvl1pPr>
            <a:lvl2pPr>
              <a:tabLst>
                <a:tab pos="569913" algn="l"/>
                <a:tab pos="1017588" algn="l"/>
                <a:tab pos="1466850" algn="l"/>
                <a:tab pos="1916113" algn="l"/>
                <a:tab pos="2365375" algn="l"/>
                <a:tab pos="2814638" algn="l"/>
                <a:tab pos="3263900" algn="l"/>
                <a:tab pos="3713163" algn="l"/>
                <a:tab pos="4162425" algn="l"/>
                <a:tab pos="4611688" algn="l"/>
                <a:tab pos="5060950" algn="l"/>
                <a:tab pos="5510213" algn="l"/>
                <a:tab pos="5959475" algn="l"/>
                <a:tab pos="6408738" algn="l"/>
                <a:tab pos="6858000" algn="l"/>
                <a:tab pos="7307263" algn="l"/>
                <a:tab pos="7756525" algn="l"/>
                <a:tab pos="8205788" algn="l"/>
                <a:tab pos="8655050" algn="l"/>
                <a:tab pos="9104313" algn="l"/>
                <a:tab pos="9553575" algn="l"/>
              </a:tabLst>
              <a:defRPr>
                <a:solidFill>
                  <a:srgbClr val="000000"/>
                </a:solidFill>
                <a:latin typeface="Arial" charset="0"/>
                <a:ea typeface="ＭＳ Ｐゴシック" charset="0"/>
                <a:cs typeface="Microsoft YaHei" charset="0"/>
              </a:defRPr>
            </a:lvl2pPr>
            <a:lvl3pPr>
              <a:tabLst>
                <a:tab pos="569913" algn="l"/>
                <a:tab pos="1017588" algn="l"/>
                <a:tab pos="1466850" algn="l"/>
                <a:tab pos="1916113" algn="l"/>
                <a:tab pos="2365375" algn="l"/>
                <a:tab pos="2814638" algn="l"/>
                <a:tab pos="3263900" algn="l"/>
                <a:tab pos="3713163" algn="l"/>
                <a:tab pos="4162425" algn="l"/>
                <a:tab pos="4611688" algn="l"/>
                <a:tab pos="5060950" algn="l"/>
                <a:tab pos="5510213" algn="l"/>
                <a:tab pos="5959475" algn="l"/>
                <a:tab pos="6408738" algn="l"/>
                <a:tab pos="6858000" algn="l"/>
                <a:tab pos="7307263" algn="l"/>
                <a:tab pos="7756525" algn="l"/>
                <a:tab pos="8205788" algn="l"/>
                <a:tab pos="8655050" algn="l"/>
                <a:tab pos="9104313" algn="l"/>
                <a:tab pos="9553575" algn="l"/>
              </a:tabLst>
              <a:defRPr>
                <a:solidFill>
                  <a:srgbClr val="000000"/>
                </a:solidFill>
                <a:latin typeface="Arial" charset="0"/>
                <a:ea typeface="ＭＳ Ｐゴシック" charset="0"/>
                <a:cs typeface="Microsoft YaHei" charset="0"/>
              </a:defRPr>
            </a:lvl3pPr>
            <a:lvl4pPr>
              <a:tabLst>
                <a:tab pos="569913" algn="l"/>
                <a:tab pos="1017588" algn="l"/>
                <a:tab pos="1466850" algn="l"/>
                <a:tab pos="1916113" algn="l"/>
                <a:tab pos="2365375" algn="l"/>
                <a:tab pos="2814638" algn="l"/>
                <a:tab pos="3263900" algn="l"/>
                <a:tab pos="3713163" algn="l"/>
                <a:tab pos="4162425" algn="l"/>
                <a:tab pos="4611688" algn="l"/>
                <a:tab pos="5060950" algn="l"/>
                <a:tab pos="5510213" algn="l"/>
                <a:tab pos="5959475" algn="l"/>
                <a:tab pos="6408738" algn="l"/>
                <a:tab pos="6858000" algn="l"/>
                <a:tab pos="7307263" algn="l"/>
                <a:tab pos="7756525" algn="l"/>
                <a:tab pos="8205788" algn="l"/>
                <a:tab pos="8655050" algn="l"/>
                <a:tab pos="9104313" algn="l"/>
                <a:tab pos="9553575" algn="l"/>
              </a:tabLst>
              <a:defRPr>
                <a:solidFill>
                  <a:srgbClr val="000000"/>
                </a:solidFill>
                <a:latin typeface="Arial" charset="0"/>
                <a:ea typeface="ＭＳ Ｐゴシック" charset="0"/>
                <a:cs typeface="Microsoft YaHei" charset="0"/>
              </a:defRPr>
            </a:lvl4pPr>
            <a:lvl5pPr>
              <a:tabLst>
                <a:tab pos="569913" algn="l"/>
                <a:tab pos="1017588" algn="l"/>
                <a:tab pos="1466850" algn="l"/>
                <a:tab pos="1916113" algn="l"/>
                <a:tab pos="2365375" algn="l"/>
                <a:tab pos="2814638" algn="l"/>
                <a:tab pos="3263900" algn="l"/>
                <a:tab pos="3713163" algn="l"/>
                <a:tab pos="4162425" algn="l"/>
                <a:tab pos="4611688" algn="l"/>
                <a:tab pos="5060950" algn="l"/>
                <a:tab pos="5510213" algn="l"/>
                <a:tab pos="5959475" algn="l"/>
                <a:tab pos="6408738" algn="l"/>
                <a:tab pos="6858000" algn="l"/>
                <a:tab pos="7307263" algn="l"/>
                <a:tab pos="7756525" algn="l"/>
                <a:tab pos="8205788" algn="l"/>
                <a:tab pos="8655050" algn="l"/>
                <a:tab pos="9104313" algn="l"/>
                <a:tab pos="9553575" algn="l"/>
              </a:tabLst>
              <a:defRPr>
                <a:solidFill>
                  <a:srgbClr val="000000"/>
                </a:solidFill>
                <a:latin typeface="Arial" charset="0"/>
                <a:ea typeface="ＭＳ Ｐゴシック" charset="0"/>
                <a:cs typeface="Microsoft YaHei" charset="0"/>
              </a:defRPr>
            </a:lvl5pPr>
            <a:lvl6pPr marL="2514600" indent="-228600" defTabSz="449263" fontAlgn="base" hangingPunct="0">
              <a:lnSpc>
                <a:spcPct val="93000"/>
              </a:lnSpc>
              <a:spcBef>
                <a:spcPct val="0"/>
              </a:spcBef>
              <a:spcAft>
                <a:spcPct val="0"/>
              </a:spcAft>
              <a:buClr>
                <a:srgbClr val="000000"/>
              </a:buClr>
              <a:buSzPct val="100000"/>
              <a:buFont typeface="Times New Roman" charset="0"/>
              <a:tabLst>
                <a:tab pos="569913" algn="l"/>
                <a:tab pos="1017588" algn="l"/>
                <a:tab pos="1466850" algn="l"/>
                <a:tab pos="1916113" algn="l"/>
                <a:tab pos="2365375" algn="l"/>
                <a:tab pos="2814638" algn="l"/>
                <a:tab pos="3263900" algn="l"/>
                <a:tab pos="3713163" algn="l"/>
                <a:tab pos="4162425" algn="l"/>
                <a:tab pos="4611688" algn="l"/>
                <a:tab pos="5060950" algn="l"/>
                <a:tab pos="5510213" algn="l"/>
                <a:tab pos="5959475" algn="l"/>
                <a:tab pos="6408738" algn="l"/>
                <a:tab pos="6858000" algn="l"/>
                <a:tab pos="7307263" algn="l"/>
                <a:tab pos="7756525" algn="l"/>
                <a:tab pos="8205788" algn="l"/>
                <a:tab pos="8655050" algn="l"/>
                <a:tab pos="9104313" algn="l"/>
                <a:tab pos="9553575" algn="l"/>
              </a:tabLst>
              <a:defRPr>
                <a:solidFill>
                  <a:srgbClr val="000000"/>
                </a:solidFill>
                <a:latin typeface="Arial" charset="0"/>
                <a:ea typeface="ＭＳ Ｐゴシック" charset="0"/>
                <a:cs typeface="Microsoft YaHei" charset="0"/>
              </a:defRPr>
            </a:lvl6pPr>
            <a:lvl7pPr marL="2971800" indent="-228600" defTabSz="449263" fontAlgn="base" hangingPunct="0">
              <a:lnSpc>
                <a:spcPct val="93000"/>
              </a:lnSpc>
              <a:spcBef>
                <a:spcPct val="0"/>
              </a:spcBef>
              <a:spcAft>
                <a:spcPct val="0"/>
              </a:spcAft>
              <a:buClr>
                <a:srgbClr val="000000"/>
              </a:buClr>
              <a:buSzPct val="100000"/>
              <a:buFont typeface="Times New Roman" charset="0"/>
              <a:tabLst>
                <a:tab pos="569913" algn="l"/>
                <a:tab pos="1017588" algn="l"/>
                <a:tab pos="1466850" algn="l"/>
                <a:tab pos="1916113" algn="l"/>
                <a:tab pos="2365375" algn="l"/>
                <a:tab pos="2814638" algn="l"/>
                <a:tab pos="3263900" algn="l"/>
                <a:tab pos="3713163" algn="l"/>
                <a:tab pos="4162425" algn="l"/>
                <a:tab pos="4611688" algn="l"/>
                <a:tab pos="5060950" algn="l"/>
                <a:tab pos="5510213" algn="l"/>
                <a:tab pos="5959475" algn="l"/>
                <a:tab pos="6408738" algn="l"/>
                <a:tab pos="6858000" algn="l"/>
                <a:tab pos="7307263" algn="l"/>
                <a:tab pos="7756525" algn="l"/>
                <a:tab pos="8205788" algn="l"/>
                <a:tab pos="8655050" algn="l"/>
                <a:tab pos="9104313" algn="l"/>
                <a:tab pos="9553575" algn="l"/>
              </a:tabLst>
              <a:defRPr>
                <a:solidFill>
                  <a:srgbClr val="000000"/>
                </a:solidFill>
                <a:latin typeface="Arial" charset="0"/>
                <a:ea typeface="ＭＳ Ｐゴシック" charset="0"/>
                <a:cs typeface="Microsoft YaHei" charset="0"/>
              </a:defRPr>
            </a:lvl7pPr>
            <a:lvl8pPr marL="3429000" indent="-228600" defTabSz="449263" fontAlgn="base" hangingPunct="0">
              <a:lnSpc>
                <a:spcPct val="93000"/>
              </a:lnSpc>
              <a:spcBef>
                <a:spcPct val="0"/>
              </a:spcBef>
              <a:spcAft>
                <a:spcPct val="0"/>
              </a:spcAft>
              <a:buClr>
                <a:srgbClr val="000000"/>
              </a:buClr>
              <a:buSzPct val="100000"/>
              <a:buFont typeface="Times New Roman" charset="0"/>
              <a:tabLst>
                <a:tab pos="569913" algn="l"/>
                <a:tab pos="1017588" algn="l"/>
                <a:tab pos="1466850" algn="l"/>
                <a:tab pos="1916113" algn="l"/>
                <a:tab pos="2365375" algn="l"/>
                <a:tab pos="2814638" algn="l"/>
                <a:tab pos="3263900" algn="l"/>
                <a:tab pos="3713163" algn="l"/>
                <a:tab pos="4162425" algn="l"/>
                <a:tab pos="4611688" algn="l"/>
                <a:tab pos="5060950" algn="l"/>
                <a:tab pos="5510213" algn="l"/>
                <a:tab pos="5959475" algn="l"/>
                <a:tab pos="6408738" algn="l"/>
                <a:tab pos="6858000" algn="l"/>
                <a:tab pos="7307263" algn="l"/>
                <a:tab pos="7756525" algn="l"/>
                <a:tab pos="8205788" algn="l"/>
                <a:tab pos="8655050" algn="l"/>
                <a:tab pos="9104313" algn="l"/>
                <a:tab pos="9553575" algn="l"/>
              </a:tabLst>
              <a:defRPr>
                <a:solidFill>
                  <a:srgbClr val="000000"/>
                </a:solidFill>
                <a:latin typeface="Arial" charset="0"/>
                <a:ea typeface="ＭＳ Ｐゴシック" charset="0"/>
                <a:cs typeface="Microsoft YaHei" charset="0"/>
              </a:defRPr>
            </a:lvl8pPr>
            <a:lvl9pPr marL="3886200" indent="-228600" defTabSz="449263" fontAlgn="base" hangingPunct="0">
              <a:lnSpc>
                <a:spcPct val="93000"/>
              </a:lnSpc>
              <a:spcBef>
                <a:spcPct val="0"/>
              </a:spcBef>
              <a:spcAft>
                <a:spcPct val="0"/>
              </a:spcAft>
              <a:buClr>
                <a:srgbClr val="000000"/>
              </a:buClr>
              <a:buSzPct val="100000"/>
              <a:buFont typeface="Times New Roman" charset="0"/>
              <a:tabLst>
                <a:tab pos="569913" algn="l"/>
                <a:tab pos="1017588" algn="l"/>
                <a:tab pos="1466850" algn="l"/>
                <a:tab pos="1916113" algn="l"/>
                <a:tab pos="2365375" algn="l"/>
                <a:tab pos="2814638" algn="l"/>
                <a:tab pos="3263900" algn="l"/>
                <a:tab pos="3713163" algn="l"/>
                <a:tab pos="4162425" algn="l"/>
                <a:tab pos="4611688" algn="l"/>
                <a:tab pos="5060950" algn="l"/>
                <a:tab pos="5510213" algn="l"/>
                <a:tab pos="5959475" algn="l"/>
                <a:tab pos="6408738" algn="l"/>
                <a:tab pos="6858000" algn="l"/>
                <a:tab pos="7307263" algn="l"/>
                <a:tab pos="7756525" algn="l"/>
                <a:tab pos="8205788" algn="l"/>
                <a:tab pos="8655050" algn="l"/>
                <a:tab pos="9104313" algn="l"/>
                <a:tab pos="9553575" algn="l"/>
              </a:tabLst>
              <a:defRPr>
                <a:solidFill>
                  <a:srgbClr val="000000"/>
                </a:solidFill>
                <a:latin typeface="Arial" charset="0"/>
                <a:ea typeface="ＭＳ Ｐゴシック" charset="0"/>
                <a:cs typeface="Microsoft YaHei" charset="0"/>
              </a:defRPr>
            </a:lvl9pPr>
          </a:lstStyle>
          <a:p>
            <a:pPr hangingPunct="1">
              <a:lnSpc>
                <a:spcPct val="100000"/>
              </a:lnSpc>
              <a:spcBef>
                <a:spcPts val="488"/>
              </a:spcBef>
              <a:spcAft>
                <a:spcPts val="0"/>
              </a:spcAft>
              <a:buClr>
                <a:srgbClr val="073779"/>
              </a:buClr>
              <a:buFont typeface="Times New Roman" charset="0"/>
              <a:buAutoNum type="arabicPeriod"/>
              <a:defRPr/>
            </a:pPr>
            <a:r>
              <a:rPr lang="it-IT" sz="2000" dirty="0">
                <a:latin typeface="Calibri" charset="0"/>
              </a:rPr>
              <a:t>Criteri di valutazione adottati </a:t>
            </a:r>
          </a:p>
          <a:p>
            <a:pPr hangingPunct="1">
              <a:lnSpc>
                <a:spcPct val="100000"/>
              </a:lnSpc>
              <a:spcBef>
                <a:spcPts val="488"/>
              </a:spcBef>
              <a:spcAft>
                <a:spcPts val="0"/>
              </a:spcAft>
              <a:buClr>
                <a:srgbClr val="073779"/>
              </a:buClr>
              <a:buFont typeface="Times New Roman" charset="0"/>
              <a:buAutoNum type="arabicPeriod"/>
              <a:defRPr/>
            </a:pPr>
            <a:r>
              <a:rPr lang="it-IT" sz="2000" dirty="0">
                <a:latin typeface="Calibri" charset="0"/>
              </a:rPr>
              <a:t>Elenco analitico delle quote vincolate e accantonate del risultato di amministrazione </a:t>
            </a:r>
          </a:p>
          <a:p>
            <a:pPr hangingPunct="1">
              <a:lnSpc>
                <a:spcPct val="100000"/>
              </a:lnSpc>
              <a:spcBef>
                <a:spcPts val="488"/>
              </a:spcBef>
              <a:spcAft>
                <a:spcPts val="0"/>
              </a:spcAft>
              <a:buClr>
                <a:srgbClr val="073779"/>
              </a:buClr>
              <a:buFont typeface="Times New Roman" charset="0"/>
              <a:buAutoNum type="arabicPeriod"/>
              <a:defRPr/>
            </a:pPr>
            <a:r>
              <a:rPr lang="it-IT" sz="2000" dirty="0">
                <a:latin typeface="Calibri" charset="0"/>
              </a:rPr>
              <a:t>Elenco analitico degli utilizzi delle quote vincolate e accantonate del risultato di amministrazione presunto</a:t>
            </a:r>
          </a:p>
          <a:p>
            <a:pPr hangingPunct="1">
              <a:lnSpc>
                <a:spcPct val="100000"/>
              </a:lnSpc>
              <a:spcBef>
                <a:spcPts val="488"/>
              </a:spcBef>
              <a:spcAft>
                <a:spcPts val="0"/>
              </a:spcAft>
              <a:buClr>
                <a:srgbClr val="073779"/>
              </a:buClr>
              <a:buFont typeface="Times New Roman" charset="0"/>
              <a:buAutoNum type="arabicPeriod"/>
              <a:defRPr/>
            </a:pPr>
            <a:r>
              <a:rPr lang="it-IT" sz="2000" dirty="0">
                <a:latin typeface="Calibri" charset="0"/>
              </a:rPr>
              <a:t>Elenco degli interventi programmati per spese di investimento</a:t>
            </a:r>
          </a:p>
          <a:p>
            <a:pPr hangingPunct="1">
              <a:lnSpc>
                <a:spcPct val="100000"/>
              </a:lnSpc>
              <a:spcBef>
                <a:spcPts val="488"/>
              </a:spcBef>
              <a:spcAft>
                <a:spcPts val="0"/>
              </a:spcAft>
              <a:buClr>
                <a:srgbClr val="073779"/>
              </a:buClr>
              <a:buFont typeface="Times New Roman" charset="0"/>
              <a:buAutoNum type="arabicPeriod"/>
              <a:defRPr/>
            </a:pPr>
            <a:r>
              <a:rPr lang="it-IT" sz="2000" dirty="0">
                <a:latin typeface="Calibri" charset="0"/>
              </a:rPr>
              <a:t>Ridefinizione del cronoprogramma di investimenti inseriti nel </a:t>
            </a:r>
            <a:r>
              <a:rPr lang="it-IT" sz="2000" dirty="0" err="1">
                <a:latin typeface="Calibri" charset="0"/>
              </a:rPr>
              <a:t>fpv</a:t>
            </a:r>
            <a:endParaRPr lang="it-IT" sz="2000" dirty="0">
              <a:latin typeface="Calibri" charset="0"/>
            </a:endParaRPr>
          </a:p>
          <a:p>
            <a:pPr hangingPunct="1">
              <a:lnSpc>
                <a:spcPct val="100000"/>
              </a:lnSpc>
              <a:spcBef>
                <a:spcPts val="488"/>
              </a:spcBef>
              <a:spcAft>
                <a:spcPts val="0"/>
              </a:spcAft>
              <a:buClr>
                <a:srgbClr val="073779"/>
              </a:buClr>
              <a:buFont typeface="Times New Roman" charset="0"/>
              <a:buAutoNum type="arabicPeriod"/>
              <a:defRPr/>
            </a:pPr>
            <a:r>
              <a:rPr lang="it-IT" sz="2000" dirty="0">
                <a:latin typeface="Calibri" charset="0"/>
              </a:rPr>
              <a:t>Elenco delle garanzie prestate</a:t>
            </a:r>
          </a:p>
          <a:p>
            <a:pPr hangingPunct="1">
              <a:lnSpc>
                <a:spcPct val="100000"/>
              </a:lnSpc>
              <a:spcBef>
                <a:spcPts val="488"/>
              </a:spcBef>
              <a:spcAft>
                <a:spcPts val="0"/>
              </a:spcAft>
              <a:buClr>
                <a:srgbClr val="073779"/>
              </a:buClr>
              <a:buFont typeface="Times New Roman" charset="0"/>
              <a:buAutoNum type="arabicPeriod"/>
              <a:defRPr/>
            </a:pPr>
            <a:r>
              <a:rPr lang="it-IT" sz="2000" dirty="0">
                <a:latin typeface="Calibri" charset="0"/>
              </a:rPr>
              <a:t>Oneri finanziari stimati</a:t>
            </a:r>
          </a:p>
          <a:p>
            <a:pPr hangingPunct="1">
              <a:lnSpc>
                <a:spcPct val="100000"/>
              </a:lnSpc>
              <a:spcBef>
                <a:spcPts val="488"/>
              </a:spcBef>
              <a:spcAft>
                <a:spcPts val="0"/>
              </a:spcAft>
              <a:buClr>
                <a:srgbClr val="073779"/>
              </a:buClr>
              <a:buFont typeface="Times New Roman" charset="0"/>
              <a:buAutoNum type="arabicPeriod"/>
              <a:defRPr/>
            </a:pPr>
            <a:r>
              <a:rPr lang="it-IT" sz="2000" dirty="0">
                <a:latin typeface="Calibri" charset="0"/>
              </a:rPr>
              <a:t>Elenco di organismi ed enti strumentali</a:t>
            </a:r>
          </a:p>
          <a:p>
            <a:pPr hangingPunct="1">
              <a:lnSpc>
                <a:spcPct val="100000"/>
              </a:lnSpc>
              <a:spcBef>
                <a:spcPts val="488"/>
              </a:spcBef>
              <a:spcAft>
                <a:spcPts val="0"/>
              </a:spcAft>
              <a:buClr>
                <a:srgbClr val="073779"/>
              </a:buClr>
              <a:buFont typeface="Times New Roman" charset="0"/>
              <a:buAutoNum type="arabicPeriod"/>
              <a:defRPr/>
            </a:pPr>
            <a:r>
              <a:rPr lang="it-IT" sz="2000" dirty="0">
                <a:latin typeface="Calibri" charset="0"/>
              </a:rPr>
              <a:t>Elenco partecipazioni possedute</a:t>
            </a:r>
          </a:p>
          <a:p>
            <a:pPr hangingPunct="1">
              <a:lnSpc>
                <a:spcPct val="100000"/>
              </a:lnSpc>
              <a:spcBef>
                <a:spcPts val="488"/>
              </a:spcBef>
              <a:spcAft>
                <a:spcPts val="0"/>
              </a:spcAft>
              <a:buClr>
                <a:srgbClr val="073779"/>
              </a:buClr>
              <a:buFont typeface="Times New Roman" charset="0"/>
              <a:buAutoNum type="arabicPeriod"/>
              <a:defRPr/>
            </a:pPr>
            <a:r>
              <a:rPr lang="it-IT" sz="2000" dirty="0">
                <a:latin typeface="Calibri" charset="0"/>
              </a:rPr>
              <a:t>Altre informazioni richieste o necessarie per la corretta interpretazione del bilancio</a:t>
            </a:r>
          </a:p>
        </p:txBody>
      </p:sp>
      <p:sp>
        <p:nvSpPr>
          <p:cNvPr id="6" name="Segnaposto piè di pagina 3"/>
          <p:cNvSpPr>
            <a:spLocks noGrp="1"/>
          </p:cNvSpPr>
          <p:nvPr>
            <p:ph type="ftr" sz="quarter" idx="11"/>
          </p:nvPr>
        </p:nvSpPr>
        <p:spPr>
          <a:xfrm rot="16200000">
            <a:off x="7586910" y="4061460"/>
            <a:ext cx="2367281" cy="365760"/>
          </a:xfrm>
        </p:spPr>
        <p:txBody>
          <a:bodyPr/>
          <a:lstStyle/>
          <a:p>
            <a:r>
              <a:rPr lang="it-IT" i="1" dirty="0"/>
              <a:t>Elena Gori</a:t>
            </a:r>
          </a:p>
        </p:txBody>
      </p:sp>
      <p:sp>
        <p:nvSpPr>
          <p:cNvPr id="7" name="Segnaposto numero diapositiva 4"/>
          <p:cNvSpPr>
            <a:spLocks noGrp="1"/>
          </p:cNvSpPr>
          <p:nvPr>
            <p:ph type="sldNum" sz="quarter" idx="12"/>
          </p:nvPr>
        </p:nvSpPr>
        <p:spPr>
          <a:xfrm>
            <a:off x="8531788" y="5661660"/>
            <a:ext cx="548640" cy="396240"/>
          </a:xfrm>
        </p:spPr>
        <p:txBody>
          <a:bodyPr/>
          <a:lstStyle/>
          <a:p>
            <a:fld id="{6F7AA945-76CB-D84C-9264-6FE1FA9D39BC}" type="slidenum">
              <a:rPr lang="it-IT" i="1" smtClean="0"/>
              <a:t>55</a:t>
            </a:fld>
            <a:endParaRPr lang="it-IT" i="1"/>
          </a:p>
        </p:txBody>
      </p:sp>
    </p:spTree>
    <p:extLst>
      <p:ext uri="{BB962C8B-B14F-4D97-AF65-F5344CB8AC3E}">
        <p14:creationId xmlns:p14="http://schemas.microsoft.com/office/powerpoint/2010/main" val="1389926080"/>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a:t>Un riepilogo sulla flessibilità del bilancio</a:t>
            </a:r>
          </a:p>
        </p:txBody>
      </p:sp>
      <p:sp>
        <p:nvSpPr>
          <p:cNvPr id="3" name="Segnaposto contenuto 2"/>
          <p:cNvSpPr>
            <a:spLocks noGrp="1"/>
          </p:cNvSpPr>
          <p:nvPr>
            <p:ph idx="1"/>
          </p:nvPr>
        </p:nvSpPr>
        <p:spPr/>
        <p:txBody>
          <a:bodyPr/>
          <a:lstStyle/>
          <a:p>
            <a:r>
              <a:rPr lang="it-IT" dirty="0"/>
              <a:t>Già vista in sede di lezione sul bilancio di previsione in generale.</a:t>
            </a:r>
          </a:p>
        </p:txBody>
      </p:sp>
      <p:sp>
        <p:nvSpPr>
          <p:cNvPr id="4" name="Segnaposto piè di pagina 3"/>
          <p:cNvSpPr>
            <a:spLocks noGrp="1"/>
          </p:cNvSpPr>
          <p:nvPr>
            <p:ph type="ftr" sz="quarter" idx="11"/>
          </p:nvPr>
        </p:nvSpPr>
        <p:spPr/>
        <p:txBody>
          <a:bodyPr/>
          <a:lstStyle/>
          <a:p>
            <a:r>
              <a:rPr lang="it-IT"/>
              <a:t>Elena Gori</a:t>
            </a:r>
          </a:p>
        </p:txBody>
      </p:sp>
      <p:sp>
        <p:nvSpPr>
          <p:cNvPr id="5" name="Segnaposto numero diapositiva 4"/>
          <p:cNvSpPr>
            <a:spLocks noGrp="1"/>
          </p:cNvSpPr>
          <p:nvPr>
            <p:ph type="sldNum" sz="quarter" idx="12"/>
          </p:nvPr>
        </p:nvSpPr>
        <p:spPr/>
        <p:txBody>
          <a:bodyPr/>
          <a:lstStyle/>
          <a:p>
            <a:fld id="{6F7AA945-76CB-D84C-9264-6FE1FA9D39BC}" type="slidenum">
              <a:rPr lang="it-IT" smtClean="0"/>
              <a:t>56</a:t>
            </a:fld>
            <a:endParaRPr lang="it-IT"/>
          </a:p>
        </p:txBody>
      </p:sp>
      <p:pic>
        <p:nvPicPr>
          <p:cNvPr id="6" name="Immagine 5"/>
          <p:cNvPicPr>
            <a:picLocks noChangeAspect="1"/>
          </p:cNvPicPr>
          <p:nvPr/>
        </p:nvPicPr>
        <p:blipFill>
          <a:blip r:embed="rId2"/>
          <a:stretch>
            <a:fillRect/>
          </a:stretch>
        </p:blipFill>
        <p:spPr>
          <a:xfrm>
            <a:off x="847725" y="2412558"/>
            <a:ext cx="6838950" cy="4285104"/>
          </a:xfrm>
          <a:prstGeom prst="rect">
            <a:avLst/>
          </a:prstGeom>
        </p:spPr>
      </p:pic>
    </p:spTree>
    <p:extLst>
      <p:ext uri="{BB962C8B-B14F-4D97-AF65-F5344CB8AC3E}">
        <p14:creationId xmlns:p14="http://schemas.microsoft.com/office/powerpoint/2010/main" val="52764002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fontScale="90000"/>
          </a:bodyPr>
          <a:lstStyle/>
          <a:p>
            <a:pPr>
              <a:defRPr/>
            </a:pPr>
            <a:r>
              <a:rPr lang="it-IT" dirty="0"/>
              <a:t>Verso il federalismo fiscale: </a:t>
            </a:r>
            <a:br>
              <a:rPr lang="it-IT" dirty="0"/>
            </a:br>
            <a:r>
              <a:rPr lang="it-IT" dirty="0"/>
              <a:t>la L. 42/2009</a:t>
            </a:r>
          </a:p>
        </p:txBody>
      </p:sp>
      <p:sp>
        <p:nvSpPr>
          <p:cNvPr id="18434" name="Segnaposto contenuto 2"/>
          <p:cNvSpPr>
            <a:spLocks noGrp="1"/>
          </p:cNvSpPr>
          <p:nvPr>
            <p:ph idx="1"/>
          </p:nvPr>
        </p:nvSpPr>
        <p:spPr>
          <a:xfrm>
            <a:off x="457200" y="1765300"/>
            <a:ext cx="8686800" cy="4373563"/>
          </a:xfrm>
        </p:spPr>
        <p:txBody>
          <a:bodyPr vert="horz" lIns="91440" tIns="45720" rIns="91440" bIns="45720" rtlCol="0">
            <a:normAutofit lnSpcReduction="10000"/>
          </a:bodyPr>
          <a:lstStyle/>
          <a:p>
            <a:r>
              <a:rPr lang="it-IT"/>
              <a:t>Approvata in attuazione dell’art. </a:t>
            </a:r>
            <a:r>
              <a:rPr lang="it-IT" dirty="0"/>
              <a:t>119 della Costituzione</a:t>
            </a:r>
          </a:p>
          <a:p>
            <a:r>
              <a:rPr lang="it-IT" dirty="0"/>
              <a:t>Delega al Governo la materia del federalismo</a:t>
            </a:r>
          </a:p>
          <a:p>
            <a:r>
              <a:rPr lang="it-IT" dirty="0"/>
              <a:t>Contiene i principi cardine del federalismo</a:t>
            </a:r>
          </a:p>
          <a:p>
            <a:pPr lvl="1"/>
            <a:r>
              <a:rPr lang="it-IT" dirty="0"/>
              <a:t>Autonomia di entrata e di spesa di Comuni, Province, Città metropolitane e Regioni</a:t>
            </a:r>
          </a:p>
          <a:p>
            <a:pPr lvl="1"/>
            <a:r>
              <a:rPr lang="it-IT" dirty="0"/>
              <a:t>Superamento del principio della spesa storica per l’assegnazione delle risorse</a:t>
            </a:r>
          </a:p>
          <a:p>
            <a:pPr lvl="1"/>
            <a:r>
              <a:rPr lang="it-IT" dirty="0"/>
              <a:t>Introduzione della logica del costo e del fabbisogno standard con conseguente responsabilizzazione delle amministrazione per l’uso delle risorse</a:t>
            </a:r>
          </a:p>
          <a:p>
            <a:pPr lvl="1"/>
            <a:r>
              <a:rPr lang="it-IT" dirty="0"/>
              <a:t>Rafforzamento della trasparenza del controllo sulle amministrazione</a:t>
            </a:r>
          </a:p>
          <a:p>
            <a:pPr lvl="1"/>
            <a:r>
              <a:rPr lang="it-IT" dirty="0"/>
              <a:t>Sviluppo delle aree sottoutilizzate </a:t>
            </a:r>
          </a:p>
        </p:txBody>
      </p:sp>
      <p:sp>
        <p:nvSpPr>
          <p:cNvPr id="18435" name="Segnaposto piè di pagina 3"/>
          <p:cNvSpPr>
            <a:spLocks noGrp="1"/>
          </p:cNvSpPr>
          <p:nvPr>
            <p:ph type="ftr" sz="quarter" idx="1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it-IT" sz="1200">
                <a:solidFill>
                  <a:schemeClr val="tx2"/>
                </a:solidFill>
              </a:rPr>
              <a:t>Elena Gori </a:t>
            </a:r>
          </a:p>
        </p:txBody>
      </p:sp>
      <p:sp>
        <p:nvSpPr>
          <p:cNvPr id="18436" name="Segnaposto numero diapositiva 4"/>
          <p:cNvSpPr>
            <a:spLocks noGrp="1"/>
          </p:cNvSpPr>
          <p:nvPr>
            <p:ph type="sldNum" sz="quarter" idx="12"/>
          </p:nvPr>
        </p:nvSpPr>
        <p:spPr bwMode="auto">
          <a:ln w="19050">
            <a:solidFill>
              <a:srgbClr val="FFFFFF"/>
            </a:solidFill>
          </a:ln>
          <a:extLst>
            <a:ext uri="{909E8E84-426E-40dd-AFC4-6F175D3DCCD1}">
              <a14:hiddenFill xmlns="" xmlns:a14="http://schemas.microsoft.com/office/drawing/2010/main">
                <a:solidFill>
                  <a:srgbClr val="FFFFFF"/>
                </a:solidFill>
              </a14:hiddenFill>
            </a:ext>
          </a:extLst>
        </p:spPr>
        <p:txBody>
          <a:bodyPr vert="horz" lIns="0" tIns="0" rIns="0" bIns="0" rtlCol="0" anchor="ctr"/>
          <a:lstStyle/>
          <a:p>
            <a:fld id="{2360417B-FD58-6E4A-8E08-8AB51B448B2E}" type="slidenum">
              <a:rPr lang="it-IT"/>
              <a:pPr/>
              <a:t>6</a:t>
            </a:fld>
            <a:endParaRPr lang="it-IT"/>
          </a:p>
        </p:txBody>
      </p:sp>
      <p:sp>
        <p:nvSpPr>
          <p:cNvPr id="6" name="Segnaposto piè di pagina 3"/>
          <p:cNvSpPr txBox="1">
            <a:spLocks/>
          </p:cNvSpPr>
          <p:nvPr/>
        </p:nvSpPr>
        <p:spPr>
          <a:xfrm rot="16200000">
            <a:off x="7739310" y="4201160"/>
            <a:ext cx="2367281" cy="365760"/>
          </a:xfrm>
          <a:prstGeom prst="rect">
            <a:avLst/>
          </a:prstGeom>
        </p:spPr>
        <p:txBody>
          <a:bodyPr vert="horz" lIns="91440" tIns="45720" rIns="91440" bIns="45720" rtlCol="0" anchor="ctr"/>
          <a:lstStyle>
            <a:defPPr>
              <a:defRPr lang="it-IT"/>
            </a:defPPr>
            <a:lvl1pPr marL="0" algn="r" defTabSz="457200" rtl="0" eaLnBrk="1" latinLnBrk="0" hangingPunct="1">
              <a:defRPr sz="12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it-IT"/>
              <a:t>Elena Gori</a:t>
            </a:r>
          </a:p>
        </p:txBody>
      </p:sp>
    </p:spTree>
    <p:extLst>
      <p:ext uri="{BB962C8B-B14F-4D97-AF65-F5344CB8AC3E}">
        <p14:creationId xmlns:p14="http://schemas.microsoft.com/office/powerpoint/2010/main" val="98364782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pPr>
              <a:defRPr/>
            </a:pPr>
            <a:r>
              <a:rPr lang="it-IT" dirty="0"/>
              <a:t>Gli obiettivi del federalismo</a:t>
            </a:r>
          </a:p>
        </p:txBody>
      </p:sp>
      <p:sp>
        <p:nvSpPr>
          <p:cNvPr id="20482" name="Segnaposto contenuto 2"/>
          <p:cNvSpPr>
            <a:spLocks noGrp="1"/>
          </p:cNvSpPr>
          <p:nvPr>
            <p:ph idx="1"/>
          </p:nvPr>
        </p:nvSpPr>
        <p:spPr/>
        <p:txBody>
          <a:bodyPr vert="horz" lIns="91440" tIns="45720" rIns="91440" bIns="45720" rtlCol="0">
            <a:normAutofit/>
          </a:bodyPr>
          <a:lstStyle/>
          <a:p>
            <a:r>
              <a:rPr lang="it-IT"/>
              <a:t>Maggiore responsabilizzazione di Regioni ed Enti locali con riguardo all’equilibrio entrate → spesa → quantità e qualità dei servizi </a:t>
            </a:r>
          </a:p>
          <a:p>
            <a:r>
              <a:rPr lang="it-IT"/>
              <a:t>Stimoli all’efficienza della struttura amministrativa derivanti dal “vincolo politico” di non poter aumentare i tributi locali se aumentano le spese o di non poter ridurre il livello di servizi di fronte ad una diminuzione delle entrate </a:t>
            </a:r>
          </a:p>
          <a:p>
            <a:r>
              <a:rPr lang="it-IT"/>
              <a:t>Stimolo all’emulazione nei confronti delle Regioni ed Enti locali più efficienti da parte di Regioni ed Enti locali meno efficienti </a:t>
            </a:r>
          </a:p>
          <a:p>
            <a:endParaRPr lang="it-IT"/>
          </a:p>
        </p:txBody>
      </p:sp>
      <p:sp>
        <p:nvSpPr>
          <p:cNvPr id="20483" name="Segnaposto piè di pagina 3"/>
          <p:cNvSpPr>
            <a:spLocks noGrp="1"/>
          </p:cNvSpPr>
          <p:nvPr>
            <p:ph type="ftr" sz="quarter" idx="1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it-IT" sz="1200">
                <a:solidFill>
                  <a:schemeClr val="tx2"/>
                </a:solidFill>
              </a:rPr>
              <a:t>Elena Gori </a:t>
            </a:r>
          </a:p>
        </p:txBody>
      </p:sp>
      <p:sp>
        <p:nvSpPr>
          <p:cNvPr id="20484" name="Segnaposto numero diapositiva 4"/>
          <p:cNvSpPr>
            <a:spLocks noGrp="1"/>
          </p:cNvSpPr>
          <p:nvPr>
            <p:ph type="sldNum" sz="quarter" idx="12"/>
          </p:nvPr>
        </p:nvSpPr>
        <p:spPr bwMode="auto">
          <a:ln w="19050">
            <a:solidFill>
              <a:srgbClr val="FFFFFF"/>
            </a:solidFill>
          </a:ln>
          <a:extLst>
            <a:ext uri="{909E8E84-426E-40dd-AFC4-6F175D3DCCD1}">
              <a14:hiddenFill xmlns="" xmlns:a14="http://schemas.microsoft.com/office/drawing/2010/main">
                <a:solidFill>
                  <a:srgbClr val="FFFFFF"/>
                </a:solidFill>
              </a14:hiddenFill>
            </a:ext>
          </a:extLst>
        </p:spPr>
        <p:txBody>
          <a:bodyPr vert="horz" lIns="0" tIns="0" rIns="0" bIns="0" rtlCol="0" anchor="ctr"/>
          <a:lstStyle/>
          <a:p>
            <a:fld id="{015F2B5D-291A-9A4A-9C9D-DFF5C545481C}" type="slidenum">
              <a:rPr lang="it-IT"/>
              <a:pPr/>
              <a:t>7</a:t>
            </a:fld>
            <a:endParaRPr lang="it-IT"/>
          </a:p>
        </p:txBody>
      </p:sp>
      <p:sp>
        <p:nvSpPr>
          <p:cNvPr id="6" name="Segnaposto piè di pagina 3"/>
          <p:cNvSpPr txBox="1">
            <a:spLocks/>
          </p:cNvSpPr>
          <p:nvPr/>
        </p:nvSpPr>
        <p:spPr>
          <a:xfrm rot="16200000">
            <a:off x="7739310" y="4201160"/>
            <a:ext cx="2367281" cy="365760"/>
          </a:xfrm>
          <a:prstGeom prst="rect">
            <a:avLst/>
          </a:prstGeom>
        </p:spPr>
        <p:txBody>
          <a:bodyPr vert="horz" lIns="91440" tIns="45720" rIns="91440" bIns="45720" rtlCol="0" anchor="ctr"/>
          <a:lstStyle>
            <a:defPPr>
              <a:defRPr lang="it-IT"/>
            </a:defPPr>
            <a:lvl1pPr marL="0" algn="r" defTabSz="457200" rtl="0" eaLnBrk="1" latinLnBrk="0" hangingPunct="1">
              <a:defRPr sz="12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it-IT"/>
              <a:t>Elena Gori</a:t>
            </a:r>
          </a:p>
        </p:txBody>
      </p:sp>
    </p:spTree>
    <p:extLst>
      <p:ext uri="{BB962C8B-B14F-4D97-AF65-F5344CB8AC3E}">
        <p14:creationId xmlns:p14="http://schemas.microsoft.com/office/powerpoint/2010/main" val="334724902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pPr>
              <a:defRPr/>
            </a:pPr>
            <a:r>
              <a:rPr lang="it-IT" dirty="0"/>
              <a:t>Gli effetti “indesiderati”</a:t>
            </a:r>
          </a:p>
        </p:txBody>
      </p:sp>
      <p:sp>
        <p:nvSpPr>
          <p:cNvPr id="21506" name="Segnaposto contenuto 2"/>
          <p:cNvSpPr>
            <a:spLocks noGrp="1"/>
          </p:cNvSpPr>
          <p:nvPr>
            <p:ph idx="1"/>
          </p:nvPr>
        </p:nvSpPr>
        <p:spPr>
          <a:xfrm>
            <a:off x="93840" y="1778000"/>
            <a:ext cx="8534400" cy="4373563"/>
          </a:xfrm>
        </p:spPr>
        <p:txBody>
          <a:bodyPr vert="horz" lIns="91440" tIns="45720" rIns="91440" bIns="45720" rtlCol="0">
            <a:normAutofit/>
          </a:bodyPr>
          <a:lstStyle/>
          <a:p>
            <a:r>
              <a:rPr lang="it-IT"/>
              <a:t>Polarizzazione dell’evoluzione delle amministrazioni: quelle più efficienti o che operano in un contesto economicamente più progredito diventano sempre più efficienti e con mezzi finanziari rilevanti, mentre quelle più povere e con limitate entrate riducono la propria capacità di erogare servizi </a:t>
            </a:r>
          </a:p>
          <a:p>
            <a:r>
              <a:rPr lang="it-IT"/>
              <a:t>Crescente divaricazione tra Regioni ed Enti locali in termini di livelli di bisogni soddisfatti </a:t>
            </a:r>
          </a:p>
          <a:p>
            <a:r>
              <a:rPr lang="it-IT"/>
              <a:t>Livello di tassazione molto differenziato che modifica le convenienze di imprese, famiglie, altre organizzazioni a scegliere determinate localizzazioni: ciò può influenzare la mobilità, penalizzando Regioni ed Enti locali più deboli </a:t>
            </a:r>
          </a:p>
          <a:p>
            <a:endParaRPr lang="it-IT"/>
          </a:p>
        </p:txBody>
      </p:sp>
      <p:sp>
        <p:nvSpPr>
          <p:cNvPr id="21507" name="Segnaposto piè di pagina 3"/>
          <p:cNvSpPr>
            <a:spLocks noGrp="1"/>
          </p:cNvSpPr>
          <p:nvPr>
            <p:ph type="ftr" sz="quarter" idx="1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it-IT" sz="1200">
                <a:solidFill>
                  <a:schemeClr val="tx2"/>
                </a:solidFill>
              </a:rPr>
              <a:t>Elena Gori </a:t>
            </a:r>
          </a:p>
        </p:txBody>
      </p:sp>
      <p:sp>
        <p:nvSpPr>
          <p:cNvPr id="6" name="Segnaposto piè di pagina 3"/>
          <p:cNvSpPr txBox="1">
            <a:spLocks/>
          </p:cNvSpPr>
          <p:nvPr/>
        </p:nvSpPr>
        <p:spPr>
          <a:xfrm rot="16200000">
            <a:off x="7739310" y="4201160"/>
            <a:ext cx="2367281" cy="365760"/>
          </a:xfrm>
          <a:prstGeom prst="rect">
            <a:avLst/>
          </a:prstGeom>
        </p:spPr>
        <p:txBody>
          <a:bodyPr vert="horz" lIns="91440" tIns="45720" rIns="91440" bIns="45720" rtlCol="0" anchor="ctr"/>
          <a:lstStyle>
            <a:defPPr>
              <a:defRPr lang="it-IT"/>
            </a:defPPr>
            <a:lvl1pPr marL="0" algn="r" defTabSz="457200" rtl="0" eaLnBrk="1" latinLnBrk="0" hangingPunct="1">
              <a:defRPr sz="12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it-IT"/>
              <a:t>Elena Gori</a:t>
            </a:r>
          </a:p>
        </p:txBody>
      </p:sp>
      <p:sp>
        <p:nvSpPr>
          <p:cNvPr id="7" name="Segnaposto numero diapositiva 4"/>
          <p:cNvSpPr>
            <a:spLocks noGrp="1"/>
          </p:cNvSpPr>
          <p:nvPr>
            <p:ph type="sldNum" sz="quarter" idx="12"/>
          </p:nvPr>
        </p:nvSpPr>
        <p:spPr bwMode="auto">
          <a:xfrm>
            <a:off x="8531788" y="5648960"/>
            <a:ext cx="548640" cy="396240"/>
          </a:xfrm>
          <a:ln w="19050">
            <a:solidFill>
              <a:srgbClr val="FFFFFF"/>
            </a:solidFill>
          </a:ln>
          <a:extLst>
            <a:ext uri="{909E8E84-426E-40dd-AFC4-6F175D3DCCD1}">
              <a14:hiddenFill xmlns="" xmlns:a14="http://schemas.microsoft.com/office/drawing/2010/main">
                <a:solidFill>
                  <a:srgbClr val="FFFFFF"/>
                </a:solidFill>
              </a14:hiddenFill>
            </a:ext>
          </a:extLst>
        </p:spPr>
        <p:txBody>
          <a:bodyPr vert="horz" lIns="0" tIns="0" rIns="0" bIns="0" rtlCol="0" anchor="ctr"/>
          <a:lstStyle/>
          <a:p>
            <a:r>
              <a:rPr lang="it-IT" dirty="0"/>
              <a:t>8</a:t>
            </a:r>
          </a:p>
        </p:txBody>
      </p:sp>
    </p:spTree>
    <p:extLst>
      <p:ext uri="{BB962C8B-B14F-4D97-AF65-F5344CB8AC3E}">
        <p14:creationId xmlns:p14="http://schemas.microsoft.com/office/powerpoint/2010/main" val="280923300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fontScale="90000"/>
          </a:bodyPr>
          <a:lstStyle/>
          <a:p>
            <a:pPr>
              <a:defRPr/>
            </a:pPr>
            <a:r>
              <a:rPr lang="it-IT" dirty="0"/>
              <a:t>I principi della legge delega 42/2009 (1/2)</a:t>
            </a:r>
          </a:p>
        </p:txBody>
      </p:sp>
      <p:sp>
        <p:nvSpPr>
          <p:cNvPr id="3" name="Segnaposto contenuto 2"/>
          <p:cNvSpPr>
            <a:spLocks noGrp="1"/>
          </p:cNvSpPr>
          <p:nvPr>
            <p:ph idx="1"/>
          </p:nvPr>
        </p:nvSpPr>
        <p:spPr/>
        <p:txBody>
          <a:bodyPr vert="horz" lIns="91440" tIns="45720" rIns="91440" bIns="45720" rtlCol="0">
            <a:normAutofit/>
          </a:bodyPr>
          <a:lstStyle/>
          <a:p>
            <a:r>
              <a:rPr lang="it-IT" dirty="0"/>
              <a:t>Territorialità: l'attribuzione di risorse agli enti deve consentire di coprire integralmente l'esercizio delle funzioni di loro competenza; </a:t>
            </a:r>
          </a:p>
          <a:p>
            <a:r>
              <a:rPr lang="it-IT" dirty="0"/>
              <a:t>Superamento criterio spesa storica a favore della definizione del fabbisogno e del costo standard; </a:t>
            </a:r>
          </a:p>
          <a:p>
            <a:r>
              <a:rPr lang="it-IT" dirty="0"/>
              <a:t>Semplificazione sistema tributario, trasparenza nel prelievo ed efficienza nell’amministrazione dei tributi </a:t>
            </a:r>
          </a:p>
          <a:p>
            <a:endParaRPr lang="it-IT" dirty="0"/>
          </a:p>
          <a:p>
            <a:endParaRPr lang="it-IT" dirty="0"/>
          </a:p>
        </p:txBody>
      </p:sp>
      <p:sp>
        <p:nvSpPr>
          <p:cNvPr id="22531" name="Segnaposto piè di pagina 3"/>
          <p:cNvSpPr>
            <a:spLocks noGrp="1"/>
          </p:cNvSpPr>
          <p:nvPr>
            <p:ph type="ftr" sz="quarter" idx="1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it-IT" sz="1200">
                <a:solidFill>
                  <a:schemeClr val="tx2"/>
                </a:solidFill>
              </a:rPr>
              <a:t>Elena Gori </a:t>
            </a:r>
          </a:p>
        </p:txBody>
      </p:sp>
      <p:sp>
        <p:nvSpPr>
          <p:cNvPr id="22532" name="Segnaposto numero diapositiva 4"/>
          <p:cNvSpPr>
            <a:spLocks noGrp="1"/>
          </p:cNvSpPr>
          <p:nvPr>
            <p:ph type="sldNum" sz="quarter" idx="12"/>
          </p:nvPr>
        </p:nvSpPr>
        <p:spPr bwMode="auto">
          <a:ln w="19050">
            <a:solidFill>
              <a:srgbClr val="FFFFFF"/>
            </a:solidFill>
          </a:ln>
          <a:extLst>
            <a:ext uri="{909E8E84-426E-40dd-AFC4-6F175D3DCCD1}">
              <a14:hiddenFill xmlns="" xmlns:a14="http://schemas.microsoft.com/office/drawing/2010/main">
                <a:solidFill>
                  <a:srgbClr val="FFFFFF"/>
                </a:solidFill>
              </a14:hiddenFill>
            </a:ext>
          </a:extLst>
        </p:spPr>
        <p:txBody>
          <a:bodyPr vert="horz" lIns="0" tIns="0" rIns="0" bIns="0" rtlCol="0" anchor="ctr"/>
          <a:lstStyle/>
          <a:p>
            <a:fld id="{A8368853-BB30-2146-BE95-4259D12D9CD0}" type="slidenum">
              <a:rPr lang="it-IT"/>
              <a:pPr/>
              <a:t>9</a:t>
            </a:fld>
            <a:endParaRPr lang="it-IT" dirty="0"/>
          </a:p>
        </p:txBody>
      </p:sp>
      <p:sp>
        <p:nvSpPr>
          <p:cNvPr id="6" name="Segnaposto piè di pagina 3"/>
          <p:cNvSpPr txBox="1">
            <a:spLocks/>
          </p:cNvSpPr>
          <p:nvPr/>
        </p:nvSpPr>
        <p:spPr>
          <a:xfrm rot="16200000">
            <a:off x="7739310" y="4201160"/>
            <a:ext cx="2367281" cy="365760"/>
          </a:xfrm>
          <a:prstGeom prst="rect">
            <a:avLst/>
          </a:prstGeom>
        </p:spPr>
        <p:txBody>
          <a:bodyPr vert="horz" lIns="91440" tIns="45720" rIns="91440" bIns="45720" rtlCol="0" anchor="ctr"/>
          <a:lstStyle>
            <a:defPPr>
              <a:defRPr lang="it-IT"/>
            </a:defPPr>
            <a:lvl1pPr marL="0" algn="r" defTabSz="457200" rtl="0" eaLnBrk="1" latinLnBrk="0" hangingPunct="1">
              <a:defRPr sz="12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it-IT"/>
              <a:t>Elena Gori</a:t>
            </a:r>
          </a:p>
        </p:txBody>
      </p:sp>
    </p:spTree>
    <p:extLst>
      <p:ext uri="{BB962C8B-B14F-4D97-AF65-F5344CB8AC3E}">
        <p14:creationId xmlns:p14="http://schemas.microsoft.com/office/powerpoint/2010/main" val="419769292"/>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Adiacenza">
  <a:themeElements>
    <a:clrScheme name="Cielo">
      <a:dk1>
        <a:sysClr val="windowText" lastClr="000000"/>
      </a:dk1>
      <a:lt1>
        <a:sysClr val="window" lastClr="FFFFFF"/>
      </a:lt1>
      <a:dk2>
        <a:srgbClr val="1782BF"/>
      </a:dk2>
      <a:lt2>
        <a:srgbClr val="62BCE9"/>
      </a:lt2>
      <a:accent1>
        <a:srgbClr val="073779"/>
      </a:accent1>
      <a:accent2>
        <a:srgbClr val="8FD9FB"/>
      </a:accent2>
      <a:accent3>
        <a:srgbClr val="FFCC00"/>
      </a:accent3>
      <a:accent4>
        <a:srgbClr val="EB6615"/>
      </a:accent4>
      <a:accent5>
        <a:srgbClr val="C76402"/>
      </a:accent5>
      <a:accent6>
        <a:srgbClr val="B523B4"/>
      </a:accent6>
      <a:hlink>
        <a:srgbClr val="FFDE26"/>
      </a:hlink>
      <a:folHlink>
        <a:srgbClr val="DEBE00"/>
      </a:folHlink>
    </a:clrScheme>
    <a:fontScheme name="Adiacenza">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Adiacenza">
      <a:fillStyleLst>
        <a:solidFill>
          <a:schemeClr val="phClr"/>
        </a:solidFill>
        <a:solidFill>
          <a:schemeClr val="phClr">
            <a:tint val="55000"/>
          </a:schemeClr>
        </a:solidFill>
        <a:solidFill>
          <a:schemeClr val="phClr"/>
        </a:soli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50800" dist="25400" algn="bl" rotWithShape="0">
              <a:srgbClr val="000000">
                <a:alpha val="60000"/>
              </a:srgbClr>
            </a:outerShdw>
          </a:effectLst>
        </a:effectStyle>
        <a:effectStyle>
          <a:effectLst/>
          <a:scene3d>
            <a:camera prst="orthographicFront">
              <a:rot lat="0" lon="0" rev="0"/>
            </a:camera>
            <a:lightRig rig="brightRoom" dir="tl">
              <a:rot lat="0" lon="0" rev="1800000"/>
            </a:lightRig>
          </a:scene3d>
          <a:sp3d contourW="10160" prstMaterial="dkEdge">
            <a:bevelT w="38100" h="50800" prst="angle"/>
            <a:contourClr>
              <a:schemeClr val="phClr">
                <a:shade val="40000"/>
                <a:satMod val="150000"/>
              </a:schemeClr>
            </a:contourClr>
          </a:sp3d>
        </a:effectStyle>
      </a:effectStyleLst>
      <a:bgFillStyleLst>
        <a:solidFill>
          <a:schemeClr val="phClr"/>
        </a:solidFill>
        <a:gradFill rotWithShape="1">
          <a:gsLst>
            <a:gs pos="0">
              <a:schemeClr val="phClr">
                <a:tint val="90000"/>
              </a:schemeClr>
            </a:gs>
            <a:gs pos="75000">
              <a:schemeClr val="phClr">
                <a:shade val="100000"/>
                <a:satMod val="115000"/>
              </a:schemeClr>
            </a:gs>
            <a:gs pos="100000">
              <a:schemeClr val="phClr">
                <a:shade val="70000"/>
                <a:satMod val="130000"/>
              </a:schemeClr>
            </a:gs>
          </a:gsLst>
          <a:path path="circle">
            <a:fillToRect l="20000" t="50000" r="100000" b="50000"/>
          </a:path>
        </a:gradFill>
        <a:blipFill rotWithShape="1">
          <a:blip xmlns:r="http://schemas.openxmlformats.org/officeDocument/2006/relationships" r:embed="rId1">
            <a:duotone>
              <a:schemeClr val="phClr">
                <a:tint val="97000"/>
              </a:schemeClr>
              <a:schemeClr val="phClr">
                <a:shade val="96000"/>
              </a:schemeClr>
            </a:duotone>
          </a:blip>
          <a:tile tx="0" ty="0" sx="32000" sy="32000" flip="none" algn="tl"/>
        </a:blipFill>
      </a:bgFillStyleLst>
    </a:fmtScheme>
  </a:themeElements>
  <a:objectDefaults/>
  <a:extraClrScheme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Adiacenza.thmx</Template>
  <TotalTime>1198</TotalTime>
  <Words>4121</Words>
  <Application>Microsoft Macintosh PowerPoint</Application>
  <PresentationFormat>Presentazione su schermo (4:3)</PresentationFormat>
  <Paragraphs>481</Paragraphs>
  <Slides>56</Slides>
  <Notes>34</Notes>
  <HiddenSlides>0</HiddenSlides>
  <MMClips>0</MMClips>
  <ScaleCrop>false</ScaleCrop>
  <HeadingPairs>
    <vt:vector size="8" baseType="variant">
      <vt:variant>
        <vt:lpstr>Caratteri utilizzati</vt:lpstr>
      </vt:variant>
      <vt:variant>
        <vt:i4>10</vt:i4>
      </vt:variant>
      <vt:variant>
        <vt:lpstr>Tema</vt:lpstr>
      </vt:variant>
      <vt:variant>
        <vt:i4>1</vt:i4>
      </vt:variant>
      <vt:variant>
        <vt:lpstr>Server OLE incorporati</vt:lpstr>
      </vt:variant>
      <vt:variant>
        <vt:i4>1</vt:i4>
      </vt:variant>
      <vt:variant>
        <vt:lpstr>Titoli diapositive</vt:lpstr>
      </vt:variant>
      <vt:variant>
        <vt:i4>56</vt:i4>
      </vt:variant>
    </vt:vector>
  </HeadingPairs>
  <TitlesOfParts>
    <vt:vector size="68" baseType="lpstr">
      <vt:lpstr>Microsoft YaHei</vt:lpstr>
      <vt:lpstr>ＭＳ Ｐゴシック</vt:lpstr>
      <vt:lpstr>Arial</vt:lpstr>
      <vt:lpstr>Calibri</vt:lpstr>
      <vt:lpstr>Cambria</vt:lpstr>
      <vt:lpstr>Gill Sans MT</vt:lpstr>
      <vt:lpstr>Helvetica</vt:lpstr>
      <vt:lpstr>Times New Roman</vt:lpstr>
      <vt:lpstr>Wingdings</vt:lpstr>
      <vt:lpstr>Wingdings 2</vt:lpstr>
      <vt:lpstr>Adiacenza</vt:lpstr>
      <vt:lpstr>ClipArt</vt:lpstr>
      <vt:lpstr>Il bilancio di previsione negli enti locali</vt:lpstr>
      <vt:lpstr>Le fonti di finanziamento del bilancio degli enti locali</vt:lpstr>
      <vt:lpstr>Il sistema perequativo: una definizione</vt:lpstr>
      <vt:lpstr>Evoluzione della funzione finanziaria nelle amministrazioni pubbliche italiane</vt:lpstr>
      <vt:lpstr>Il federalismo fiscale</vt:lpstr>
      <vt:lpstr>Verso il federalismo fiscale:  la L. 42/2009</vt:lpstr>
      <vt:lpstr>Gli obiettivi del federalismo</vt:lpstr>
      <vt:lpstr>Gli effetti “indesiderati”</vt:lpstr>
      <vt:lpstr>I principi della legge delega 42/2009 (1/2)</vt:lpstr>
      <vt:lpstr>I principi della legge delega 42/2009 (2/2)</vt:lpstr>
      <vt:lpstr>I nuovi criteri di finanziamento</vt:lpstr>
      <vt:lpstr>Verso il federalismo fiscale: i meccanismi di perequazione per gli enti locali</vt:lpstr>
      <vt:lpstr>Fabbisogni standard e capacità fiscali</vt:lpstr>
      <vt:lpstr>Il funzionamento del FSC</vt:lpstr>
      <vt:lpstr>L’algoritmo di calcolo</vt:lpstr>
      <vt:lpstr>Presentazione standard di PowerPoint</vt:lpstr>
      <vt:lpstr>Presentazione standard di PowerPoint</vt:lpstr>
      <vt:lpstr>Presentazione standard di PowerPoint</vt:lpstr>
      <vt:lpstr>Quindi, quali effetti ha avuto il FSC sui trasferimenti?</vt:lpstr>
      <vt:lpstr>Uno strumento inutile?</vt:lpstr>
      <vt:lpstr>Il punto della situazione (1/2)</vt:lpstr>
      <vt:lpstr>Il punto della situazione (2/2)</vt:lpstr>
      <vt:lpstr>Chiudiamo quindi la parentesi sul sistema di finanziamento…..</vt:lpstr>
      <vt:lpstr>Il modello razionale e il ciclo della programmazione</vt:lpstr>
      <vt:lpstr>Presentazione standard di PowerPoint</vt:lpstr>
      <vt:lpstr>Presentazione standard di PowerPoint</vt:lpstr>
      <vt:lpstr>Il DUP</vt:lpstr>
      <vt:lpstr>Il DUP – Sezione strategica (1/2)</vt:lpstr>
      <vt:lpstr>DUP – Sezione strategica (2/2)</vt:lpstr>
      <vt:lpstr>DUP – Sezione operativa (1/2)</vt:lpstr>
      <vt:lpstr>DUP – Sezione operativa (2/2)</vt:lpstr>
      <vt:lpstr>Il PEG</vt:lpstr>
      <vt:lpstr>Con il Dlgs 174/2012</vt:lpstr>
      <vt:lpstr>Il piano degli indicatori</vt:lpstr>
      <vt:lpstr>Caratteri qualificanti della programmazione</vt:lpstr>
      <vt:lpstr>1.  La valenza pluriennale del processo</vt:lpstr>
      <vt:lpstr>2. Coerenza e interdipendenza</vt:lpstr>
      <vt:lpstr>L’iter di approvazione del bilancio di previsione</vt:lpstr>
      <vt:lpstr>La mancata approvazione nei termini del bilancio di previsione</vt:lpstr>
      <vt:lpstr>Il sistema delle previsioni</vt:lpstr>
      <vt:lpstr>La formazione e l’approvazione del bilancio</vt:lpstr>
      <vt:lpstr>Le variazioni al bilancio</vt:lpstr>
      <vt:lpstr>Entro il 31.7</vt:lpstr>
      <vt:lpstr>Quadro generale riassuntivo dell’entrata e della spesa</vt:lpstr>
      <vt:lpstr>Gli equilibri di bilancio</vt:lpstr>
      <vt:lpstr>Il pareggio complessivo del bilancio</vt:lpstr>
      <vt:lpstr>L’equilibrio di parte corrente (1/1)</vt:lpstr>
      <vt:lpstr>L’equilibrio di parte corrente (2/2)</vt:lpstr>
      <vt:lpstr>L’equilibrio di parte capitale (1/2)</vt:lpstr>
      <vt:lpstr>L’equilibrio di parte capitale (2/2)</vt:lpstr>
      <vt:lpstr>E se ho necessità di cambiare la previsione?</vt:lpstr>
      <vt:lpstr>La “flessibilità del bilancio”</vt:lpstr>
      <vt:lpstr>La flessibilità in uno schema</vt:lpstr>
      <vt:lpstr>I principali allegati al bilancio di previsione</vt:lpstr>
      <vt:lpstr>La nota integrativa (contenuto minimo)</vt:lpstr>
      <vt:lpstr>Un riepilogo sulla flessibilità del bilancio</vt:lpstr>
    </vt:vector>
  </TitlesOfParts>
  <Company/>
  <LinksUpToDate>false</LinksUpToDate>
  <SharedDoc>false</SharedDoc>
  <HyperlinksChanged>false</HyperlinksChanged>
  <AppVersion>16.0012</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di PowerPoint</dc:title>
  <dc:creator>Silvia Fissi</dc:creator>
  <cp:lastModifiedBy>Utente di Microsoft Office</cp:lastModifiedBy>
  <cp:revision>177</cp:revision>
  <cp:lastPrinted>2018-04-24T14:23:49Z</cp:lastPrinted>
  <dcterms:created xsi:type="dcterms:W3CDTF">2014-11-20T17:28:56Z</dcterms:created>
  <dcterms:modified xsi:type="dcterms:W3CDTF">2018-04-24T14:26:20Z</dcterms:modified>
</cp:coreProperties>
</file>