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01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9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46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05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47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30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97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61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00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6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44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E177-7D30-4059-BAEC-0E839FDF3490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18AE-5914-4659-8854-1EEFE8B1B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05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Sorace</dc:creator>
  <cp:lastModifiedBy>Alessandra Sorace</cp:lastModifiedBy>
  <cp:revision>1</cp:revision>
  <dcterms:created xsi:type="dcterms:W3CDTF">2020-05-08T06:12:46Z</dcterms:created>
  <dcterms:modified xsi:type="dcterms:W3CDTF">2020-05-08T06:13:14Z</dcterms:modified>
</cp:coreProperties>
</file>