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18/03/2020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500174"/>
            <a:ext cx="6701375" cy="45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571472" y="14285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Esempio</a:t>
            </a:r>
          </a:p>
          <a:p>
            <a:r>
              <a:rPr lang="it-IT" dirty="0" smtClean="0"/>
              <a:t>La formula della composizione delle velocità angolare è estremamente</a:t>
            </a:r>
          </a:p>
          <a:p>
            <a:r>
              <a:rPr lang="it-IT" dirty="0" smtClean="0"/>
              <a:t>utile quando si deve calcolare la velocità angolare di moti rigidi tridimensionali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1600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sellaDiTesto 22"/>
          <p:cNvSpPr txBox="1"/>
          <p:nvPr/>
        </p:nvSpPr>
        <p:spPr>
          <a:xfrm>
            <a:off x="7358082" y="157161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SdR</a:t>
            </a:r>
            <a:r>
              <a:rPr lang="it-IT" dirty="0" smtClean="0"/>
              <a:t> fisso</a:t>
            </a:r>
            <a:endParaRPr lang="it-I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214556"/>
            <a:ext cx="1695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CasellaDiTesto 24"/>
          <p:cNvSpPr txBox="1"/>
          <p:nvPr/>
        </p:nvSpPr>
        <p:spPr>
          <a:xfrm>
            <a:off x="7429520" y="4863124"/>
            <a:ext cx="1453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A37"/>
                </a:solidFill>
              </a:rPr>
              <a:t>SdR</a:t>
            </a:r>
            <a:r>
              <a:rPr lang="it-IT" dirty="0" smtClean="0">
                <a:solidFill>
                  <a:srgbClr val="007A37"/>
                </a:solidFill>
              </a:rPr>
              <a:t> ruotante</a:t>
            </a:r>
            <a:br>
              <a:rPr lang="it-IT" dirty="0" smtClean="0">
                <a:solidFill>
                  <a:srgbClr val="007A37"/>
                </a:solidFill>
              </a:rPr>
            </a:br>
            <a:r>
              <a:rPr lang="it-IT" dirty="0" smtClean="0">
                <a:solidFill>
                  <a:srgbClr val="007A37"/>
                </a:solidFill>
              </a:rPr>
              <a:t>solidale con il</a:t>
            </a:r>
            <a:br>
              <a:rPr lang="it-IT" dirty="0" smtClean="0">
                <a:solidFill>
                  <a:srgbClr val="007A37"/>
                </a:solidFill>
              </a:rPr>
            </a:br>
            <a:r>
              <a:rPr lang="it-IT" dirty="0" smtClean="0">
                <a:solidFill>
                  <a:srgbClr val="007A37"/>
                </a:solidFill>
              </a:rPr>
              <a:t>disco</a:t>
            </a:r>
            <a:endParaRPr lang="it-IT" dirty="0">
              <a:solidFill>
                <a:srgbClr val="007A37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900625"/>
            <a:ext cx="1990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CasellaDiTesto 26"/>
          <p:cNvSpPr txBox="1"/>
          <p:nvPr/>
        </p:nvSpPr>
        <p:spPr>
          <a:xfrm>
            <a:off x="7351000" y="2148480"/>
            <a:ext cx="1435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SdR</a:t>
            </a:r>
            <a:r>
              <a:rPr lang="it-IT" dirty="0" smtClean="0">
                <a:solidFill>
                  <a:srgbClr val="C00000"/>
                </a:solidFill>
              </a:rPr>
              <a:t> ruotante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solidale col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vettore (Q-O)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323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90718"/>
            <a:ext cx="3209925" cy="4381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3" name="Rettangolo arrotondato 12"/>
          <p:cNvSpPr/>
          <p:nvPr/>
        </p:nvSpPr>
        <p:spPr>
          <a:xfrm>
            <a:off x="4357686" y="1142984"/>
            <a:ext cx="357190" cy="28575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00372"/>
            <a:ext cx="8505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ttore 2 15"/>
          <p:cNvCxnSpPr/>
          <p:nvPr/>
        </p:nvCxnSpPr>
        <p:spPr>
          <a:xfrm rot="16200000" flipH="1">
            <a:off x="4429124" y="1643050"/>
            <a:ext cx="428628" cy="1428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643834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33</Words>
  <Application>Microsoft Office PowerPoint</Application>
  <PresentationFormat>Presentazione su schermo (4:3)</PresentationFormat>
  <Paragraphs>9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68</cp:revision>
  <dcterms:created xsi:type="dcterms:W3CDTF">2020-03-06T11:53:34Z</dcterms:created>
  <dcterms:modified xsi:type="dcterms:W3CDTF">2020-03-14T15:58:48Z</dcterms:modified>
</cp:coreProperties>
</file>