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</a:t>
            </a:r>
            <a:r>
              <a:rPr lang="it-IT" sz="3600" smtClean="0"/>
              <a:t>DEL </a:t>
            </a:r>
            <a:r>
              <a:rPr lang="it-IT" sz="3600" smtClean="0"/>
              <a:t>20/03/2020</a:t>
            </a:r>
            <a:endParaRPr lang="it-IT" sz="3600" dirty="0" smtClean="0"/>
          </a:p>
          <a:p>
            <a:endParaRPr lang="it-IT" sz="3600" dirty="0"/>
          </a:p>
          <a:p>
            <a:pPr algn="ctr"/>
            <a:r>
              <a:rPr lang="it-IT" sz="3600" dirty="0" smtClean="0"/>
              <a:t>PRIMA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42844" y="214290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/>
              <a:t>Dinamica dei Sistemi Rigidi</a:t>
            </a:r>
            <a:r>
              <a:rPr lang="it-IT" sz="4000" dirty="0" smtClean="0"/>
              <a:t>. Capitolo 7</a:t>
            </a:r>
            <a:endParaRPr lang="it-IT" sz="4000" b="1" dirty="0"/>
          </a:p>
        </p:txBody>
      </p:sp>
      <p:sp>
        <p:nvSpPr>
          <p:cNvPr id="11" name="Rettangolo 10"/>
          <p:cNvSpPr/>
          <p:nvPr/>
        </p:nvSpPr>
        <p:spPr>
          <a:xfrm>
            <a:off x="142844" y="1357298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Un sistema di punti (</a:t>
            </a:r>
            <a:r>
              <a:rPr lang="it-IT" i="1" dirty="0" err="1" smtClean="0"/>
              <a:t>P</a:t>
            </a:r>
            <a:r>
              <a:rPr lang="it-IT" i="1" baseline="-25000" dirty="0" err="1" smtClean="0"/>
              <a:t>k</a:t>
            </a:r>
            <a:r>
              <a:rPr lang="it-IT" i="1" dirty="0" smtClean="0"/>
              <a:t>,</a:t>
            </a:r>
            <a:r>
              <a:rPr lang="it-IT" i="1" dirty="0" err="1" smtClean="0"/>
              <a:t>m</a:t>
            </a:r>
            <a:r>
              <a:rPr lang="it-IT" i="1" baseline="-25000" dirty="0" err="1" smtClean="0"/>
              <a:t>k</a:t>
            </a:r>
            <a:r>
              <a:rPr lang="it-IT" i="1" dirty="0" smtClean="0"/>
              <a:t>),</a:t>
            </a:r>
            <a:r>
              <a:rPr lang="it-IT" dirty="0" smtClean="0"/>
              <a:t> </a:t>
            </a:r>
            <a:r>
              <a:rPr lang="it-IT" i="1" dirty="0" smtClean="0"/>
              <a:t>k=1,….,N, </a:t>
            </a:r>
            <a:r>
              <a:rPr lang="it-IT" dirty="0" smtClean="0"/>
              <a:t>è detto rigido se è tenuto a rispettare (oltre a eventuali altri vincoli) il vincoli di rigidità, cioè</a:t>
            </a:r>
            <a:endParaRPr lang="it-IT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214554"/>
            <a:ext cx="6172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Connettore 2 15"/>
          <p:cNvCxnSpPr/>
          <p:nvPr/>
        </p:nvCxnSpPr>
        <p:spPr>
          <a:xfrm>
            <a:off x="285720" y="4643446"/>
            <a:ext cx="2000264" cy="928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V="1">
            <a:off x="214282" y="4572008"/>
            <a:ext cx="2643206" cy="3297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rot="5400000" flipH="1" flipV="1">
            <a:off x="-464379" y="4679165"/>
            <a:ext cx="235745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e 28"/>
          <p:cNvSpPr/>
          <p:nvPr/>
        </p:nvSpPr>
        <p:spPr>
          <a:xfrm>
            <a:off x="2143108" y="3643314"/>
            <a:ext cx="71438" cy="714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2214546" y="4286256"/>
            <a:ext cx="71438" cy="714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1500166" y="3714752"/>
            <a:ext cx="71438" cy="714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2600308" y="4100514"/>
            <a:ext cx="71438" cy="714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2285984" y="4786322"/>
            <a:ext cx="71438" cy="714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1357290" y="4405314"/>
            <a:ext cx="71438" cy="714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/>
          <p:cNvSpPr txBox="1"/>
          <p:nvPr/>
        </p:nvSpPr>
        <p:spPr>
          <a:xfrm>
            <a:off x="2643174" y="3857628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</a:t>
            </a:r>
            <a:r>
              <a:rPr lang="it-IT" baseline="-25000" dirty="0" err="1" smtClean="0"/>
              <a:t>k</a:t>
            </a:r>
            <a:endParaRPr lang="it-IT" baseline="-25000" dirty="0"/>
          </a:p>
        </p:txBody>
      </p:sp>
      <p:pic>
        <p:nvPicPr>
          <p:cNvPr id="1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858148" y="450057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0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500034" y="428604"/>
            <a:ext cx="6897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/>
              <a:t>Il centro di massa</a:t>
            </a:r>
            <a:r>
              <a:rPr lang="it-IT" sz="4000" dirty="0" smtClean="0"/>
              <a:t>. Paragrafo 7.1</a:t>
            </a:r>
            <a:endParaRPr lang="it-IT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86677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357694"/>
            <a:ext cx="7915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8215338" y="550070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7915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970047"/>
            <a:ext cx="5143536" cy="423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786710" y="314324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787420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8072462" y="507207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" y="1228725"/>
            <a:ext cx="85534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929586" y="557214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7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883934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286644" y="385762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3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1381125"/>
            <a:ext cx="89630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858148" y="585789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58" y="571480"/>
            <a:ext cx="894189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358082" y="500063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3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52</Words>
  <Application>Microsoft Office PowerPoint</Application>
  <PresentationFormat>Presentazione su schermo (4:3)</PresentationFormat>
  <Paragraphs>7</Paragraphs>
  <Slides>9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57</cp:revision>
  <dcterms:created xsi:type="dcterms:W3CDTF">2020-03-06T11:53:34Z</dcterms:created>
  <dcterms:modified xsi:type="dcterms:W3CDTF">2020-03-19T18:29:41Z</dcterms:modified>
</cp:coreProperties>
</file>