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</a:t>
            </a:r>
            <a:r>
              <a:rPr lang="it-IT" sz="3600" smtClean="0"/>
              <a:t>DEL </a:t>
            </a:r>
            <a:r>
              <a:rPr lang="it-IT" sz="3600" smtClean="0"/>
              <a:t>20/03/2020</a:t>
            </a:r>
            <a:endParaRPr lang="it-IT" sz="3600" dirty="0" smtClean="0"/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14290"/>
            <a:ext cx="77325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Il momento angolare</a:t>
            </a:r>
            <a:r>
              <a:rPr lang="it-IT" sz="4000" dirty="0" smtClean="0"/>
              <a:t>. Paragrafo 7.2 </a:t>
            </a:r>
            <a:endParaRPr lang="it-I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8858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572264" y="378619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257301"/>
            <a:ext cx="89058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500958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428625"/>
            <a:ext cx="86391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429520" y="492919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11</Words>
  <Application>Microsoft Office PowerPoint</Application>
  <PresentationFormat>Presentazione su schermo (4:3)</PresentationFormat>
  <Paragraphs>4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58</cp:revision>
  <dcterms:created xsi:type="dcterms:W3CDTF">2020-03-06T11:53:34Z</dcterms:created>
  <dcterms:modified xsi:type="dcterms:W3CDTF">2020-03-19T18:29:51Z</dcterms:modified>
</cp:coreProperties>
</file>